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2.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4.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5.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6.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7.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8.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9.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0.xml" ContentType="application/vnd.openxmlformats-officedocument.theme+xml"/>
  <Override PartName="/ppt/slideLayouts/slideLayout400.xml" ContentType="application/vnd.openxmlformats-officedocument.presentationml.slideLayout+xml"/>
  <Override PartName="/ppt/theme/theme41.xml" ContentType="application/vnd.openxmlformats-officedocument.theme+xml"/>
  <Override PartName="/ppt/slideLayouts/slideLayout401.xml" ContentType="application/vnd.openxmlformats-officedocument.presentationml.slideLayout+xml"/>
  <Override PartName="/ppt/theme/theme42.xml" ContentType="application/vnd.openxmlformats-officedocument.theme+xml"/>
  <Override PartName="/ppt/slideLayouts/slideLayout402.xml" ContentType="application/vnd.openxmlformats-officedocument.presentationml.slideLayout+xml"/>
  <Override PartName="/ppt/theme/theme43.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5.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6.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7.xml" ContentType="application/vnd.openxmlformats-officedocument.theme+xml"/>
  <Override PartName="/ppt/slideLayouts/slideLayout449.xml" ContentType="application/vnd.openxmlformats-officedocument.presentationml.slideLayout+xml"/>
  <Override PartName="/ppt/theme/theme48.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9.xml" ContentType="application/vnd.openxmlformats-officedocument.theme+xml"/>
  <Override PartName="/ppt/slideLayouts/slideLayout461.xml" ContentType="application/vnd.openxmlformats-officedocument.presentationml.slideLayout+xml"/>
  <Override PartName="/ppt/theme/theme50.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51.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52.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3.xml" ContentType="application/vnd.openxmlformats-officedocument.theme+xml"/>
  <Override PartName="/ppt/slideLayouts/slideLayout497.xml" ContentType="application/vnd.openxmlformats-officedocument.presentationml.slideLayout+xml"/>
  <Override PartName="/ppt/theme/theme54.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5.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6.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5.xml" ContentType="application/vnd.openxmlformats-officedocument.themeOverride+xml"/>
  <Override PartName="/ppt/notesSlides/notesSlide27.xml" ContentType="application/vnd.openxmlformats-officedocument.presentationml.notesSlide+xml"/>
  <Override PartName="/ppt/theme/themeOverride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theme/themeOverride9.xml" ContentType="application/vnd.openxmlformats-officedocument.themeOverride+xml"/>
  <Override PartName="/ppt/notesSlides/notesSlide33.xml" ContentType="application/vnd.openxmlformats-officedocument.presentationml.notesSlide+xml"/>
  <Override PartName="/ppt/theme/themeOverride10.xml" ContentType="application/vnd.openxmlformats-officedocument.themeOverride+xml"/>
  <Override PartName="/ppt/notesSlides/notesSlide34.xml" ContentType="application/vnd.openxmlformats-officedocument.presentationml.notesSlide+xml"/>
  <Override PartName="/ppt/theme/themeOverride11.xml" ContentType="application/vnd.openxmlformats-officedocument.themeOverride+xml"/>
  <Override PartName="/ppt/notesSlides/notesSlide35.xml" ContentType="application/vnd.openxmlformats-officedocument.presentationml.notesSlide+xml"/>
  <Override PartName="/ppt/theme/themeOverride12.xml" ContentType="application/vnd.openxmlformats-officedocument.themeOverr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4.xml" ContentType="application/vnd.openxmlformats-officedocument.themeOverride+xml"/>
  <Override PartName="/ppt/notesSlides/notesSlide39.xml" ContentType="application/vnd.openxmlformats-officedocument.presentationml.notesSlide+xml"/>
  <Override PartName="/ppt/theme/themeOverride15.xml" ContentType="application/vnd.openxmlformats-officedocument.themeOverride+xml"/>
  <Override PartName="/ppt/notesSlides/notesSlide40.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8.xml" ContentType="application/vnd.openxmlformats-officedocument.themeOverride+xml"/>
  <Override PartName="/ppt/notesSlides/notesSlide43.xml" ContentType="application/vnd.openxmlformats-officedocument.presentationml.notesSlide+xml"/>
  <Override PartName="/ppt/theme/themeOverride19.xml" ContentType="application/vnd.openxmlformats-officedocument.themeOverride+xml"/>
  <Override PartName="/ppt/notesSlides/notesSlide44.xml" ContentType="application/vnd.openxmlformats-officedocument.presentationml.notesSlide+xml"/>
  <Override PartName="/ppt/theme/themeOverride20.xml" ContentType="application/vnd.openxmlformats-officedocument.themeOverride+xml"/>
  <Override PartName="/ppt/notesSlides/notesSlide45.xml" ContentType="application/vnd.openxmlformats-officedocument.presentationml.notesSlide+xml"/>
  <Override PartName="/ppt/theme/themeOverride21.xml" ContentType="application/vnd.openxmlformats-officedocument.themeOverride+xml"/>
  <Override PartName="/ppt/notesSlides/notesSlide46.xml" ContentType="application/vnd.openxmlformats-officedocument.presentationml.notesSlide+xml"/>
  <Override PartName="/ppt/theme/themeOverride22.xml" ContentType="application/vnd.openxmlformats-officedocument.themeOverride+xml"/>
  <Override PartName="/ppt/notesSlides/notesSlide47.xml" ContentType="application/vnd.openxmlformats-officedocument.presentationml.notesSlide+xml"/>
  <Override PartName="/ppt/theme/themeOverride23.xml" ContentType="application/vnd.openxmlformats-officedocument.themeOverride+xml"/>
  <Override PartName="/ppt/notesSlides/notesSlide48.xml" ContentType="application/vnd.openxmlformats-officedocument.presentationml.notesSlide+xml"/>
  <Override PartName="/ppt/theme/themeOverride24.xml" ContentType="application/vnd.openxmlformats-officedocument.themeOverride+xml"/>
  <Override PartName="/ppt/notesSlides/notesSlide49.xml" ContentType="application/vnd.openxmlformats-officedocument.presentationml.notesSlide+xml"/>
  <Override PartName="/ppt/theme/themeOverride25.xml" ContentType="application/vnd.openxmlformats-officedocument.themeOverride+xml"/>
  <Override PartName="/ppt/notesSlides/notesSlide50.xml" ContentType="application/vnd.openxmlformats-officedocument.presentationml.notesSlide+xml"/>
  <Override PartName="/ppt/theme/themeOverride26.xml" ContentType="application/vnd.openxmlformats-officedocument.themeOverride+xml"/>
  <Override PartName="/ppt/notesSlides/notesSlide51.xml" ContentType="application/vnd.openxmlformats-officedocument.presentationml.notesSlide+xml"/>
  <Override PartName="/ppt/theme/themeOverride27.xml" ContentType="application/vnd.openxmlformats-officedocument.themeOverride+xml"/>
  <Override PartName="/ppt/notesSlides/notesSlide52.xml" ContentType="application/vnd.openxmlformats-officedocument.presentationml.notesSlide+xml"/>
  <Override PartName="/ppt/theme/themeOverride28.xml" ContentType="application/vnd.openxmlformats-officedocument.themeOverride+xml"/>
  <Override PartName="/ppt/notesSlides/notesSlide53.xml" ContentType="application/vnd.openxmlformats-officedocument.presentationml.notesSlide+xml"/>
  <Override PartName="/ppt/theme/themeOverride29.xml" ContentType="application/vnd.openxmlformats-officedocument.themeOverride+xml"/>
  <Override PartName="/ppt/notesSlides/notesSlide54.xml" ContentType="application/vnd.openxmlformats-officedocument.presentationml.notesSlide+xml"/>
  <Override PartName="/ppt/theme/themeOverride30.xml" ContentType="application/vnd.openxmlformats-officedocument.themeOverride+xml"/>
  <Override PartName="/ppt/notesSlides/notesSlide55.xml" ContentType="application/vnd.openxmlformats-officedocument.presentationml.notesSlide+xml"/>
  <Override PartName="/ppt/theme/themeOverride31.xml" ContentType="application/vnd.openxmlformats-officedocument.themeOverride+xml"/>
  <Override PartName="/ppt/notesSlides/notesSlide56.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notesSlides/notesSlide57.xml" ContentType="application/vnd.openxmlformats-officedocument.presentationml.notesSlide+xml"/>
  <Override PartName="/ppt/theme/themeOverride34.xml" ContentType="application/vnd.openxmlformats-officedocument.themeOverride+xml"/>
  <Override PartName="/ppt/notesSlides/notesSlide58.xml" ContentType="application/vnd.openxmlformats-officedocument.presentationml.notesSlide+xml"/>
  <Override PartName="/ppt/theme/themeOverride35.xml" ContentType="application/vnd.openxmlformats-officedocument.themeOverride+xml"/>
  <Override PartName="/ppt/notesSlides/notesSlide59.xml" ContentType="application/vnd.openxmlformats-officedocument.presentationml.notesSlide+xml"/>
  <Override PartName="/ppt/theme/themeOverride36.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37.xml" ContentType="application/vnd.openxmlformats-officedocument.themeOverride+xml"/>
  <Override PartName="/ppt/notesSlides/notesSlide65.xml" ContentType="application/vnd.openxmlformats-officedocument.presentationml.notesSlide+xml"/>
  <Override PartName="/ppt/theme/themeOverride38.xml" ContentType="application/vnd.openxmlformats-officedocument.themeOverride+xml"/>
  <Override PartName="/ppt/notesSlides/notesSlide66.xml" ContentType="application/vnd.openxmlformats-officedocument.presentationml.notesSlide+xml"/>
  <Override PartName="/ppt/theme/themeOverride39.xml" ContentType="application/vnd.openxmlformats-officedocument.themeOverride+xml"/>
  <Override PartName="/ppt/notesSlides/notesSlide67.xml" ContentType="application/vnd.openxmlformats-officedocument.presentationml.notesSlide+xml"/>
  <Override PartName="/ppt/theme/themeOverride40.xml" ContentType="application/vnd.openxmlformats-officedocument.themeOverride+xml"/>
  <Override PartName="/ppt/notesSlides/notesSlide68.xml" ContentType="application/vnd.openxmlformats-officedocument.presentationml.notesSlide+xml"/>
  <Override PartName="/ppt/theme/themeOverride41.xml" ContentType="application/vnd.openxmlformats-officedocument.themeOverride+xml"/>
  <Override PartName="/ppt/notesSlides/notesSlide69.xml" ContentType="application/vnd.openxmlformats-officedocument.presentationml.notesSlide+xml"/>
  <Override PartName="/ppt/theme/themeOverride42.xml" ContentType="application/vnd.openxmlformats-officedocument.themeOverride+xml"/>
  <Override PartName="/ppt/notesSlides/notesSlide70.xml" ContentType="application/vnd.openxmlformats-officedocument.presentationml.notesSlide+xml"/>
  <Override PartName="/ppt/theme/themeOverride43.xml" ContentType="application/vnd.openxmlformats-officedocument.themeOverride+xml"/>
  <Override PartName="/ppt/notesSlides/notesSlide71.xml" ContentType="application/vnd.openxmlformats-officedocument.presentationml.notesSlide+xml"/>
  <Override PartName="/ppt/theme/themeOverride44.xml" ContentType="application/vnd.openxmlformats-officedocument.themeOverride+xml"/>
  <Override PartName="/ppt/notesSlides/notesSlide72.xml" ContentType="application/vnd.openxmlformats-officedocument.presentationml.notesSlide+xml"/>
  <Override PartName="/ppt/theme/themeOverride45.xml" ContentType="application/vnd.openxmlformats-officedocument.themeOverride+xml"/>
  <Override PartName="/ppt/notesSlides/notesSlide73.xml" ContentType="application/vnd.openxmlformats-officedocument.presentationml.notesSlide+xml"/>
  <Override PartName="/ppt/theme/themeOverride46.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media/audio2.bin" ContentType="audio/unknown"/>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4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48.xml" ContentType="application/vnd.openxmlformats-officedocument.themeOverride+xml"/>
  <Override PartName="/ppt/notesSlides/notesSlide87.xml" ContentType="application/vnd.openxmlformats-officedocument.presentationml.notesSlide+xml"/>
  <Override PartName="/ppt/theme/themeOverride49.xml" ContentType="application/vnd.openxmlformats-officedocument.themeOverride+xml"/>
  <Override PartName="/ppt/notesSlides/notesSlide88.xml" ContentType="application/vnd.openxmlformats-officedocument.presentationml.notesSlide+xml"/>
  <Override PartName="/ppt/theme/themeOverride50.xml" ContentType="application/vnd.openxmlformats-officedocument.themeOverride+xml"/>
  <Override PartName="/ppt/notesSlides/notesSlide89.xml" ContentType="application/vnd.openxmlformats-officedocument.presentationml.notesSlide+xml"/>
  <Override PartName="/ppt/theme/themeOverride51.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52.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53.xml" ContentType="application/vnd.openxmlformats-officedocument.themeOverride+xml"/>
  <Override PartName="/ppt/notesSlides/notesSlide94.xml" ContentType="application/vnd.openxmlformats-officedocument.presentationml.notesSlide+xml"/>
  <Override PartName="/ppt/theme/themeOverride5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55.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56.xml" ContentType="application/vnd.openxmlformats-officedocument.themeOverride+xml"/>
  <Override PartName="/ppt/notesSlides/notesSlide110.xml" ContentType="application/vnd.openxmlformats-officedocument.presentationml.notesSlide+xml"/>
  <Override PartName="/ppt/theme/themeOverride57.xml" ContentType="application/vnd.openxmlformats-officedocument.themeOverride+xml"/>
  <Override PartName="/ppt/theme/themeOverride58.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5249" r:id="rId2"/>
    <p:sldMasterId id="2147485802" r:id="rId3"/>
    <p:sldMasterId id="2147485816" r:id="rId4"/>
    <p:sldMasterId id="2147485829" r:id="rId5"/>
    <p:sldMasterId id="2147485841" r:id="rId6"/>
    <p:sldMasterId id="2147485843" r:id="rId7"/>
    <p:sldMasterId id="2147485856" r:id="rId8"/>
    <p:sldMasterId id="2147485883" r:id="rId9"/>
    <p:sldMasterId id="2147485896" r:id="rId10"/>
    <p:sldMasterId id="2147485912" r:id="rId11"/>
    <p:sldMasterId id="2147485925" r:id="rId12"/>
    <p:sldMasterId id="2147485938" r:id="rId13"/>
    <p:sldMasterId id="2147485951" r:id="rId14"/>
    <p:sldMasterId id="2147485963" r:id="rId15"/>
    <p:sldMasterId id="2147485965" r:id="rId16"/>
    <p:sldMasterId id="2147485978" r:id="rId17"/>
    <p:sldMasterId id="2147485991" r:id="rId18"/>
    <p:sldMasterId id="2147486004" r:id="rId19"/>
    <p:sldMasterId id="2147486016" r:id="rId20"/>
    <p:sldMasterId id="2147486029" r:id="rId21"/>
    <p:sldMasterId id="2147486042" r:id="rId22"/>
    <p:sldMasterId id="2147486055" r:id="rId23"/>
    <p:sldMasterId id="2147486071" r:id="rId24"/>
    <p:sldMasterId id="2147486084" r:id="rId25"/>
    <p:sldMasterId id="2147486097" r:id="rId26"/>
    <p:sldMasterId id="2147486110" r:id="rId27"/>
    <p:sldMasterId id="2147486123" r:id="rId28"/>
    <p:sldMasterId id="2147486136" r:id="rId29"/>
    <p:sldMasterId id="2147486149" r:id="rId30"/>
    <p:sldMasterId id="2147486162" r:id="rId31"/>
    <p:sldMasterId id="2147486181" r:id="rId32"/>
    <p:sldMasterId id="2147486184" r:id="rId33"/>
    <p:sldMasterId id="2147486197" r:id="rId34"/>
    <p:sldMasterId id="2147486200" r:id="rId35"/>
    <p:sldMasterId id="2147486213" r:id="rId36"/>
    <p:sldMasterId id="2147486226" r:id="rId37"/>
    <p:sldMasterId id="2147486238" r:id="rId38"/>
    <p:sldMasterId id="2147486267" r:id="rId39"/>
    <p:sldMasterId id="2147486280" r:id="rId40"/>
    <p:sldMasterId id="2147486293" r:id="rId41"/>
    <p:sldMasterId id="2147486301" r:id="rId42"/>
    <p:sldMasterId id="2147486309" r:id="rId43"/>
    <p:sldMasterId id="2147486311" r:id="rId44"/>
    <p:sldMasterId id="2147486324" r:id="rId45"/>
    <p:sldMasterId id="2147486336" r:id="rId46"/>
    <p:sldMasterId id="2147486348" r:id="rId47"/>
    <p:sldMasterId id="2147486361" r:id="rId48"/>
    <p:sldMasterId id="2147486363" r:id="rId49"/>
    <p:sldMasterId id="2147486375" r:id="rId50"/>
    <p:sldMasterId id="2147486389" r:id="rId51"/>
    <p:sldMasterId id="2147486401" r:id="rId52"/>
    <p:sldMasterId id="2147486414" r:id="rId53"/>
    <p:sldMasterId id="2147486427" r:id="rId54"/>
    <p:sldMasterId id="2147486429" r:id="rId55"/>
    <p:sldMasterId id="2147486443" r:id="rId56"/>
    <p:sldMasterId id="2147486456" r:id="rId57"/>
  </p:sldMasterIdLst>
  <p:notesMasterIdLst>
    <p:notesMasterId r:id="rId193"/>
  </p:notesMasterIdLst>
  <p:handoutMasterIdLst>
    <p:handoutMasterId r:id="rId194"/>
  </p:handoutMasterIdLst>
  <p:sldIdLst>
    <p:sldId id="443" r:id="rId58"/>
    <p:sldId id="475" r:id="rId59"/>
    <p:sldId id="476" r:id="rId60"/>
    <p:sldId id="477" r:id="rId61"/>
    <p:sldId id="445" r:id="rId62"/>
    <p:sldId id="437" r:id="rId63"/>
    <p:sldId id="441" r:id="rId64"/>
    <p:sldId id="440" r:id="rId65"/>
    <p:sldId id="349" r:id="rId66"/>
    <p:sldId id="261" r:id="rId67"/>
    <p:sldId id="455" r:id="rId68"/>
    <p:sldId id="456" r:id="rId69"/>
    <p:sldId id="457" r:id="rId70"/>
    <p:sldId id="458" r:id="rId71"/>
    <p:sldId id="448" r:id="rId72"/>
    <p:sldId id="449" r:id="rId73"/>
    <p:sldId id="450" r:id="rId74"/>
    <p:sldId id="451" r:id="rId75"/>
    <p:sldId id="452" r:id="rId76"/>
    <p:sldId id="453" r:id="rId77"/>
    <p:sldId id="454" r:id="rId78"/>
    <p:sldId id="399" r:id="rId79"/>
    <p:sldId id="400" r:id="rId80"/>
    <p:sldId id="401" r:id="rId81"/>
    <p:sldId id="459" r:id="rId82"/>
    <p:sldId id="460" r:id="rId83"/>
    <p:sldId id="426" r:id="rId84"/>
    <p:sldId id="353" r:id="rId85"/>
    <p:sldId id="469" r:id="rId86"/>
    <p:sldId id="361" r:id="rId87"/>
    <p:sldId id="402" r:id="rId88"/>
    <p:sldId id="346" r:id="rId89"/>
    <p:sldId id="347" r:id="rId90"/>
    <p:sldId id="363" r:id="rId91"/>
    <p:sldId id="364" r:id="rId92"/>
    <p:sldId id="365" r:id="rId93"/>
    <p:sldId id="262" r:id="rId94"/>
    <p:sldId id="263" r:id="rId95"/>
    <p:sldId id="264" r:id="rId96"/>
    <p:sldId id="462" r:id="rId97"/>
    <p:sldId id="366" r:id="rId98"/>
    <p:sldId id="367" r:id="rId99"/>
    <p:sldId id="368" r:id="rId100"/>
    <p:sldId id="369" r:id="rId101"/>
    <p:sldId id="370" r:id="rId102"/>
    <p:sldId id="265" r:id="rId103"/>
    <p:sldId id="371" r:id="rId104"/>
    <p:sldId id="470" r:id="rId105"/>
    <p:sldId id="267" r:id="rId106"/>
    <p:sldId id="268" r:id="rId107"/>
    <p:sldId id="339" r:id="rId108"/>
    <p:sldId id="334" r:id="rId109"/>
    <p:sldId id="340" r:id="rId110"/>
    <p:sldId id="341" r:id="rId111"/>
    <p:sldId id="272" r:id="rId112"/>
    <p:sldId id="372" r:id="rId113"/>
    <p:sldId id="373" r:id="rId114"/>
    <p:sldId id="374" r:id="rId115"/>
    <p:sldId id="273" r:id="rId116"/>
    <p:sldId id="375" r:id="rId117"/>
    <p:sldId id="274" r:id="rId118"/>
    <p:sldId id="376" r:id="rId119"/>
    <p:sldId id="377" r:id="rId120"/>
    <p:sldId id="378" r:id="rId121"/>
    <p:sldId id="379" r:id="rId122"/>
    <p:sldId id="380" r:id="rId123"/>
    <p:sldId id="381" r:id="rId124"/>
    <p:sldId id="404" r:id="rId125"/>
    <p:sldId id="383" r:id="rId126"/>
    <p:sldId id="276" r:id="rId127"/>
    <p:sldId id="277" r:id="rId128"/>
    <p:sldId id="278" r:id="rId129"/>
    <p:sldId id="279" r:id="rId130"/>
    <p:sldId id="280" r:id="rId131"/>
    <p:sldId id="281" r:id="rId132"/>
    <p:sldId id="282" r:id="rId133"/>
    <p:sldId id="283" r:id="rId134"/>
    <p:sldId id="351" r:id="rId135"/>
    <p:sldId id="285" r:id="rId136"/>
    <p:sldId id="286" r:id="rId137"/>
    <p:sldId id="287" r:id="rId138"/>
    <p:sldId id="288" r:id="rId139"/>
    <p:sldId id="289" r:id="rId140"/>
    <p:sldId id="290" r:id="rId141"/>
    <p:sldId id="291" r:id="rId142"/>
    <p:sldId id="292" r:id="rId143"/>
    <p:sldId id="293" r:id="rId144"/>
    <p:sldId id="409" r:id="rId145"/>
    <p:sldId id="410" r:id="rId146"/>
    <p:sldId id="411" r:id="rId147"/>
    <p:sldId id="412" r:id="rId148"/>
    <p:sldId id="413" r:id="rId149"/>
    <p:sldId id="414" r:id="rId150"/>
    <p:sldId id="415" r:id="rId151"/>
    <p:sldId id="471" r:id="rId152"/>
    <p:sldId id="472" r:id="rId153"/>
    <p:sldId id="473" r:id="rId154"/>
    <p:sldId id="330" r:id="rId155"/>
    <p:sldId id="300" r:id="rId156"/>
    <p:sldId id="416" r:id="rId157"/>
    <p:sldId id="417" r:id="rId158"/>
    <p:sldId id="418" r:id="rId159"/>
    <p:sldId id="419" r:id="rId160"/>
    <p:sldId id="427" r:id="rId161"/>
    <p:sldId id="421" r:id="rId162"/>
    <p:sldId id="425" r:id="rId163"/>
    <p:sldId id="309" r:id="rId164"/>
    <p:sldId id="310" r:id="rId165"/>
    <p:sldId id="429" r:id="rId166"/>
    <p:sldId id="385" r:id="rId167"/>
    <p:sldId id="430" r:id="rId168"/>
    <p:sldId id="431" r:id="rId169"/>
    <p:sldId id="432" r:id="rId170"/>
    <p:sldId id="423" r:id="rId171"/>
    <p:sldId id="424" r:id="rId172"/>
    <p:sldId id="312" r:id="rId173"/>
    <p:sldId id="313" r:id="rId174"/>
    <p:sldId id="403" r:id="rId175"/>
    <p:sldId id="433" r:id="rId176"/>
    <p:sldId id="434" r:id="rId177"/>
    <p:sldId id="463" r:id="rId178"/>
    <p:sldId id="474" r:id="rId179"/>
    <p:sldId id="389" r:id="rId180"/>
    <p:sldId id="464" r:id="rId181"/>
    <p:sldId id="465" r:id="rId182"/>
    <p:sldId id="392" r:id="rId183"/>
    <p:sldId id="435" r:id="rId184"/>
    <p:sldId id="394" r:id="rId185"/>
    <p:sldId id="395" r:id="rId186"/>
    <p:sldId id="478" r:id="rId187"/>
    <p:sldId id="344" r:id="rId188"/>
    <p:sldId id="345" r:id="rId189"/>
    <p:sldId id="354" r:id="rId190"/>
    <p:sldId id="479" r:id="rId191"/>
    <p:sldId id="480" r:id="rId192"/>
  </p:sldIdLst>
  <p:sldSz cx="9144000" cy="6858000" type="screen4x3"/>
  <p:notesSz cx="6791325" cy="99218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2"/>
    <a:srgbClr val="00FFFF"/>
    <a:srgbClr val="00FF00"/>
    <a:srgbClr val="F7F7F7"/>
    <a:srgbClr val="000404"/>
    <a:srgbClr val="FF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680" autoAdjust="0"/>
  </p:normalViewPr>
  <p:slideViewPr>
    <p:cSldViewPr>
      <p:cViewPr>
        <p:scale>
          <a:sx n="86" d="100"/>
          <a:sy n="86" d="100"/>
        </p:scale>
        <p:origin x="2944" y="736"/>
      </p:cViewPr>
      <p:guideLst>
        <p:guide orient="horz" pos="2160"/>
        <p:guide pos="2880"/>
      </p:guideLst>
    </p:cSldViewPr>
  </p:slideViewPr>
  <p:outlineViewPr>
    <p:cViewPr>
      <p:scale>
        <a:sx n="33" d="100"/>
        <a:sy n="33" d="100"/>
      </p:scale>
      <p:origin x="0" y="10776"/>
    </p:cViewPr>
    <p:sldLst>
      <p:sld r:id="rId1" collapse="1"/>
    </p:sldLst>
  </p:outlineViewPr>
  <p:notesTextViewPr>
    <p:cViewPr>
      <p:scale>
        <a:sx n="100" d="100"/>
        <a:sy n="100" d="100"/>
      </p:scale>
      <p:origin x="0" y="0"/>
    </p:cViewPr>
  </p:notesTextViewPr>
  <p:sorterViewPr>
    <p:cViewPr>
      <p:scale>
        <a:sx n="1" d="1"/>
        <a:sy n="1" d="1"/>
      </p:scale>
      <p:origin x="0" y="18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6.xml"/><Relationship Id="rId84" Type="http://schemas.openxmlformats.org/officeDocument/2006/relationships/slide" Target="slides/slide27.xml"/><Relationship Id="rId138" Type="http://schemas.openxmlformats.org/officeDocument/2006/relationships/slide" Target="slides/slide81.xml"/><Relationship Id="rId159" Type="http://schemas.openxmlformats.org/officeDocument/2006/relationships/slide" Target="slides/slide102.xml"/><Relationship Id="rId170" Type="http://schemas.openxmlformats.org/officeDocument/2006/relationships/slide" Target="slides/slide113.xml"/><Relationship Id="rId191" Type="http://schemas.openxmlformats.org/officeDocument/2006/relationships/slide" Target="slides/slide134.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2.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5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14.xml"/><Relationship Id="rId92" Type="http://schemas.openxmlformats.org/officeDocument/2006/relationships/slide" Target="slides/slide35.xml"/><Relationship Id="rId162" Type="http://schemas.openxmlformats.org/officeDocument/2006/relationships/slide" Target="slides/slide105.xml"/><Relationship Id="rId183" Type="http://schemas.openxmlformats.org/officeDocument/2006/relationships/slide" Target="slides/slide1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15" Type="http://schemas.openxmlformats.org/officeDocument/2006/relationships/slide" Target="slides/slide58.xml"/><Relationship Id="rId131" Type="http://schemas.openxmlformats.org/officeDocument/2006/relationships/slide" Target="slides/slide74.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189"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79" Type="http://schemas.openxmlformats.org/officeDocument/2006/relationships/slide" Target="slides/slide122.xml"/><Relationship Id="rId195" Type="http://schemas.openxmlformats.org/officeDocument/2006/relationships/presProps" Target="presProps.xml"/><Relationship Id="rId190" Type="http://schemas.openxmlformats.org/officeDocument/2006/relationships/slide" Target="slides/slide13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78" Type="http://schemas.openxmlformats.org/officeDocument/2006/relationships/slide" Target="slides/slide21.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48" Type="http://schemas.openxmlformats.org/officeDocument/2006/relationships/slide" Target="slides/slide91.xml"/><Relationship Id="rId164" Type="http://schemas.openxmlformats.org/officeDocument/2006/relationships/slide" Target="slides/slide107.xml"/><Relationship Id="rId169" Type="http://schemas.openxmlformats.org/officeDocument/2006/relationships/slide" Target="slides/slide112.xml"/><Relationship Id="rId185"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s>
</file>

<file path=ppt/_rels/viewProps.xml.rels><?xml version="1.0" encoding="UTF-8" standalone="yes"?>
<Relationships xmlns="http://schemas.openxmlformats.org/package/2006/relationships"><Relationship Id="rId1"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3" name="Rectangle 3"/>
          <p:cNvSpPr>
            <a:spLocks noGrp="1" noChangeArrowheads="1"/>
          </p:cNvSpPr>
          <p:nvPr>
            <p:ph type="dt" sz="quarter" idx="1"/>
          </p:nvPr>
        </p:nvSpPr>
        <p:spPr bwMode="auto">
          <a:xfrm>
            <a:off x="3846513"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235524" name="Rectangle 4"/>
          <p:cNvSpPr>
            <a:spLocks noGrp="1" noChangeArrowheads="1"/>
          </p:cNvSpPr>
          <p:nvPr>
            <p:ph type="ftr" sz="quarter" idx="2"/>
          </p:nvPr>
        </p:nvSpPr>
        <p:spPr bwMode="auto">
          <a:xfrm>
            <a:off x="0"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5" name="Rectangle 5"/>
          <p:cNvSpPr>
            <a:spLocks noGrp="1" noChangeArrowheads="1"/>
          </p:cNvSpPr>
          <p:nvPr>
            <p:ph type="sldNum" sz="quarter" idx="3"/>
          </p:nvPr>
        </p:nvSpPr>
        <p:spPr bwMode="auto">
          <a:xfrm>
            <a:off x="3846513"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1A1F3E4-D3F9-2B40-8FE8-348A085D4097}" type="slidenum">
              <a:rPr lang="en-US" altLang="zh-CN"/>
              <a:pPr>
                <a:defRPr/>
              </a:pPr>
              <a:t>‹#›</a:t>
            </a:fld>
            <a:endParaRPr lang="en-US" altLang="zh-CN"/>
          </a:p>
        </p:txBody>
      </p:sp>
    </p:spTree>
    <p:extLst>
      <p:ext uri="{BB962C8B-B14F-4D97-AF65-F5344CB8AC3E}">
        <p14:creationId xmlns:p14="http://schemas.microsoft.com/office/powerpoint/2010/main" val="3456889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3" name="Rectangle 3"/>
          <p:cNvSpPr>
            <a:spLocks noGrp="1" noChangeArrowheads="1"/>
          </p:cNvSpPr>
          <p:nvPr>
            <p:ph type="dt" idx="1"/>
          </p:nvPr>
        </p:nvSpPr>
        <p:spPr bwMode="auto">
          <a:xfrm>
            <a:off x="384810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915988" y="744538"/>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04875" y="4713288"/>
            <a:ext cx="4981575"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0"/>
            <a:r>
              <a:rPr lang="en-US" altLang="zh-CN" noProof="0"/>
              <a:t>Second level</a:t>
            </a:r>
          </a:p>
          <a:p>
            <a:pPr lvl="0"/>
            <a:r>
              <a:rPr lang="en-US" altLang="zh-CN" noProof="0"/>
              <a:t>Third level</a:t>
            </a:r>
          </a:p>
          <a:p>
            <a:pPr lvl="0"/>
            <a:r>
              <a:rPr lang="en-US" altLang="zh-CN" noProof="0"/>
              <a:t>Fourth level</a:t>
            </a:r>
          </a:p>
          <a:p>
            <a:pPr lvl="0"/>
            <a:r>
              <a:rPr lang="en-US" altLang="zh-CN" noProof="0"/>
              <a:t>Fifth level</a:t>
            </a:r>
          </a:p>
        </p:txBody>
      </p:sp>
      <p:sp>
        <p:nvSpPr>
          <p:cNvPr id="5126" name="Rectangle 6"/>
          <p:cNvSpPr>
            <a:spLocks noGrp="1" noChangeArrowheads="1"/>
          </p:cNvSpPr>
          <p:nvPr>
            <p:ph type="ftr" sz="quarter" idx="4"/>
          </p:nvPr>
        </p:nvSpPr>
        <p:spPr bwMode="auto">
          <a:xfrm>
            <a:off x="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7" name="Rectangle 7"/>
          <p:cNvSpPr>
            <a:spLocks noGrp="1" noChangeArrowheads="1"/>
          </p:cNvSpPr>
          <p:nvPr>
            <p:ph type="sldNum" sz="quarter" idx="5"/>
          </p:nvPr>
        </p:nvSpPr>
        <p:spPr bwMode="auto">
          <a:xfrm>
            <a:off x="384810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A60F708-7CC2-E045-82A4-649AD8136A35}" type="slidenum">
              <a:rPr lang="en-US" altLang="zh-CN"/>
              <a:pPr>
                <a:defRPr/>
              </a:pPr>
              <a:t>‹#›</a:t>
            </a:fld>
            <a:endParaRPr lang="en-US" altLang="zh-CN"/>
          </a:p>
        </p:txBody>
      </p:sp>
    </p:spTree>
    <p:extLst>
      <p:ext uri="{BB962C8B-B14F-4D97-AF65-F5344CB8AC3E}">
        <p14:creationId xmlns:p14="http://schemas.microsoft.com/office/powerpoint/2010/main" val="822850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65D9BE-1EA6-CC4E-9619-8F7F2C0EE8EE}" type="slidenum">
              <a:rPr lang="en-US" altLang="zh-CN" sz="1200"/>
              <a:pPr/>
              <a:t>1</a:t>
            </a:fld>
            <a:endParaRPr lang="en-US" altLang="zh-CN" sz="1200"/>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6483"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are designated 1 through 4.</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8F9EDA-0F4D-3940-87DC-735A163E021D}" type="slidenum">
              <a:rPr lang="en-US" altLang="zh-CN" sz="1200">
                <a:solidFill>
                  <a:prstClr val="black"/>
                </a:solidFill>
              </a:rPr>
              <a:pPr/>
              <a:t>115</a:t>
            </a:fld>
            <a:endParaRPr lang="en-US" altLang="zh-CN" sz="1200">
              <a:solidFill>
                <a:prstClr val="black"/>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64EB6C-93F2-644E-B654-43221D93CBCC}" type="slidenum">
              <a:rPr lang="en-US" altLang="zh-CN" sz="1200"/>
              <a:pPr/>
              <a:t>116</a:t>
            </a:fld>
            <a:endParaRPr lang="en-US" altLang="zh-CN" sz="1200"/>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0D92C0-605E-7040-9E4F-4F40EE7CCB20}" type="slidenum">
              <a:rPr lang="en-US" altLang="zh-CN" sz="1200"/>
              <a:pPr/>
              <a:t>117</a:t>
            </a:fld>
            <a:endParaRPr lang="en-US" altLang="zh-CN" sz="1200"/>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CF3692-BBD5-8947-BAA1-3A84A49F2D69}" type="slidenum">
              <a:rPr lang="en-US" sz="1200">
                <a:solidFill>
                  <a:srgbClr val="000000"/>
                </a:solidFill>
              </a:rPr>
              <a:pPr/>
              <a:t>118</a:t>
            </a:fld>
            <a:endParaRPr 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solidFill>
                  <a:prstClr val="black"/>
                </a:solidFill>
              </a:rPr>
              <a:pPr/>
              <a:t>119</a:t>
            </a:fld>
            <a:endParaRPr lang="en-US" sz="1200">
              <a:solidFill>
                <a:prstClr val="black"/>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solidFill>
                  <a:prstClr val="black"/>
                </a:solidFill>
              </a:rPr>
              <a:pPr/>
              <a:t>120</a:t>
            </a:fld>
            <a:endParaRPr lang="en-US" sz="1200">
              <a:solidFill>
                <a:prstClr val="black"/>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solidFill>
                  <a:prstClr val="black"/>
                </a:solidFill>
              </a:rPr>
              <a:pPr/>
              <a:t>121</a:t>
            </a:fld>
            <a:endParaRPr lang="en-US" sz="1200">
              <a:solidFill>
                <a:prstClr val="black"/>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396E93-6218-B741-8177-C25C89526C64}" type="slidenum">
              <a:rPr lang="en-US" sz="1200">
                <a:solidFill>
                  <a:prstClr val="black"/>
                </a:solidFill>
                <a:latin typeface="Arial" charset="0"/>
              </a:rPr>
              <a:pPr eaLnBrk="1" hangingPunct="1"/>
              <a:t>122</a:t>
            </a:fld>
            <a:endParaRPr lang="en-US" sz="1200">
              <a:solidFill>
                <a:prstClr val="black"/>
              </a:solidFill>
              <a:latin typeface="Arial" charset="0"/>
            </a:endParaRPr>
          </a:p>
        </p:txBody>
      </p:sp>
      <p:sp>
        <p:nvSpPr>
          <p:cNvPr id="475138" name="Rectangle 1026"/>
          <p:cNvSpPr>
            <a:spLocks noGrp="1" noRot="1" noChangeAspect="1" noChangeArrowheads="1" noTextEdit="1"/>
          </p:cNvSpPr>
          <p:nvPr>
            <p:ph type="sldImg"/>
          </p:nvPr>
        </p:nvSpPr>
        <p:spPr>
          <a:ln/>
        </p:spPr>
      </p:sp>
      <p:sp>
        <p:nvSpPr>
          <p:cNvPr id="47513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E1A98-9049-8242-A817-A14A6F023CB6}" type="slidenum">
              <a:rPr lang="en-US" sz="1200">
                <a:solidFill>
                  <a:srgbClr val="000000"/>
                </a:solidFill>
              </a:rPr>
              <a:pPr/>
              <a:t>124</a:t>
            </a:fld>
            <a:endParaRPr lang="en-US" sz="1200">
              <a:solidFill>
                <a:srgbClr val="000000"/>
              </a:solidFill>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127</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8531"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130</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1E789E-DEC6-FB4D-8DCB-2395D173B4EC}" type="slidenum">
              <a:rPr lang="en-US" sz="1200"/>
              <a:pPr/>
              <a:t>132</a:t>
            </a:fld>
            <a:endParaRPr lang="en-US" sz="1200"/>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0579"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2627"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Another question: How does each Gospel portray The Lord as a Man and as Immanuel,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God With Us?</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a:latin typeface="Times" charset="0"/>
                <a:ea typeface="ＭＳ Ｐゴシック" charset="0"/>
                <a:cs typeface="ＭＳ Ｐゴシック" charset="0"/>
              </a:rPr>
              <a:t>////	Finally,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4675"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message in a nutshell.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04875" y="496888"/>
            <a:ext cx="4981575" cy="42164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4211" name="Text Box 2"/>
          <p:cNvSpPr>
            <a:spLocks noGrp="1" noChangeArrowheads="1"/>
          </p:cNvSpPr>
          <p:nvPr>
            <p:ph type="body"/>
          </p:nvPr>
        </p:nvSpPr>
        <p:spPr>
          <a:xfrm>
            <a:off x="904875" y="4713288"/>
            <a:ext cx="4981575" cy="4465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that word that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strange one to many...</a:t>
            </a:r>
          </a:p>
          <a:p>
            <a:r>
              <a:rPr lang="en-US" b="1">
                <a:latin typeface="Times" charset="0"/>
                <a:ea typeface="ＭＳ Ｐゴシック" charset="0"/>
                <a:cs typeface="ＭＳ Ｐゴシック" charset="0"/>
              </a:rPr>
              <a:t>////	SYNOPTIC…meaning…</a:t>
            </a:r>
          </a:p>
          <a:p>
            <a:r>
              <a:rPr lang="en-US" b="1">
                <a:latin typeface="Times" charset="0"/>
                <a:ea typeface="ＭＳ Ｐゴシック" charset="0"/>
                <a:cs typeface="ＭＳ Ｐゴシック" charset="0"/>
              </a:rPr>
              <a:t>////	…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TO SEE TOGETHER</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…add these words to that triangle shape on your study help.</a:t>
            </a:r>
          </a:p>
          <a:p>
            <a:r>
              <a:rPr lang="en-US" b="1">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04875" y="496888"/>
            <a:ext cx="4981575" cy="42164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6259" name="Text Box 2"/>
          <p:cNvSpPr>
            <a:spLocks noGrp="1" noChangeArrowheads="1"/>
          </p:cNvSpPr>
          <p:nvPr>
            <p:ph type="body"/>
          </p:nvPr>
        </p:nvSpPr>
        <p:spPr>
          <a:xfrm>
            <a:off x="904875" y="4713288"/>
            <a:ext cx="4981575" cy="4465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Follow the arrows as they link together the gospels of MATTHEW, MARK and LUKE.  Again…you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04875" y="496888"/>
            <a:ext cx="4981575" cy="42164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8307" name="Text Box 2"/>
          <p:cNvSpPr>
            <a:spLocks noGrp="1" noChangeArrowheads="1"/>
          </p:cNvSpPr>
          <p:nvPr>
            <p:ph type="body"/>
          </p:nvPr>
        </p:nvSpPr>
        <p:spPr>
          <a:xfrm>
            <a:off x="904875" y="4713288"/>
            <a:ext cx="4981575" cy="4465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Each of the Gospels say things that the others don</a:t>
            </a:r>
            <a:r>
              <a:rPr lang="ja-JP" altLang="en-US"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r>
              <a:rPr lang="en-US" b="1" dirty="0">
                <a:latin typeface="Times" charset="0"/>
                <a:ea typeface="ＭＳ Ｐゴシック" charset="0"/>
                <a:cs typeface="ＭＳ Ｐゴシック" charset="0"/>
              </a:rPr>
              <a:t>////    MATTHEW was believed by the early church to have written first...</a:t>
            </a:r>
          </a:p>
          <a:p>
            <a:r>
              <a:rPr lang="en-US" b="1" dirty="0">
                <a:latin typeface="Times" charset="0"/>
                <a:ea typeface="ＭＳ Ｐゴシック" charset="0"/>
                <a:cs typeface="ＭＳ Ｐゴシック" charset="0"/>
              </a:rPr>
              <a:t>////    MARK shares a lot of material with Matthew, such as Christ</a:t>
            </a:r>
            <a:r>
              <a:rPr lang="ja-JP" altLang="en-US"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r>
              <a:rPr lang="en-US" b="1" dirty="0">
                <a:latin typeface="Times" charset="0"/>
                <a:ea typeface="ＭＳ Ｐゴシック" charset="0"/>
                <a:cs typeface="ＭＳ Ｐゴシック" charset="0"/>
              </a:rPr>
              <a:t>////    LUKE also has much overlap with Matthew and Mark, such as Christ</a:t>
            </a:r>
            <a:r>
              <a:rPr lang="ja-JP" altLang="en-US"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ja-JP" altLang="en-US"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r>
              <a:rPr lang="en-US" b="1" dirty="0">
                <a:latin typeface="Times" charset="0"/>
                <a:ea typeface="ＭＳ Ｐゴシック" charset="0"/>
                <a:cs typeface="ＭＳ Ｐゴシック" charset="0"/>
              </a:rPr>
              <a:t>////  But the remaining 91% of JOHN you will find only in JOHN.</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92867"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92EC5-3557-6D4E-B29C-16C7A40F8BB3}" type="slidenum">
              <a:rPr lang="en-US" sz="1200">
                <a:solidFill>
                  <a:srgbClr val="000000"/>
                </a:solidFill>
                <a:latin typeface="Times New Roman" charset="0"/>
              </a:rPr>
              <a:pPr eaLnBrk="1" hangingPunct="1"/>
              <a:t>26</a:t>
            </a:fld>
            <a:endParaRPr lang="en-US" sz="1200">
              <a:solidFill>
                <a:srgbClr val="000000"/>
              </a:solidFill>
              <a:latin typeface="Times New Roman"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FB5DCA-B493-724F-962D-9E2BB6532A95}" type="slidenum">
              <a:rPr lang="en-US" sz="1200">
                <a:solidFill>
                  <a:srgbClr val="000000"/>
                </a:solidFill>
              </a:rPr>
              <a:pPr eaLnBrk="1" hangingPunct="1"/>
              <a:t>2</a:t>
            </a:fld>
            <a:endParaRPr lang="en-US" sz="1200">
              <a:solidFill>
                <a:srgbClr val="000000"/>
              </a:solidFill>
            </a:endParaRPr>
          </a:p>
        </p:txBody>
      </p:sp>
      <p:sp>
        <p:nvSpPr>
          <p:cNvPr id="378882"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Paul’s letters to churches in the left pillar all fit into Acts.</a:t>
            </a:r>
          </a:p>
          <a:p>
            <a:pPr eaLnBrk="1" hangingPunct="1">
              <a:defRPr/>
            </a:pPr>
            <a:r>
              <a:rPr lang="en-US" sz="1050" dirty="0"/>
              <a:t>Paul didn’t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All General Epistles were written after Acts except James.</a:t>
            </a:r>
          </a:p>
          <a:p>
            <a:pPr eaLnBrk="1" hangingPunct="1">
              <a:defRPr/>
            </a:pPr>
            <a:r>
              <a:rPr lang="en-US" sz="1050" dirty="0"/>
              <a:t>Each of the 2 pillars also have a foundational book: Romans &amp; Hebrews (also their longest)</a:t>
            </a:r>
          </a:p>
          <a:p>
            <a:pPr eaLnBrk="1" hangingPunct="1">
              <a:defRPr/>
            </a:pPr>
            <a:r>
              <a:rPr lang="en-US" sz="1050" dirty="0"/>
              <a:t>Both pillars also end up in books that primarily deal with eschatology</a:t>
            </a:r>
          </a:p>
          <a:p>
            <a:pPr eaLnBrk="1" hangingPunct="1">
              <a:defRPr/>
            </a:pPr>
            <a:r>
              <a:rPr lang="en-US" sz="1050" dirty="0"/>
              <a:t>Instruction to the leaders comprise only 4 books </a:t>
            </a:r>
          </a:p>
          <a:p>
            <a:pPr eaLnBrk="1" hangingPunct="1">
              <a:defRPr/>
            </a:pPr>
            <a:r>
              <a:rPr lang="en-US" sz="1050" dirty="0"/>
              <a:t>Only 4 NT books are written to an individual</a:t>
            </a:r>
          </a:p>
          <a:p>
            <a:pPr eaLnBrk="1" hangingPunct="1">
              <a:defRPr/>
            </a:pPr>
            <a:r>
              <a:rPr lang="en-US" sz="1050" dirty="0"/>
              <a:t>i.e., the NT is written not to leaders primarily but to the average Christian</a:t>
            </a:r>
          </a:p>
          <a:p>
            <a:pPr eaLnBrk="1" hangingPunct="1">
              <a:defRPr/>
            </a:pPr>
            <a:r>
              <a:rPr lang="en-US" sz="1050" dirty="0"/>
              <a:t>Each 1</a:t>
            </a:r>
            <a:r>
              <a:rPr lang="en-US" sz="1050" baseline="30000" dirty="0"/>
              <a:t>st</a:t>
            </a:r>
            <a:r>
              <a:rPr lang="en-US" sz="1050" dirty="0"/>
              <a:t> book of multiple (1-2 </a:t>
            </a:r>
            <a:r>
              <a:rPr lang="en-US" sz="1050" dirty="0" err="1"/>
              <a:t>Cor</a:t>
            </a:r>
            <a:r>
              <a:rPr lang="en-US" sz="1050" dirty="0"/>
              <a:t>, 1-2 </a:t>
            </a:r>
            <a:r>
              <a:rPr lang="en-US" sz="1050" dirty="0" err="1"/>
              <a:t>Thess</a:t>
            </a:r>
            <a:r>
              <a:rPr lang="en-US" sz="1050" dirty="0"/>
              <a:t>, etc.) is longer &amp; more significant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811168-1778-8D42-8DCB-30BD366BF412}" type="slidenum">
              <a:rPr lang="en-US" sz="1200">
                <a:solidFill>
                  <a:srgbClr val="000000"/>
                </a:solidFill>
                <a:latin typeface="Times New Roman" charset="0"/>
              </a:rPr>
              <a:pPr eaLnBrk="1" hangingPunct="1"/>
              <a:t>27</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A53B2E-4138-8C4F-B871-7EEC2ABB1B52}" type="slidenum">
              <a:rPr lang="en-US" altLang="zh-CN" sz="1200">
                <a:ea typeface="宋体" charset="0"/>
                <a:cs typeface="宋体" charset="0"/>
              </a:rPr>
              <a:pPr/>
              <a:t>28</a:t>
            </a:fld>
            <a:endParaRPr lang="en-US" altLang="zh-CN" sz="1200">
              <a:ea typeface="宋体" charset="0"/>
              <a:cs typeface="宋体" charset="0"/>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D9A480-F281-E242-A9B0-6DAC598925C4}" type="slidenum">
              <a:rPr lang="en-US" altLang="zh-CN" sz="1200">
                <a:solidFill>
                  <a:prstClr val="black"/>
                </a:solidFill>
              </a:rPr>
              <a:pPr/>
              <a:t>29</a:t>
            </a:fld>
            <a:endParaRPr lang="en-US" altLang="zh-CN" sz="1200">
              <a:solidFill>
                <a:prstClr val="black"/>
              </a:solidFill>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SimSun" charset="0"/>
              <a:cs typeface="SimSu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7DF8D8-13AF-F945-A587-D56D32EFAFDA}" type="slidenum">
              <a:rPr lang="en-US" sz="1200">
                <a:solidFill>
                  <a:srgbClr val="000000"/>
                </a:solidFill>
                <a:latin typeface="Times New Roman" charset="0"/>
              </a:rPr>
              <a:pPr eaLnBrk="1" hangingPunct="1"/>
              <a:t>30</a:t>
            </a:fld>
            <a:endParaRPr lang="en-US" sz="1200">
              <a:solidFill>
                <a:srgbClr val="000000"/>
              </a:solidFill>
              <a:latin typeface="Times New Roman"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2819"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a:latin typeface="Times" charset="0"/>
                <a:ea typeface="ＭＳ Ｐゴシック" charset="0"/>
                <a:cs typeface="ＭＳ Ｐゴシック" charset="0"/>
              </a:rPr>
              <a:t>////	MATTHEW…composed sometime during the A.D. 40s…</a:t>
            </a:r>
          </a:p>
          <a:p>
            <a:r>
              <a:rPr lang="en-US" b="1">
                <a:latin typeface="Times" charset="0"/>
                <a:ea typeface="ＭＳ Ｐゴシック" charset="0"/>
                <a:cs typeface="ＭＳ Ｐゴシック" charset="0"/>
              </a:rPr>
              <a:t>////	LUKE is suggested as next, between the years A.D. 57 and 59 A.D…</a:t>
            </a:r>
          </a:p>
          <a:p>
            <a:r>
              <a:rPr lang="en-US" b="1">
                <a:latin typeface="Times" charset="0"/>
                <a:ea typeface="ＭＳ Ｐゴシック" charset="0"/>
                <a:cs typeface="ＭＳ Ｐゴシック" charset="0"/>
              </a:rPr>
              <a:t>////	Mark…in the next decade…between 64 and 68…</a:t>
            </a:r>
          </a:p>
          <a:p>
            <a:r>
              <a:rPr lang="en-US" b="1">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317FA3-054F-7940-8384-6C61F79F151E}" type="slidenum">
              <a:rPr lang="en-US" sz="1200"/>
              <a:pPr/>
              <a:t>33</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36</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A23FF8-A4D0-EA41-9D65-C00C4DE3B284}" type="slidenum">
              <a:rPr lang="en-US" altLang="zh-CN" sz="1200"/>
              <a:pPr/>
              <a:t>37</a:t>
            </a:fld>
            <a:endParaRPr lang="en-US" altLang="zh-CN" sz="1200"/>
          </a:p>
        </p:txBody>
      </p:sp>
      <p:sp>
        <p:nvSpPr>
          <p:cNvPr id="120834" name="Rectangle 2"/>
          <p:cNvSpPr>
            <a:spLocks noGrp="1" noRot="1" noChangeAspect="1" noChangeArrowheads="1"/>
          </p:cNvSpPr>
          <p:nvPr>
            <p:ph type="sldImg"/>
          </p:nvPr>
        </p:nvSpPr>
        <p:spPr>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662D43-200E-3941-836C-48C13AE32881}" type="slidenum">
              <a:rPr lang="en-US" altLang="zh-CN" sz="1200"/>
              <a:pPr/>
              <a:t>38</a:t>
            </a:fld>
            <a:endParaRPr lang="en-US" altLang="zh-CN"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F865EB-179A-674F-A15F-EE341C2C1A66}" type="slidenum">
              <a:rPr lang="en-US" altLang="zh-CN" sz="1200"/>
              <a:pPr/>
              <a:t>39</a:t>
            </a:fld>
            <a:endParaRPr lang="en-US" altLang="zh-CN" sz="1200"/>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2627D4-B2A3-9A4B-9B5B-41BF54077A9F}" type="slidenum">
              <a:rPr lang="en-US" altLang="zh-CN" sz="1200"/>
              <a:pPr/>
              <a:t>10</a:t>
            </a:fld>
            <a:endParaRPr lang="en-US" altLang="zh-CN" sz="1200"/>
          </a:p>
        </p:txBody>
      </p:sp>
      <p:sp>
        <p:nvSpPr>
          <p:cNvPr id="83970" name="Rectangle 2"/>
          <p:cNvSpPr>
            <a:spLocks noGrp="1" noRot="1" noChangeAspect="1" noChangeArrowheads="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40</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925513" y="750888"/>
            <a:ext cx="4940300" cy="3706812"/>
          </a:xfrm>
          <a:ln/>
        </p:spPr>
      </p:sp>
      <p:sp>
        <p:nvSpPr>
          <p:cNvPr id="12697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925513" y="750888"/>
            <a:ext cx="4940300" cy="3706812"/>
          </a:xfrm>
          <a:ln/>
        </p:spPr>
      </p:sp>
      <p:sp>
        <p:nvSpPr>
          <p:cNvPr id="12902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925513" y="750888"/>
            <a:ext cx="4940300" cy="3706812"/>
          </a:xfrm>
          <a:ln/>
        </p:spPr>
      </p:sp>
      <p:sp>
        <p:nvSpPr>
          <p:cNvPr id="1310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What was Jesus saying to us?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fourth chapter, we are told that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Jesus began to preach and say: </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a:solidFill>
                  <a:srgbClr val="000000"/>
                </a:solidFill>
                <a:latin typeface="Times New Roman" charset="0"/>
                <a:ea typeface="ＭＳ Ｐゴシック" charset="0"/>
                <a:cs typeface="ＭＳ Ｐゴシック" charset="0"/>
              </a:rPr>
              <a:t>'</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pPr eaLnBrk="1" hangingPunct="1">
              <a:spcBef>
                <a:spcPct val="0"/>
              </a:spcBef>
            </a:pPr>
            <a:r>
              <a:rPr lang="en-US" b="1">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925513" y="750888"/>
            <a:ext cx="4940300" cy="3706812"/>
          </a:xfrm>
          <a:ln/>
        </p:spPr>
      </p:sp>
      <p:sp>
        <p:nvSpPr>
          <p:cNvPr id="1331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What was Jesus saying to us?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fourth chapter, we are told that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Jesus began to preach and say: </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a:solidFill>
                  <a:srgbClr val="000000"/>
                </a:solidFill>
                <a:latin typeface="Times New Roman" charset="0"/>
                <a:ea typeface="ＭＳ Ｐゴシック" charset="0"/>
                <a:cs typeface="ＭＳ Ｐゴシック" charset="0"/>
              </a:rPr>
              <a:t>'</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pPr eaLnBrk="1" hangingPunct="1">
              <a:spcBef>
                <a:spcPct val="0"/>
              </a:spcBef>
            </a:pPr>
            <a:r>
              <a:rPr lang="en-US" b="1">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925513" y="750888"/>
            <a:ext cx="4940300" cy="3706812"/>
          </a:xfrm>
          <a:ln/>
        </p:spPr>
      </p:sp>
      <p:sp>
        <p:nvSpPr>
          <p:cNvPr id="1351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Two chapters later, Matthew reports Jesus saying,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But seek first His Kingdom and His righteousness, and all these things will be added to you.</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30C906-A869-CF4A-9685-3E8A2B9117F4}" type="slidenum">
              <a:rPr lang="en-US" altLang="zh-CN" sz="1200"/>
              <a:pPr/>
              <a:t>46</a:t>
            </a:fld>
            <a:endParaRPr lang="en-US" altLang="zh-CN" sz="1200"/>
          </a:p>
        </p:txBody>
      </p:sp>
      <p:sp>
        <p:nvSpPr>
          <p:cNvPr id="137218" name="Rectangle 2"/>
          <p:cNvSpPr>
            <a:spLocks noGrp="1" noRot="1" noChangeAspect="1" noChangeArrowheads="1"/>
          </p:cNvSpPr>
          <p:nvPr>
            <p:ph type="sldImg"/>
          </p:nvPr>
        </p:nvSpPr>
        <p:spPr>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4131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6BD78FE4-539C-5D4A-9192-D5417F7F241F}" type="slidenum">
              <a:rPr lang="en-GB" sz="1200">
                <a:solidFill>
                  <a:srgbClr val="000000"/>
                </a:solidFill>
                <a:latin typeface="Calibri" charset="0"/>
              </a:rPr>
              <a:pPr eaLnBrk="1" hangingPunct="1"/>
              <a:t>47</a:t>
            </a:fld>
            <a:endParaRPr lang="en-GB" sz="1200">
              <a:solidFill>
                <a:srgbClr val="000000"/>
              </a:solidFill>
              <a:latin typeface="Calibri" charset="0"/>
            </a:endParaRPr>
          </a:p>
        </p:txBody>
      </p:sp>
      <p:sp>
        <p:nvSpPr>
          <p:cNvPr id="141316" name="Text Box 1"/>
          <p:cNvSpPr txBox="1">
            <a:spLocks noChangeArrowheads="1"/>
          </p:cNvSpPr>
          <p:nvPr/>
        </p:nvSpPr>
        <p:spPr bwMode="auto">
          <a:xfrm>
            <a:off x="3846513" y="9423400"/>
            <a:ext cx="2943225"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Clr>
                <a:srgbClr val="000000"/>
              </a:buClr>
              <a:buSzPct val="100000"/>
              <a:buFont typeface="Calibri" charset="0"/>
              <a:buNone/>
            </a:pPr>
            <a:fld id="{5E89F40C-E460-6447-BB67-90EB502F3A4D}" type="slidenum">
              <a:rPr lang="en-GB" sz="1200">
                <a:solidFill>
                  <a:srgbClr val="000000"/>
                </a:solidFill>
                <a:latin typeface="Calibri" charset="0"/>
              </a:rPr>
              <a:pPr algn="r" eaLnBrk="1" hangingPunct="1">
                <a:buClr>
                  <a:srgbClr val="000000"/>
                </a:buClr>
                <a:buSzPct val="100000"/>
                <a:buFont typeface="Calibri" charset="0"/>
                <a:buNone/>
              </a:pPr>
              <a:t>47</a:t>
            </a:fld>
            <a:endParaRPr lang="en-GB" sz="1200">
              <a:solidFill>
                <a:srgbClr val="000000"/>
              </a:solidFill>
              <a:latin typeface="Calibri" charset="0"/>
            </a:endParaRPr>
          </a:p>
        </p:txBody>
      </p:sp>
      <p:sp>
        <p:nvSpPr>
          <p:cNvPr id="141317" name="Text Box 2"/>
          <p:cNvSpPr txBox="1">
            <a:spLocks noChangeArrowheads="1"/>
          </p:cNvSpPr>
          <p:nvPr/>
        </p:nvSpPr>
        <p:spPr bwMode="auto">
          <a:xfrm>
            <a:off x="1131888" y="744538"/>
            <a:ext cx="4527550" cy="37211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141318" name="Rectangle 3"/>
          <p:cNvSpPr>
            <a:spLocks noGrp="1" noChangeArrowheads="1"/>
          </p:cNvSpPr>
          <p:nvPr>
            <p:ph type="body"/>
          </p:nvPr>
        </p:nvSpPr>
        <p:spPr>
          <a:xfrm>
            <a:off x="679450" y="4713288"/>
            <a:ext cx="5432425" cy="4464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358A78-FEA6-F44A-A178-319A063F5832}" type="slidenum">
              <a:rPr lang="en-US" altLang="zh-CN" sz="1200"/>
              <a:pPr/>
              <a:t>49</a:t>
            </a:fld>
            <a:endParaRPr lang="en-US" altLang="zh-CN" sz="1200"/>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F329D6-896B-1D40-BEB6-28585ABC2DBB}" type="slidenum">
              <a:rPr lang="en-US" altLang="zh-CN" sz="1200"/>
              <a:pPr/>
              <a:t>50</a:t>
            </a:fld>
            <a:endParaRPr lang="en-US" altLang="zh-CN" sz="1200"/>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SimSun" charset="0"/>
              <a:cs typeface="SimSu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39B2E2-743A-714A-B156-C42A80D3AB3E}" type="slidenum">
              <a:rPr lang="en-US" sz="1200">
                <a:solidFill>
                  <a:srgbClr val="000000"/>
                </a:solidFill>
                <a:latin typeface="Times New Roman" charset="0"/>
              </a:rPr>
              <a:pPr eaLnBrk="1" hangingPunct="1"/>
              <a:t>11</a:t>
            </a:fld>
            <a:endParaRPr lang="en-US" sz="1200">
              <a:solidFill>
                <a:srgbClr val="000000"/>
              </a:solidFill>
              <a:latin typeface="Times New Roman"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3781EF-6599-BE44-9B1D-3AD60AFD6F0B}" type="slidenum">
              <a:rPr lang="en-US" altLang="zh-CN" sz="1200"/>
              <a:pPr/>
              <a:t>51</a:t>
            </a:fld>
            <a:endParaRPr lang="en-US" altLang="zh-CN" sz="1200"/>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74ADF7-D763-344F-AC56-6D980D4AAF34}" type="slidenum">
              <a:rPr lang="en-US" altLang="zh-CN" sz="1200"/>
              <a:pPr/>
              <a:t>53</a:t>
            </a:fld>
            <a:endParaRPr lang="en-US" altLang="zh-CN"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B2CC08-C583-FE4B-91D7-7CFE20466843}" type="slidenum">
              <a:rPr lang="en-US" altLang="zh-CN" sz="1200"/>
              <a:pPr/>
              <a:t>54</a:t>
            </a:fld>
            <a:endParaRPr lang="en-US" altLang="zh-CN"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AA622B-87D3-334E-B14F-90CF1E581E7E}" type="slidenum">
              <a:rPr lang="en-US" altLang="zh-CN" sz="1200"/>
              <a:pPr/>
              <a:t>55</a:t>
            </a:fld>
            <a:endParaRPr lang="en-US" altLang="zh-CN" sz="1200"/>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6D78A4-D270-CD41-BAB7-1FE04154CE2F}" type="slidenum">
              <a:rPr lang="en-US" sz="1200"/>
              <a:pPr/>
              <a:t>56</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Christ has all authority but he extends some of it to us as people under his authority.  It may appear that there are four commands here, but </a:t>
            </a:r>
            <a:r>
              <a:rPr lang="ja-JP" altLang="en-US">
                <a:ea typeface="ＭＳ Ｐゴシック" charset="0"/>
                <a:cs typeface="ＭＳ Ｐゴシック" charset="0"/>
              </a:rPr>
              <a:t>“</a:t>
            </a:r>
            <a:r>
              <a:rPr lang="en-US" altLang="ja-JP">
                <a:ea typeface="ＭＳ Ｐゴシック" charset="0"/>
                <a:cs typeface="ＭＳ Ｐゴシック" charset="0"/>
              </a:rPr>
              <a:t>make disciples</a:t>
            </a:r>
            <a:r>
              <a:rPr lang="ja-JP" altLang="en-US">
                <a:ea typeface="ＭＳ Ｐゴシック" charset="0"/>
                <a:cs typeface="ＭＳ Ｐゴシック" charset="0"/>
              </a:rPr>
              <a:t>”</a:t>
            </a:r>
            <a:r>
              <a:rPr lang="en-US" altLang="ja-JP">
                <a:ea typeface="ＭＳ Ｐゴシック" charset="0"/>
                <a:cs typeface="ＭＳ Ｐゴシック" charset="0"/>
              </a:rPr>
              <a:t> is the only command here.  This happens by us also obeying the three participles: going, baptizing, and teaching.</a:t>
            </a:r>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66FEDB-2FE9-854D-A5BD-4A977BA0704C}"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4BD485-1E86-0E4F-AF3D-3E4777DFB352}" type="slidenum">
              <a:rPr lang="en-US" sz="1200">
                <a:solidFill>
                  <a:srgbClr val="000000"/>
                </a:solidFill>
                <a:latin typeface="Times New Roman" charset="0"/>
              </a:rPr>
              <a:pPr eaLnBrk="1" hangingPunct="1"/>
              <a:t>58</a:t>
            </a:fld>
            <a:endParaRPr lang="en-US" sz="1200">
              <a:solidFill>
                <a:srgbClr val="000000"/>
              </a:solidFill>
              <a:latin typeface="Times New Roman"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4EBAD3-3892-284F-9AE7-647828E0482F}" type="slidenum">
              <a:rPr lang="en-US" altLang="zh-CN" sz="1200"/>
              <a:pPr/>
              <a:t>59</a:t>
            </a:fld>
            <a:endParaRPr lang="en-US" altLang="zh-CN" sz="1200"/>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4F155C-AC2A-E549-A0F5-AEC7902A7CC3}" type="slidenum">
              <a:rPr lang="en-US" sz="1200">
                <a:solidFill>
                  <a:srgbClr val="000000"/>
                </a:solidFill>
                <a:latin typeface="Times New Roman" charset="0"/>
              </a:rPr>
              <a:pPr eaLnBrk="1" hangingPunct="1"/>
              <a:t>60</a:t>
            </a:fld>
            <a:endParaRPr lang="en-US" sz="1200">
              <a:solidFill>
                <a:srgbClr val="000000"/>
              </a:solidFill>
              <a:latin typeface="Times New Roman" charset="0"/>
            </a:endParaRPr>
          </a:p>
        </p:txBody>
      </p:sp>
      <p:sp>
        <p:nvSpPr>
          <p:cNvPr id="166914"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26D82B-E7D6-5946-97D0-9AE17874D24A}" type="slidenum">
              <a:rPr lang="en-US" altLang="zh-CN" sz="1200"/>
              <a:pPr/>
              <a:t>61</a:t>
            </a:fld>
            <a:endParaRPr lang="en-US" altLang="zh-CN" sz="1200"/>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EBB270-0A13-8B41-97B5-05D1184B2D0F}"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148F0E-B310-DD46-9EED-F8F48D907BD3}" type="slidenum">
              <a:rPr lang="en-US" sz="1200"/>
              <a:pPr/>
              <a:t>62</a:t>
            </a:fld>
            <a:endParaRPr lang="en-US" sz="1200"/>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DBAF95-C760-7C4D-BD0A-D406459B7AB7}" type="slidenum">
              <a:rPr lang="en-US" sz="1200"/>
              <a:pPr/>
              <a:t>63</a:t>
            </a:fld>
            <a:endParaRPr lang="en-US" sz="1200"/>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E338F7-A59F-104F-9E34-569538210C31}" type="slidenum">
              <a:rPr lang="en-US" sz="1200"/>
              <a:pPr/>
              <a:t>64</a:t>
            </a:fld>
            <a:endParaRPr lang="en-US" sz="1200"/>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3EFDEB-E794-924E-A769-BC92E5AC1E31}" type="slidenum">
              <a:rPr lang="en-US" sz="1200"/>
              <a:pPr/>
              <a:t>65</a:t>
            </a:fld>
            <a:endParaRPr lang="en-US" sz="1200"/>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1EAAD-E062-6949-A86C-F4193D5EB3CC}" type="slidenum">
              <a:rPr lang="en-US" sz="1200">
                <a:latin typeface="Times New Roman" charset="0"/>
              </a:rPr>
              <a:pPr eaLnBrk="1" hangingPunct="1"/>
              <a:t>66</a:t>
            </a:fld>
            <a:endParaRPr lang="en-US" sz="1200">
              <a:latin typeface="Times New Roman"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3200">
                <a:ea typeface="ＭＳ Ｐゴシック" charset="0"/>
                <a:cs typeface="ＭＳ Ｐゴシック" charset="0"/>
              </a:rPr>
              <a:t>What overall observations can you make in your small group for the NT?</a:t>
            </a:r>
          </a:p>
          <a:p>
            <a:pPr eaLnBrk="1" hangingPunct="1"/>
            <a:r>
              <a:rPr lang="en-US" sz="3200">
                <a:ea typeface="ＭＳ Ｐゴシック" charset="0"/>
                <a:cs typeface="ＭＳ Ｐゴシック" charset="0"/>
              </a:rPr>
              <a:t>• There are 5 parts to the NT (grouped by category)</a:t>
            </a:r>
          </a:p>
          <a:p>
            <a:pPr eaLnBrk="1" hangingPunct="1"/>
            <a:r>
              <a:rPr lang="en-US" sz="3200">
                <a:ea typeface="ＭＳ Ｐゴシック" charset="0"/>
                <a:cs typeface="ＭＳ Ｐゴシック" charset="0"/>
              </a:rPr>
              <a:t>• 4 versions of Christ</a:t>
            </a:r>
            <a:r>
              <a:rPr lang="fr-FR" altLang="ja-JP" sz="3200">
                <a:ea typeface="ＭＳ Ｐゴシック" charset="0"/>
                <a:cs typeface="ＭＳ Ｐゴシック" charset="0"/>
              </a:rPr>
              <a:t>'</a:t>
            </a:r>
            <a:r>
              <a:rPr lang="en-US" altLang="ja-JP" sz="3200">
                <a:ea typeface="ＭＳ Ｐゴシック" charset="0"/>
                <a:cs typeface="ＭＳ Ｐゴシック" charset="0"/>
              </a:rPr>
              <a:t>s life but only one of the church</a:t>
            </a:r>
          </a:p>
          <a:p>
            <a:pPr eaLnBrk="1" hangingPunct="1"/>
            <a:r>
              <a:rPr lang="en-US" sz="3200">
                <a:ea typeface="ＭＳ Ｐゴシック" charset="0"/>
                <a:cs typeface="ＭＳ Ｐゴシック" charset="0"/>
              </a:rPr>
              <a:t>• Most the NT are letters (especially by Paul)</a:t>
            </a:r>
          </a:p>
          <a:p>
            <a:pPr eaLnBrk="1" hangingPunct="1"/>
            <a:r>
              <a:rPr lang="en-US" sz="3200">
                <a:ea typeface="ＭＳ Ｐゴシック" charset="0"/>
                <a:cs typeface="ＭＳ Ｐゴシック" charset="0"/>
              </a:rPr>
              <a:t>• 6 of Paul</a:t>
            </a:r>
            <a:r>
              <a:rPr lang="fr-FR" altLang="ja-JP" sz="3200">
                <a:ea typeface="ＭＳ Ｐゴシック" charset="0"/>
                <a:cs typeface="ＭＳ Ｐゴシック" charset="0"/>
              </a:rPr>
              <a:t>'</a:t>
            </a:r>
            <a:r>
              <a:rPr lang="en-US" altLang="ja-JP" sz="3200">
                <a:ea typeface="ＭＳ Ｐゴシック" charset="0"/>
                <a:cs typeface="ＭＳ Ｐゴシック" charset="0"/>
              </a:rPr>
              <a:t>s 13 letters are to people he wrote twice (all follow-up except Rom &amp; Col)</a:t>
            </a:r>
          </a:p>
          <a:p>
            <a:pPr eaLnBrk="1" hangingPunct="1"/>
            <a:r>
              <a:rPr lang="en-US" sz="3200">
                <a:ea typeface="ＭＳ Ｐゴシック" charset="0"/>
                <a:cs typeface="ＭＳ Ｐゴシック" charset="0"/>
              </a:rPr>
              <a:t>• 2 groupings (general epistles &amp; gospels) named after their authors while Paul</a:t>
            </a:r>
            <a:r>
              <a:rPr lang="fr-FR" altLang="ja-JP" sz="3200">
                <a:ea typeface="ＭＳ Ｐゴシック" charset="0"/>
                <a:cs typeface="ＭＳ Ｐゴシック" charset="0"/>
              </a:rPr>
              <a:t>'</a:t>
            </a:r>
            <a:r>
              <a:rPr lang="en-US" altLang="ja-JP" sz="3200">
                <a:ea typeface="ＭＳ Ｐゴシック" charset="0"/>
                <a:cs typeface="ＭＳ Ｐゴシック" charset="0"/>
              </a:rPr>
              <a:t>s after their recipients</a:t>
            </a:r>
            <a:endParaRPr lang="en-US" sz="320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F00C31-A2B7-4A42-8E47-540A81542DCA}" type="slidenum">
              <a:rPr lang="en-US" sz="1200">
                <a:solidFill>
                  <a:srgbClr val="000000"/>
                </a:solidFill>
                <a:latin typeface="26" charset="0"/>
              </a:rPr>
              <a:pPr/>
              <a:t>67</a:t>
            </a:fld>
            <a:endParaRPr lang="en-US" sz="1200">
              <a:solidFill>
                <a:srgbClr val="000000"/>
              </a:solidFill>
              <a:latin typeface="26"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B6895-700C-644D-A31D-C5854CF45927}" type="slidenum">
              <a:rPr lang="en-US" altLang="zh-TW"/>
              <a:pPr/>
              <a:t>68</a:t>
            </a:fld>
            <a:endParaRPr lang="en-US" altLang="zh-TW"/>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a:xfrm>
            <a:off x="905510" y="4712891"/>
            <a:ext cx="4980305" cy="4464844"/>
          </a:xfrm>
        </p:spPr>
        <p:txBody>
          <a:bodyPr/>
          <a:lstStyle/>
          <a:p>
            <a:endParaRPr lang="zh-TW"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FDA95D-EB32-954B-BE53-B0226EF90C03}" type="slidenum">
              <a:rPr lang="en-US" altLang="zh-CN" sz="1200"/>
              <a:pPr/>
              <a:t>70</a:t>
            </a:fld>
            <a:endParaRPr lang="en-US" altLang="zh-CN" sz="1200"/>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FF32A4-117A-5F46-9859-833C126381A2}" type="slidenum">
              <a:rPr lang="en-US" altLang="zh-CN" sz="1200"/>
              <a:pPr/>
              <a:t>71</a:t>
            </a:fld>
            <a:endParaRPr lang="en-US" altLang="zh-CN" sz="1200"/>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478E41-6831-6B42-8257-55DD20D6FB0F}" type="slidenum">
              <a:rPr lang="en-US" altLang="zh-CN" sz="1200"/>
              <a:pPr/>
              <a:t>72</a:t>
            </a:fld>
            <a:endParaRPr lang="en-US" altLang="zh-CN" sz="120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FD2DC-C10D-2C4D-A8EA-F034D8857467}" type="slidenum">
              <a:rPr lang="en-US" sz="1200">
                <a:solidFill>
                  <a:srgbClr val="000000"/>
                </a:solidFill>
                <a:latin typeface="26" charset="0"/>
              </a:rPr>
              <a:pPr/>
              <a:t>13</a:t>
            </a:fld>
            <a:endParaRPr lang="en-US" sz="1200">
              <a:solidFill>
                <a:srgbClr val="000000"/>
              </a:solidFill>
              <a:latin typeface="26"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DFC8D8-62DC-ED40-8EFE-0C76EF9EBD04}" type="slidenum">
              <a:rPr lang="en-US" altLang="zh-CN" sz="1200"/>
              <a:pPr/>
              <a:t>73</a:t>
            </a:fld>
            <a:endParaRPr lang="en-US" altLang="zh-CN" sz="1200"/>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8F8ABA-D261-B345-9285-7F9622321C2C}" type="slidenum">
              <a:rPr lang="en-US" altLang="zh-CN" sz="1200"/>
              <a:pPr/>
              <a:t>74</a:t>
            </a:fld>
            <a:endParaRPr lang="en-US" altLang="zh-CN" sz="1200"/>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4B6065-F62F-B646-8636-D5DE1EE6DA64}" type="slidenum">
              <a:rPr lang="en-US" altLang="zh-CN" sz="1200"/>
              <a:pPr/>
              <a:t>75</a:t>
            </a:fld>
            <a:endParaRPr lang="en-US" altLang="zh-CN" sz="1200"/>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7F69F4-DFE3-2443-B757-DDE91148891A}" type="slidenum">
              <a:rPr lang="en-US" altLang="zh-CN" sz="1200"/>
              <a:pPr/>
              <a:t>76</a:t>
            </a:fld>
            <a:endParaRPr lang="en-US" altLang="zh-CN" sz="1200"/>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0828BB-2B12-0945-8944-4B615D5C71D2}" type="slidenum">
              <a:rPr lang="en-US" altLang="zh-CN" sz="1200"/>
              <a:pPr/>
              <a:t>77</a:t>
            </a:fld>
            <a:endParaRPr lang="en-US" altLang="zh-CN" sz="1200"/>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75D2FC-7D94-254A-ACC3-FD472C85587D}" type="slidenum">
              <a:rPr lang="en-US" sz="1200"/>
              <a:pPr/>
              <a:t>78</a:t>
            </a:fld>
            <a:endParaRPr lang="en-US" sz="1200"/>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B64ADD-D16A-2D4C-BF06-4288C77D35FF}" type="slidenum">
              <a:rPr lang="en-US" altLang="zh-CN" sz="1200"/>
              <a:pPr/>
              <a:t>79</a:t>
            </a:fld>
            <a:endParaRPr lang="en-US" altLang="zh-CN" sz="1200"/>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A463D3-FE2F-D54D-8AD0-82DAE2DAAD76}" type="slidenum">
              <a:rPr lang="en-US" altLang="zh-CN" sz="1200"/>
              <a:pPr/>
              <a:t>80</a:t>
            </a:fld>
            <a:endParaRPr lang="en-US" altLang="zh-CN" sz="1200"/>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92DA4-1AD8-964E-9DC8-2FE7F5ACBF39}" type="slidenum">
              <a:rPr lang="en-US" altLang="zh-CN" sz="1200"/>
              <a:pPr/>
              <a:t>81</a:t>
            </a:fld>
            <a:endParaRPr lang="en-US" altLang="zh-CN"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D98EB9-FE80-6B49-8A61-689F79E8C162}" type="slidenum">
              <a:rPr lang="en-US" altLang="zh-CN" sz="1200"/>
              <a:pPr/>
              <a:t>82</a:t>
            </a:fld>
            <a:endParaRPr lang="en-US" altLang="zh-CN" sz="1200"/>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FD4F54-9DB4-2545-9BF5-C5C32885B38C}" type="slidenum">
              <a:rPr lang="en-US" sz="1200">
                <a:solidFill>
                  <a:srgbClr val="000000"/>
                </a:solidFill>
                <a:latin typeface="Times New Roman" charset="0"/>
              </a:rPr>
              <a:pPr eaLnBrk="1" hangingPunct="1"/>
              <a:t>14</a:t>
            </a:fld>
            <a:endParaRPr lang="en-US" sz="1200">
              <a:solidFill>
                <a:srgbClr val="000000"/>
              </a:solidFill>
              <a:latin typeface="Times New Roman"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31B0C1-4F7D-5346-B906-F84E87435929}" type="slidenum">
              <a:rPr lang="en-US" altLang="zh-CN" sz="1200"/>
              <a:pPr/>
              <a:t>83</a:t>
            </a:fld>
            <a:endParaRPr lang="en-US" altLang="zh-CN"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20BD89-CB68-254C-9F50-92F9596DC486}" type="slidenum">
              <a:rPr lang="en-US" altLang="zh-CN" sz="1200"/>
              <a:pPr/>
              <a:t>84</a:t>
            </a:fld>
            <a:endParaRPr lang="en-US" altLang="zh-CN" sz="1200"/>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6F51DD-0172-7C44-ACFD-FF07021C31BA}" type="slidenum">
              <a:rPr lang="en-US" altLang="zh-CN" sz="1200"/>
              <a:pPr/>
              <a:t>85</a:t>
            </a:fld>
            <a:endParaRPr lang="en-US" altLang="zh-CN"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5DE757-246B-1F4C-A18E-F25392718697}" type="slidenum">
              <a:rPr lang="en-US" altLang="zh-CN" sz="1200"/>
              <a:pPr/>
              <a:t>86</a:t>
            </a:fld>
            <a:endParaRPr lang="en-US" altLang="zh-CN"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37DF6-0418-D646-B9E7-6AB2DC9E7A90}" type="slidenum">
              <a:rPr lang="en-US" altLang="zh-CN" sz="1200"/>
              <a:pPr/>
              <a:t>87</a:t>
            </a:fld>
            <a:endParaRPr lang="en-US" altLang="zh-CN"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805241-FA79-C64A-8ED0-955AAD964F73}" type="slidenum">
              <a:rPr lang="en-US" altLang="zh-CN" sz="1200"/>
              <a:pPr/>
              <a:t>88</a:t>
            </a:fld>
            <a:endParaRPr lang="en-US" altLang="zh-CN" sz="1200"/>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B1AF7E-AF12-CD45-ABC6-85F72AD70DFE}" type="slidenum">
              <a:rPr lang="en-US" altLang="zh-CN" sz="1200"/>
              <a:pPr/>
              <a:t>89</a:t>
            </a:fld>
            <a:endParaRPr lang="en-US" altLang="zh-CN" sz="1200"/>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89EB1A-32B1-9647-ACDB-17255304B75F}" type="slidenum">
              <a:rPr lang="en-US" altLang="zh-CN" sz="1200"/>
              <a:pPr/>
              <a:t>90</a:t>
            </a:fld>
            <a:endParaRPr lang="en-US" altLang="zh-CN" sz="120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E48C-F822-5A4B-B8BB-4AEF0B131929}" type="slidenum">
              <a:rPr lang="en-US" altLang="zh-CN" sz="1200"/>
              <a:pPr/>
              <a:t>91</a:t>
            </a:fld>
            <a:endParaRPr lang="en-US" altLang="zh-CN" sz="1200"/>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3D4A26-8D05-C74E-9F64-32F0170F58C9}" type="slidenum">
              <a:rPr lang="en-US" altLang="zh-CN" sz="1200"/>
              <a:pPr/>
              <a:t>92</a:t>
            </a:fld>
            <a:endParaRPr lang="en-US" altLang="zh-CN" sz="1200"/>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2387"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FD2C69-3AEB-9D44-BC6C-E347C8C86FA4}" type="slidenum">
              <a:rPr lang="en-US" altLang="zh-CN" sz="1200"/>
              <a:pPr/>
              <a:t>93</a:t>
            </a:fld>
            <a:endParaRPr lang="en-US" altLang="zh-CN" sz="1200"/>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3FF275-307A-6F41-AC9B-5DA72E642AF9}" type="slidenum">
              <a:rPr lang="en-US" altLang="zh-CN" sz="1200">
                <a:solidFill>
                  <a:prstClr val="black"/>
                </a:solidFill>
              </a:rPr>
              <a:pPr/>
              <a:t>94</a:t>
            </a:fld>
            <a:endParaRPr lang="en-US" altLang="zh-CN" sz="1200">
              <a:solidFill>
                <a:prstClr val="black"/>
              </a:solidFill>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fld id="{ABF2BAEF-4864-EF4C-A572-09D16737DC91}" type="slidenum">
              <a:rPr lang="en-US" altLang="zh-CN" sz="1200">
                <a:solidFill>
                  <a:prstClr val="black"/>
                </a:solidFill>
                <a:latin typeface="Arial" charset="0"/>
              </a:rPr>
              <a:pPr eaLnBrk="1" hangingPunct="1"/>
              <a:t>96</a:t>
            </a:fld>
            <a:endParaRPr lang="en-US" altLang="zh-CN" sz="120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05510" y="4712891"/>
            <a:ext cx="4980305" cy="44648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9E3FA2-49F7-4541-BEBB-93E4AA828454}" type="slidenum">
              <a:rPr lang="en-US" altLang="zh-CN" sz="1200"/>
              <a:pPr/>
              <a:t>98</a:t>
            </a:fld>
            <a:endParaRPr lang="en-US" altLang="zh-CN" sz="120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592327-B634-0E47-8F70-92BBF9A2A612}" type="slidenum">
              <a:rPr lang="en-US" altLang="zh-CN" sz="1200"/>
              <a:pPr/>
              <a:t>99</a:t>
            </a:fld>
            <a:endParaRPr lang="en-US" altLang="zh-CN"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10D0C-B682-A64B-9234-6AB9E92981CD}" type="slidenum">
              <a:rPr lang="en-US" altLang="zh-CN" sz="1200">
                <a:solidFill>
                  <a:prstClr val="black"/>
                </a:solidFill>
              </a:rPr>
              <a:pPr/>
              <a:t>100</a:t>
            </a:fld>
            <a:endParaRPr lang="en-US" altLang="zh-CN" sz="1200">
              <a:solidFill>
                <a:prstClr val="black"/>
              </a:solidFill>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8B4601-F861-454D-B97F-D83828E1A4DB}" type="slidenum">
              <a:rPr lang="en-US" altLang="zh-CN" sz="1200">
                <a:solidFill>
                  <a:prstClr val="black"/>
                </a:solidFill>
              </a:rPr>
              <a:pPr/>
              <a:t>101</a:t>
            </a:fld>
            <a:endParaRPr lang="en-US" altLang="zh-CN" sz="1200">
              <a:solidFill>
                <a:prstClr val="black"/>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399ADA-437E-B64A-8B46-344895D64342}" type="slidenum">
              <a:rPr lang="en-US" altLang="zh-CN" sz="1200">
                <a:solidFill>
                  <a:prstClr val="black"/>
                </a:solidFill>
              </a:rPr>
              <a:pPr/>
              <a:t>102</a:t>
            </a:fld>
            <a:endParaRPr lang="en-US" altLang="zh-CN" sz="1200">
              <a:solidFill>
                <a:prstClr val="black"/>
              </a:solidFill>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4435" name="Text Box 2"/>
          <p:cNvSpPr>
            <a:spLocks noGrp="1" noChangeArrowheads="1"/>
          </p:cNvSpPr>
          <p:nvPr>
            <p:ph type="body"/>
          </p:nvPr>
        </p:nvSpPr>
        <p:spPr>
          <a:xfrm>
            <a:off x="905510" y="4712891"/>
            <a:ext cx="4980305" cy="44665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F05280-0C22-4B4C-92C5-BA080423891D}" type="slidenum">
              <a:rPr lang="en-US" altLang="zh-CN" sz="1200">
                <a:solidFill>
                  <a:prstClr val="black"/>
                </a:solidFill>
              </a:rPr>
              <a:pPr/>
              <a:t>103</a:t>
            </a:fld>
            <a:endParaRPr lang="en-US" altLang="zh-CN" sz="1200">
              <a:solidFill>
                <a:prstClr val="black"/>
              </a:solidFill>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15E684-DD91-9246-9C7C-52712742D921}" type="slidenum">
              <a:rPr lang="en-US" sz="1200"/>
              <a:pPr/>
              <a:t>104</a:t>
            </a:fld>
            <a:endParaRPr lang="en-US" sz="1200"/>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B59699-0F2F-5142-A969-0470AF0C503F}" type="slidenum">
              <a:rPr lang="en-US" altLang="zh-CN" sz="1200">
                <a:solidFill>
                  <a:prstClr val="black"/>
                </a:solidFill>
              </a:rPr>
              <a:pPr/>
              <a:t>105</a:t>
            </a:fld>
            <a:endParaRPr lang="en-US" altLang="zh-CN" sz="1200">
              <a:solidFill>
                <a:prstClr val="black"/>
              </a:solidFill>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A5CA4E-3FD7-E24F-B52F-FFAA58100C00}" type="slidenum">
              <a:rPr lang="en-US" sz="1200"/>
              <a:pPr/>
              <a:t>106</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F713B6-D4DF-D346-ABC6-28F08DAF9C8D}" type="slidenum">
              <a:rPr lang="en-US" altLang="zh-CN" sz="1200"/>
              <a:pPr/>
              <a:t>107</a:t>
            </a:fld>
            <a:endParaRPr lang="en-US" altLang="zh-CN" sz="1200"/>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ED267C-7621-FC4F-A903-DAA59C96D524}" type="slidenum">
              <a:rPr lang="en-US" altLang="zh-CN" sz="1200"/>
              <a:pPr/>
              <a:t>108</a:t>
            </a:fld>
            <a:endParaRPr lang="en-US" altLang="zh-CN" sz="1200"/>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CABC6F-86FC-5B46-9606-57D676EB351C}" type="slidenum">
              <a:rPr lang="en-US" sz="1200">
                <a:solidFill>
                  <a:prstClr val="black"/>
                </a:solidFill>
              </a:rPr>
              <a:pPr/>
              <a:t>109</a:t>
            </a:fld>
            <a:endParaRPr lang="en-US" sz="1200">
              <a:solidFill>
                <a:prstClr val="black"/>
              </a:solidFill>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729823-A737-5246-A096-31A8C678914C}" type="slidenum">
              <a:rPr lang="en-US" sz="1200">
                <a:solidFill>
                  <a:prstClr val="black"/>
                </a:solidFill>
              </a:rPr>
              <a:pPr/>
              <a:t>111</a:t>
            </a:fld>
            <a:endParaRPr lang="en-US" sz="1200">
              <a:solidFill>
                <a:prstClr val="black"/>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6C9B63-9BCD-1745-B3F5-E74D27EB6DCA}" type="slidenum">
              <a:rPr lang="en-US" sz="1200">
                <a:solidFill>
                  <a:prstClr val="black"/>
                </a:solidFill>
              </a:rPr>
              <a:pPr/>
              <a:t>113</a:t>
            </a:fld>
            <a:endParaRPr lang="en-US" sz="1200">
              <a:solidFill>
                <a:prstClr val="black"/>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0122DB-150A-EA43-B801-42E345DC11C7}" type="slidenum">
              <a:rPr lang="en-US" altLang="zh-CN" sz="1200">
                <a:solidFill>
                  <a:prstClr val="black"/>
                </a:solidFill>
              </a:rPr>
              <a:pPr/>
              <a:t>114</a:t>
            </a:fld>
            <a:endParaRPr lang="en-US" altLang="zh-CN" sz="1200">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094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ltLang="zh-CN"/>
              <a:t>Click to edit Master title style</a:t>
            </a:r>
          </a:p>
        </p:txBody>
      </p:sp>
      <p:sp>
        <p:nvSpPr>
          <p:cNvPr id="21094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FDA42D5-CE9A-044F-AF3E-C0A463D32D9E}" type="slidenum">
              <a:rPr lang="en-US" altLang="zh-CN"/>
              <a:pPr>
                <a:defRPr/>
              </a:pPr>
              <a:t>‹#›</a:t>
            </a:fld>
            <a:endParaRPr lang="en-US" altLang="zh-CN"/>
          </a:p>
        </p:txBody>
      </p:sp>
    </p:spTree>
    <p:extLst>
      <p:ext uri="{BB962C8B-B14F-4D97-AF65-F5344CB8AC3E}">
        <p14:creationId xmlns:p14="http://schemas.microsoft.com/office/powerpoint/2010/main" val="278059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3AD140B-7830-1243-B2FE-AD23213D7853}" type="slidenum">
              <a:rPr lang="en-US" altLang="zh-CN"/>
              <a:pPr>
                <a:defRPr/>
              </a:pPr>
              <a:t>‹#›</a:t>
            </a:fld>
            <a:endParaRPr lang="en-US" altLang="zh-CN"/>
          </a:p>
        </p:txBody>
      </p:sp>
    </p:spTree>
    <p:extLst>
      <p:ext uri="{BB962C8B-B14F-4D97-AF65-F5344CB8AC3E}">
        <p14:creationId xmlns:p14="http://schemas.microsoft.com/office/powerpoint/2010/main" val="14223057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099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846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8296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836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78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6571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312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3719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22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75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1B1B422-B573-E149-AD5C-BD536712F724}" type="slidenum">
              <a:rPr lang="en-US" altLang="zh-CN"/>
              <a:pPr>
                <a:defRPr/>
              </a:pPr>
              <a:t>‹#›</a:t>
            </a:fld>
            <a:endParaRPr lang="en-US" altLang="zh-CN"/>
          </a:p>
        </p:txBody>
      </p:sp>
    </p:spTree>
    <p:extLst>
      <p:ext uri="{BB962C8B-B14F-4D97-AF65-F5344CB8AC3E}">
        <p14:creationId xmlns:p14="http://schemas.microsoft.com/office/powerpoint/2010/main" val="2960068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0741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899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6853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8912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1373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5272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7332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13297156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10350457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1917795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0E958-4E2B-FC44-8F29-0DEA4137C78B}" type="slidenum">
              <a:rPr lang="en-US"/>
              <a:pPr>
                <a:defRPr/>
              </a:pPr>
              <a:t>‹#›</a:t>
            </a:fld>
            <a:endParaRPr lang="en-US"/>
          </a:p>
        </p:txBody>
      </p:sp>
    </p:spTree>
    <p:extLst>
      <p:ext uri="{BB962C8B-B14F-4D97-AF65-F5344CB8AC3E}">
        <p14:creationId xmlns:p14="http://schemas.microsoft.com/office/powerpoint/2010/main" val="34236510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33815203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66037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41015727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38329473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11118456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7254708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42386590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929909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4063309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ltLang="zh-CN"/>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ltLang="zh-CN"/>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9A5DC38-B4FD-D84E-8949-4C2C1F0242A2}" type="slidenum">
              <a:rPr lang="en-US" altLang="zh-CN" smtClean="0"/>
              <a:pPr>
                <a:defRPr/>
              </a:pPr>
              <a:t>‹#›</a:t>
            </a:fld>
            <a:endParaRPr lang="en-US" altLang="zh-CN"/>
          </a:p>
        </p:txBody>
      </p:sp>
    </p:spTree>
    <p:extLst>
      <p:ext uri="{BB962C8B-B14F-4D97-AF65-F5344CB8AC3E}">
        <p14:creationId xmlns:p14="http://schemas.microsoft.com/office/powerpoint/2010/main" val="229300912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16416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030774"/>
      </p:ext>
    </p:extLst>
  </p:cSld>
  <p:clrMapOvr>
    <a:masterClrMapping/>
  </p:clrMapOvr>
  <p:transition>
    <p:cu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87776006"/>
      </p:ext>
    </p:extLst>
  </p:cSld>
  <p:clrMapOvr>
    <a:masterClrMapping/>
  </p:clrMapOvr>
  <p:transition>
    <p:cu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720689"/>
      </p:ext>
    </p:extLst>
  </p:cSld>
  <p:clrMapOvr>
    <a:masterClrMapping/>
  </p:clrMapOvr>
  <p:transition>
    <p:cu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970863"/>
      </p:ext>
    </p:extLst>
  </p:cSld>
  <p:clrMapOvr>
    <a:masterClrMapping/>
  </p:clrMapOvr>
  <p:transition>
    <p:cu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56556340"/>
      </p:ext>
    </p:extLst>
  </p:cSld>
  <p:clrMapOvr>
    <a:masterClrMapping/>
  </p:clrMapOvr>
  <p:transition>
    <p:cu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441818"/>
      </p:ext>
    </p:extLst>
  </p:cSld>
  <p:clrMapOvr>
    <a:masterClrMapping/>
  </p:clrMapOvr>
  <p:transition>
    <p:cu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782499"/>
      </p:ext>
    </p:extLst>
  </p:cSld>
  <p:clrMapOvr>
    <a:masterClrMapping/>
  </p:clrMapOvr>
  <p:transition>
    <p:cu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03315569"/>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840336"/>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2851685"/>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pPr>
                <a:defRPr/>
              </a:pPr>
              <a:t>‹#›</a:t>
            </a:fld>
            <a:endParaRPr lang="en-GB"/>
          </a:p>
        </p:txBody>
      </p:sp>
    </p:spTree>
    <p:extLst>
      <p:ext uri="{BB962C8B-B14F-4D97-AF65-F5344CB8AC3E}">
        <p14:creationId xmlns:p14="http://schemas.microsoft.com/office/powerpoint/2010/main" val="337611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9572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145A27-4707-984E-810C-E438869E36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677365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001899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3D6355-1FD9-3240-96AC-9FCA9443B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002448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A05CE05-F094-314E-BF3B-6FF5FCCA54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744801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9309E4-43B4-9243-A438-D38F11FE9D3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733414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EA5A9C-BA07-AE4B-B7F0-E751F990E5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124149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EA7721-D496-4542-9505-2FDD17D7EE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042331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3B07FC-1047-6C44-955C-319D7175A8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28385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ABCC37-679B-7F45-B110-C7BA244B42A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90892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Content Placeholder 2"/>
          <p:cNvSpPr>
            <a:spLocks noGrp="1"/>
          </p:cNvSpPr>
          <p:nvPr>
            <p:ph idx="1"/>
          </p:nvPr>
        </p:nvSpPr>
        <p:spPr>
          <a:xfrm>
            <a:off x="685800" y="1981200"/>
            <a:ext cx="7770813" cy="4113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A45D5B64-8AB6-AF4D-9B57-688DF44FE850}" type="slidenum">
              <a:rPr lang="en-GB"/>
              <a:pPr>
                <a:defRPr/>
              </a:pPr>
              <a:t>‹#›</a:t>
            </a:fld>
            <a:endParaRPr lang="en-GB"/>
          </a:p>
        </p:txBody>
      </p:sp>
    </p:spTree>
    <p:extLst>
      <p:ext uri="{BB962C8B-B14F-4D97-AF65-F5344CB8AC3E}">
        <p14:creationId xmlns:p14="http://schemas.microsoft.com/office/powerpoint/2010/main" val="1103541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C8C416-3DD8-7048-870D-5E78E760FB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423901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DD34D-3C5B-F347-AE05-22FE0FB057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316520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D5584-7CD6-A04E-8FA9-77FC303815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019131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145A27-4707-984E-810C-E438869E36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827473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857000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3D6355-1FD9-3240-96AC-9FCA9443B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890726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A05CE05-F094-314E-BF3B-6FF5FCCA54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545617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9309E4-43B4-9243-A438-D38F11FE9D3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32053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EA5A9C-BA07-AE4B-B7F0-E751F990E5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367690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EA7721-D496-4542-9505-2FDD17D7EE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13314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pPr>
                <a:defRPr/>
              </a:pPr>
              <a:t>‹#›</a:t>
            </a:fld>
            <a:endParaRPr lang="en-US" altLang="zh-CN"/>
          </a:p>
        </p:txBody>
      </p:sp>
    </p:spTree>
    <p:extLst>
      <p:ext uri="{BB962C8B-B14F-4D97-AF65-F5344CB8AC3E}">
        <p14:creationId xmlns:p14="http://schemas.microsoft.com/office/powerpoint/2010/main" val="6480638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3B07FC-1047-6C44-955C-319D7175A8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04765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ABCC37-679B-7F45-B110-C7BA244B42A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50817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C8C416-3DD8-7048-870D-5E78E760FB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416025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DD34D-3C5B-F347-AE05-22FE0FB057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762535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D5584-7CD6-A04E-8FA9-77FC303815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34078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145A27-4707-984E-810C-E438869E36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918128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431176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3D6355-1FD9-3240-96AC-9FCA9443B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66193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A05CE05-F094-314E-BF3B-6FF5FCCA54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03788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9309E4-43B4-9243-A438-D38F11FE9D3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81796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21969118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EA5A9C-BA07-AE4B-B7F0-E751F990E5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20511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EA7721-D496-4542-9505-2FDD17D7EE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37628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3B07FC-1047-6C44-955C-319D7175A8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716412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ABCC37-679B-7F45-B110-C7BA244B42A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439736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C8C416-3DD8-7048-870D-5E78E760FB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785871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DD34D-3C5B-F347-AE05-22FE0FB057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075737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D5584-7CD6-A04E-8FA9-77FC303815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611539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4C73E4B-1ACD-234A-AD4C-7B74456046D7}" type="slidenum">
              <a:rPr lang="en-US"/>
              <a:pPr>
                <a:defRPr/>
              </a:pPr>
              <a:t>‹#›</a:t>
            </a:fld>
            <a:endParaRPr lang="en-US"/>
          </a:p>
        </p:txBody>
      </p:sp>
    </p:spTree>
    <p:extLst>
      <p:ext uri="{BB962C8B-B14F-4D97-AF65-F5344CB8AC3E}">
        <p14:creationId xmlns:p14="http://schemas.microsoft.com/office/powerpoint/2010/main" val="22003827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C7344DC-577C-7844-BC69-8DC9B0102E87}" type="slidenum">
              <a:rPr lang="en-US"/>
              <a:pPr>
                <a:defRPr/>
              </a:pPr>
              <a:t>‹#›</a:t>
            </a:fld>
            <a:endParaRPr lang="en-US"/>
          </a:p>
        </p:txBody>
      </p:sp>
    </p:spTree>
    <p:extLst>
      <p:ext uri="{BB962C8B-B14F-4D97-AF65-F5344CB8AC3E}">
        <p14:creationId xmlns:p14="http://schemas.microsoft.com/office/powerpoint/2010/main" val="42478175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34B8D8F-52C3-0040-B950-BD22288C9792}" type="slidenum">
              <a:rPr lang="en-US"/>
              <a:pPr>
                <a:defRPr/>
              </a:pPr>
              <a:t>‹#›</a:t>
            </a:fld>
            <a:endParaRPr lang="en-US"/>
          </a:p>
        </p:txBody>
      </p:sp>
    </p:spTree>
    <p:extLst>
      <p:ext uri="{BB962C8B-B14F-4D97-AF65-F5344CB8AC3E}">
        <p14:creationId xmlns:p14="http://schemas.microsoft.com/office/powerpoint/2010/main" val="240489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969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1C3852D-1998-8B40-A2BD-955628D1930C}" type="slidenum">
              <a:rPr lang="en-US"/>
              <a:pPr>
                <a:defRPr/>
              </a:pPr>
              <a:t>‹#›</a:t>
            </a:fld>
            <a:endParaRPr lang="en-US"/>
          </a:p>
        </p:txBody>
      </p:sp>
    </p:spTree>
    <p:extLst>
      <p:ext uri="{BB962C8B-B14F-4D97-AF65-F5344CB8AC3E}">
        <p14:creationId xmlns:p14="http://schemas.microsoft.com/office/powerpoint/2010/main" val="16008166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E1B0B88-19DC-2243-80C5-B7F8EF1A789E}" type="slidenum">
              <a:rPr lang="en-US"/>
              <a:pPr>
                <a:defRPr/>
              </a:pPr>
              <a:t>‹#›</a:t>
            </a:fld>
            <a:endParaRPr lang="en-US"/>
          </a:p>
        </p:txBody>
      </p:sp>
    </p:spTree>
    <p:extLst>
      <p:ext uri="{BB962C8B-B14F-4D97-AF65-F5344CB8AC3E}">
        <p14:creationId xmlns:p14="http://schemas.microsoft.com/office/powerpoint/2010/main" val="33246156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A2CA74-2D56-E347-8C7B-6CC76B9C4C79}" type="slidenum">
              <a:rPr lang="en-US"/>
              <a:pPr>
                <a:defRPr/>
              </a:pPr>
              <a:t>‹#›</a:t>
            </a:fld>
            <a:endParaRPr lang="en-US"/>
          </a:p>
        </p:txBody>
      </p:sp>
    </p:spTree>
    <p:extLst>
      <p:ext uri="{BB962C8B-B14F-4D97-AF65-F5344CB8AC3E}">
        <p14:creationId xmlns:p14="http://schemas.microsoft.com/office/powerpoint/2010/main" val="997099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8668848-4270-2341-8EDD-AE8D63EFC4E9}" type="slidenum">
              <a:rPr lang="en-US"/>
              <a:pPr>
                <a:defRPr/>
              </a:pPr>
              <a:t>‹#›</a:t>
            </a:fld>
            <a:endParaRPr lang="en-US"/>
          </a:p>
        </p:txBody>
      </p:sp>
    </p:spTree>
    <p:extLst>
      <p:ext uri="{BB962C8B-B14F-4D97-AF65-F5344CB8AC3E}">
        <p14:creationId xmlns:p14="http://schemas.microsoft.com/office/powerpoint/2010/main" val="18277650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DBA97EF-99DE-3846-A689-FC5088781706}" type="slidenum">
              <a:rPr lang="en-US"/>
              <a:pPr>
                <a:defRPr/>
              </a:pPr>
              <a:t>‹#›</a:t>
            </a:fld>
            <a:endParaRPr lang="en-US"/>
          </a:p>
        </p:txBody>
      </p:sp>
    </p:spTree>
    <p:extLst>
      <p:ext uri="{BB962C8B-B14F-4D97-AF65-F5344CB8AC3E}">
        <p14:creationId xmlns:p14="http://schemas.microsoft.com/office/powerpoint/2010/main" val="158804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176E843-66AC-8147-9D51-1BD6661F1087}" type="slidenum">
              <a:rPr lang="en-US"/>
              <a:pPr>
                <a:defRPr/>
              </a:pPr>
              <a:t>‹#›</a:t>
            </a:fld>
            <a:endParaRPr lang="en-US"/>
          </a:p>
        </p:txBody>
      </p:sp>
    </p:spTree>
    <p:extLst>
      <p:ext uri="{BB962C8B-B14F-4D97-AF65-F5344CB8AC3E}">
        <p14:creationId xmlns:p14="http://schemas.microsoft.com/office/powerpoint/2010/main" val="10093128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013E2B1-831B-5043-B905-1077BC026A17}" type="slidenum">
              <a:rPr lang="en-US"/>
              <a:pPr>
                <a:defRPr/>
              </a:pPr>
              <a:t>‹#›</a:t>
            </a:fld>
            <a:endParaRPr lang="en-US"/>
          </a:p>
        </p:txBody>
      </p:sp>
    </p:spTree>
    <p:extLst>
      <p:ext uri="{BB962C8B-B14F-4D97-AF65-F5344CB8AC3E}">
        <p14:creationId xmlns:p14="http://schemas.microsoft.com/office/powerpoint/2010/main" val="11363511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A4B1083-06D8-3F4F-BB03-6E79001487EA}" type="slidenum">
              <a:rPr lang="en-US"/>
              <a:pPr>
                <a:defRPr/>
              </a:pPr>
              <a:t>‹#›</a:t>
            </a:fld>
            <a:endParaRPr lang="en-US"/>
          </a:p>
        </p:txBody>
      </p:sp>
    </p:spTree>
    <p:extLst>
      <p:ext uri="{BB962C8B-B14F-4D97-AF65-F5344CB8AC3E}">
        <p14:creationId xmlns:p14="http://schemas.microsoft.com/office/powerpoint/2010/main" val="36872300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smtClean="0"/>
              <a:pPr>
                <a:defRPr/>
              </a:pPr>
              <a:t>‹#›</a:t>
            </a:fld>
            <a:endParaRPr lang="en-US" altLang="zh-CN"/>
          </a:p>
        </p:txBody>
      </p:sp>
    </p:spTree>
    <p:extLst>
      <p:ext uri="{BB962C8B-B14F-4D97-AF65-F5344CB8AC3E}">
        <p14:creationId xmlns:p14="http://schemas.microsoft.com/office/powerpoint/2010/main" val="30224432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smtClean="0"/>
              <a:pPr>
                <a:defRPr/>
              </a:pPr>
              <a:t>‹#›</a:t>
            </a:fld>
            <a:endParaRPr lang="en-US" altLang="zh-CN"/>
          </a:p>
        </p:txBody>
      </p:sp>
    </p:spTree>
    <p:extLst>
      <p:ext uri="{BB962C8B-B14F-4D97-AF65-F5344CB8AC3E}">
        <p14:creationId xmlns:p14="http://schemas.microsoft.com/office/powerpoint/2010/main" val="208476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5323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smtClean="0"/>
              <a:pPr>
                <a:defRPr/>
              </a:pPr>
              <a:t>‹#›</a:t>
            </a:fld>
            <a:endParaRPr lang="en-US" altLang="zh-CN"/>
          </a:p>
        </p:txBody>
      </p:sp>
    </p:spTree>
    <p:extLst>
      <p:ext uri="{BB962C8B-B14F-4D97-AF65-F5344CB8AC3E}">
        <p14:creationId xmlns:p14="http://schemas.microsoft.com/office/powerpoint/2010/main" val="14486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smtClean="0"/>
              <a:pPr>
                <a:defRPr/>
              </a:pPr>
              <a:t>‹#›</a:t>
            </a:fld>
            <a:endParaRPr lang="en-US" altLang="zh-CN"/>
          </a:p>
        </p:txBody>
      </p:sp>
    </p:spTree>
    <p:extLst>
      <p:ext uri="{BB962C8B-B14F-4D97-AF65-F5344CB8AC3E}">
        <p14:creationId xmlns:p14="http://schemas.microsoft.com/office/powerpoint/2010/main" val="12561394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smtClean="0"/>
              <a:pPr>
                <a:defRPr/>
              </a:pPr>
              <a:t>‹#›</a:t>
            </a:fld>
            <a:endParaRPr lang="en-US" altLang="zh-CN"/>
          </a:p>
        </p:txBody>
      </p:sp>
    </p:spTree>
    <p:extLst>
      <p:ext uri="{BB962C8B-B14F-4D97-AF65-F5344CB8AC3E}">
        <p14:creationId xmlns:p14="http://schemas.microsoft.com/office/powerpoint/2010/main" val="11747923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smtClean="0"/>
              <a:pPr>
                <a:defRPr/>
              </a:pPr>
              <a:t>‹#›</a:t>
            </a:fld>
            <a:endParaRPr lang="en-US" altLang="zh-CN"/>
          </a:p>
        </p:txBody>
      </p:sp>
    </p:spTree>
    <p:extLst>
      <p:ext uri="{BB962C8B-B14F-4D97-AF65-F5344CB8AC3E}">
        <p14:creationId xmlns:p14="http://schemas.microsoft.com/office/powerpoint/2010/main" val="4621227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smtClean="0"/>
              <a:pPr>
                <a:defRPr/>
              </a:pPr>
              <a:t>‹#›</a:t>
            </a:fld>
            <a:endParaRPr lang="en-US" altLang="zh-CN"/>
          </a:p>
        </p:txBody>
      </p:sp>
    </p:spTree>
    <p:extLst>
      <p:ext uri="{BB962C8B-B14F-4D97-AF65-F5344CB8AC3E}">
        <p14:creationId xmlns:p14="http://schemas.microsoft.com/office/powerpoint/2010/main" val="39592312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smtClean="0"/>
              <a:pPr>
                <a:defRPr/>
              </a:pPr>
              <a:t>‹#›</a:t>
            </a:fld>
            <a:endParaRPr lang="en-US" altLang="zh-CN"/>
          </a:p>
        </p:txBody>
      </p:sp>
    </p:spTree>
    <p:extLst>
      <p:ext uri="{BB962C8B-B14F-4D97-AF65-F5344CB8AC3E}">
        <p14:creationId xmlns:p14="http://schemas.microsoft.com/office/powerpoint/2010/main" val="29114403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smtClean="0"/>
              <a:pPr>
                <a:defRPr/>
              </a:pPr>
              <a:t>‹#›</a:t>
            </a:fld>
            <a:endParaRPr lang="en-US" altLang="zh-CN"/>
          </a:p>
        </p:txBody>
      </p:sp>
    </p:spTree>
    <p:extLst>
      <p:ext uri="{BB962C8B-B14F-4D97-AF65-F5344CB8AC3E}">
        <p14:creationId xmlns:p14="http://schemas.microsoft.com/office/powerpoint/2010/main" val="2515906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smtClean="0"/>
              <a:pPr>
                <a:defRPr/>
              </a:pPr>
              <a:t>‹#›</a:t>
            </a:fld>
            <a:endParaRPr lang="en-US" altLang="zh-CN"/>
          </a:p>
        </p:txBody>
      </p:sp>
    </p:spTree>
    <p:extLst>
      <p:ext uri="{BB962C8B-B14F-4D97-AF65-F5344CB8AC3E}">
        <p14:creationId xmlns:p14="http://schemas.microsoft.com/office/powerpoint/2010/main" val="6955146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smtClean="0"/>
              <a:pPr>
                <a:defRPr/>
              </a:pPr>
              <a:t>‹#›</a:t>
            </a:fld>
            <a:endParaRPr lang="en-US" altLang="zh-CN"/>
          </a:p>
        </p:txBody>
      </p:sp>
    </p:spTree>
    <p:extLst>
      <p:ext uri="{BB962C8B-B14F-4D97-AF65-F5344CB8AC3E}">
        <p14:creationId xmlns:p14="http://schemas.microsoft.com/office/powerpoint/2010/main" val="17059210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7101465-3324-1744-86C6-F951416098DC}" type="slidenum">
              <a:rPr lang="en-US" altLang="zh-CN" smtClean="0"/>
              <a:pPr>
                <a:defRPr/>
              </a:pPr>
              <a:t>‹#›</a:t>
            </a:fld>
            <a:endParaRPr lang="en-US" altLang="zh-CN"/>
          </a:p>
        </p:txBody>
      </p:sp>
    </p:spTree>
    <p:extLst>
      <p:ext uri="{BB962C8B-B14F-4D97-AF65-F5344CB8AC3E}">
        <p14:creationId xmlns:p14="http://schemas.microsoft.com/office/powerpoint/2010/main" val="304376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215C78A-4073-DC43-BD08-16A607250C58}" type="slidenum">
              <a:rPr lang="en-US" altLang="zh-CN"/>
              <a:pPr>
                <a:defRPr/>
              </a:pPr>
              <a:t>‹#›</a:t>
            </a:fld>
            <a:endParaRPr lang="en-US" altLang="zh-CN"/>
          </a:p>
        </p:txBody>
      </p:sp>
    </p:spTree>
    <p:extLst>
      <p:ext uri="{BB962C8B-B14F-4D97-AF65-F5344CB8AC3E}">
        <p14:creationId xmlns:p14="http://schemas.microsoft.com/office/powerpoint/2010/main" val="1151913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39749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4482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7954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3784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5538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76495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7299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0104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314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1776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717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722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5446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866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2363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2775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21118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7187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38906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3125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3794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13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6492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25467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6172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3504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5992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lvl1pPr>
          </a:lstStyle>
          <a:p>
            <a:pPr>
              <a:defRPr/>
            </a:pPr>
            <a:fld id="{95217E66-C0C4-9D40-8A3E-43D1D0D6B173}" type="slidenum">
              <a:rPr lang="en-US"/>
              <a:pPr>
                <a:defRPr/>
              </a:pPr>
              <a:t>‹#›</a:t>
            </a:fld>
            <a:endParaRPr lang="en-US"/>
          </a:p>
        </p:txBody>
      </p:sp>
    </p:spTree>
    <p:extLst>
      <p:ext uri="{BB962C8B-B14F-4D97-AF65-F5344CB8AC3E}">
        <p14:creationId xmlns:p14="http://schemas.microsoft.com/office/powerpoint/2010/main" val="13219771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lvl1pPr>
          </a:lstStyle>
          <a:p>
            <a:pPr>
              <a:defRPr/>
            </a:pPr>
            <a:fld id="{CB3B021D-AFCD-4249-94E0-91C5D0DE3130}" type="slidenum">
              <a:rPr lang="en-US"/>
              <a:pPr>
                <a:defRPr/>
              </a:pPr>
              <a:t>‹#›</a:t>
            </a:fld>
            <a:endParaRPr lang="en-US"/>
          </a:p>
        </p:txBody>
      </p:sp>
    </p:spTree>
    <p:extLst>
      <p:ext uri="{BB962C8B-B14F-4D97-AF65-F5344CB8AC3E}">
        <p14:creationId xmlns:p14="http://schemas.microsoft.com/office/powerpoint/2010/main" val="16726586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5DCFCBAE-4BC9-754E-AAD1-C11B3C8598C7}" type="slidenum">
              <a:rPr lang="en-US"/>
              <a:pPr>
                <a:defRPr/>
              </a:pPr>
              <a:t>‹#›</a:t>
            </a:fld>
            <a:endParaRPr lang="en-US"/>
          </a:p>
        </p:txBody>
      </p:sp>
    </p:spTree>
    <p:extLst>
      <p:ext uri="{BB962C8B-B14F-4D97-AF65-F5344CB8AC3E}">
        <p14:creationId xmlns:p14="http://schemas.microsoft.com/office/powerpoint/2010/main" val="41418494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432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3501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2512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7795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15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2211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1350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614485E-E262-A041-88C0-85190D448BAE}" type="slidenum">
              <a:rPr lang="en-US" altLang="zh-CN"/>
              <a:pPr>
                <a:defRPr/>
              </a:pPr>
              <a:t>‹#›</a:t>
            </a:fld>
            <a:endParaRPr lang="en-US" altLang="zh-CN"/>
          </a:p>
        </p:txBody>
      </p:sp>
    </p:spTree>
    <p:extLst>
      <p:ext uri="{BB962C8B-B14F-4D97-AF65-F5344CB8AC3E}">
        <p14:creationId xmlns:p14="http://schemas.microsoft.com/office/powerpoint/2010/main" val="2235316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094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210947" name="Rectangle 1027"/>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71A29C-DB4E-A14B-AA4A-9A84A758D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403602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73DF682-4E82-BD4A-BDA6-B40452C17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6392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2AFD9782-421F-104D-8C4B-A82C4BA1A01E}" type="slidenum">
              <a:rPr lang="en-US"/>
              <a:pPr>
                <a:defRPr/>
              </a:pPr>
              <a:t>‹#›</a:t>
            </a:fld>
            <a:endParaRPr lang="en-US"/>
          </a:p>
        </p:txBody>
      </p:sp>
    </p:spTree>
    <p:extLst>
      <p:ext uri="{BB962C8B-B14F-4D97-AF65-F5344CB8AC3E}">
        <p14:creationId xmlns:p14="http://schemas.microsoft.com/office/powerpoint/2010/main" val="5304514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pPr>
                <a:defRPr/>
              </a:pPr>
              <a:t>‹#›</a:t>
            </a:fld>
            <a:endParaRPr lang="en-GB"/>
          </a:p>
        </p:txBody>
      </p:sp>
    </p:spTree>
    <p:extLst>
      <p:ext uri="{BB962C8B-B14F-4D97-AF65-F5344CB8AC3E}">
        <p14:creationId xmlns:p14="http://schemas.microsoft.com/office/powerpoint/2010/main" val="3376116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lvl1pPr>
          </a:lstStyle>
          <a:p>
            <a:pPr>
              <a:defRPr/>
            </a:pPr>
            <a:fld id="{3C8ED650-DC63-1C4A-A63F-0376D754A48D}" type="slidenum">
              <a:rPr lang="en-US"/>
              <a:pPr>
                <a:defRPr/>
              </a:pPr>
              <a:t>‹#›</a:t>
            </a:fld>
            <a:endParaRPr lang="en-US"/>
          </a:p>
        </p:txBody>
      </p:sp>
    </p:spTree>
    <p:extLst>
      <p:ext uri="{BB962C8B-B14F-4D97-AF65-F5344CB8AC3E}">
        <p14:creationId xmlns:p14="http://schemas.microsoft.com/office/powerpoint/2010/main" val="1386775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CF727AEA-AED6-6948-9E6A-A64D47956A8B}" type="slidenum">
              <a:rPr lang="en-US"/>
              <a:pPr>
                <a:defRPr/>
              </a:pPr>
              <a:t>‹#›</a:t>
            </a:fld>
            <a:endParaRPr lang="en-US"/>
          </a:p>
        </p:txBody>
      </p:sp>
    </p:spTree>
    <p:extLst>
      <p:ext uri="{BB962C8B-B14F-4D97-AF65-F5344CB8AC3E}">
        <p14:creationId xmlns:p14="http://schemas.microsoft.com/office/powerpoint/2010/main" val="348063454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4180AAF-9EBE-8F46-828F-0D663272E8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46140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lvl1pPr>
          </a:lstStyle>
          <a:p>
            <a:pPr>
              <a:defRPr/>
            </a:pPr>
            <a:fld id="{3C8ED650-DC63-1C4A-A63F-0376D754A48D}" type="slidenum">
              <a:rPr lang="en-US"/>
              <a:pPr>
                <a:defRPr/>
              </a:pPr>
              <a:t>‹#›</a:t>
            </a:fld>
            <a:endParaRPr lang="en-US"/>
          </a:p>
        </p:txBody>
      </p:sp>
    </p:spTree>
    <p:extLst>
      <p:ext uri="{BB962C8B-B14F-4D97-AF65-F5344CB8AC3E}">
        <p14:creationId xmlns:p14="http://schemas.microsoft.com/office/powerpoint/2010/main" val="1386775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CF727AEA-AED6-6948-9E6A-A64D47956A8B}" type="slidenum">
              <a:rPr lang="en-US"/>
              <a:pPr>
                <a:defRPr/>
              </a:pPr>
              <a:t>‹#›</a:t>
            </a:fld>
            <a:endParaRPr lang="en-US"/>
          </a:p>
        </p:txBody>
      </p:sp>
    </p:spTree>
    <p:extLst>
      <p:ext uri="{BB962C8B-B14F-4D97-AF65-F5344CB8AC3E}">
        <p14:creationId xmlns:p14="http://schemas.microsoft.com/office/powerpoint/2010/main" val="34806345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886EE42-943D-9F4D-9E17-9AAB29007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01406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EF4ED574-7039-D54A-842E-216964E8A8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016764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5A3C38F0-24B5-9940-92F0-3BC6189A41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533736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98DCBEEA-BC2A-9A44-A3D6-88214CBFDD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1664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66021E0-72DC-AB4A-80D5-83D038DD8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776086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8664C7-402E-9445-A2FC-A212886C6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27656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8A1B87D-7D84-384A-8F82-25E9FB1AEE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2668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A0A53F3-7FCB-A846-8AE7-76183EDE6D2E}" type="slidenum">
              <a:rPr lang="en-US" altLang="zh-CN"/>
              <a:pPr>
                <a:defRPr/>
              </a:pPr>
              <a:t>‹#›</a:t>
            </a:fld>
            <a:endParaRPr lang="en-US" altLang="zh-CN"/>
          </a:p>
        </p:txBody>
      </p:sp>
    </p:spTree>
    <p:extLst>
      <p:ext uri="{BB962C8B-B14F-4D97-AF65-F5344CB8AC3E}">
        <p14:creationId xmlns:p14="http://schemas.microsoft.com/office/powerpoint/2010/main" val="705206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BF23538-837E-7546-B106-2EF3DA02A9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70550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lvl1pPr>
          </a:lstStyle>
          <a:p>
            <a:pPr>
              <a:defRPr/>
            </a:pPr>
            <a:fld id="{FFCBC177-0A54-D64A-9BF4-23F9CFE25952}" type="slidenum">
              <a:rPr lang="en-US"/>
              <a:pPr>
                <a:defRPr/>
              </a:pPr>
              <a:t>‹#›</a:t>
            </a:fld>
            <a:endParaRPr lang="en-US"/>
          </a:p>
        </p:txBody>
      </p:sp>
    </p:spTree>
    <p:extLst>
      <p:ext uri="{BB962C8B-B14F-4D97-AF65-F5344CB8AC3E}">
        <p14:creationId xmlns:p14="http://schemas.microsoft.com/office/powerpoint/2010/main" val="985489918"/>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5"/>
          <p:cNvSpPr>
            <a:spLocks noGrp="1" noChangeArrowheads="1"/>
          </p:cNvSpPr>
          <p:nvPr>
            <p:ph type="sldNum" sz="quarter" idx="12"/>
          </p:nvPr>
        </p:nvSpPr>
        <p:spPr/>
        <p:txBody>
          <a:bodyPr/>
          <a:lstStyle>
            <a:lvl1pPr eaLnBrk="0" hangingPunct="0">
              <a:defRPr/>
            </a:lvl1pPr>
          </a:lstStyle>
          <a:p>
            <a:pPr>
              <a:defRPr/>
            </a:pPr>
            <a:fld id="{A45D5B64-8AB6-AF4D-9B57-688DF44FE850}" type="slidenum">
              <a:rPr lang="en-GB" smtClean="0">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611835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5"/>
          <p:cNvSpPr>
            <a:spLocks noGrp="1" noChangeArrowheads="1"/>
          </p:cNvSpPr>
          <p:nvPr>
            <p:ph type="sldNum" sz="quarter" idx="12"/>
          </p:nvPr>
        </p:nvSpPr>
        <p:spPr/>
        <p:txBody>
          <a:bodyPr/>
          <a:lstStyle>
            <a:lvl1pPr eaLnBrk="0" hangingPunct="0">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396118358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F8BD993-6660-684E-9EAC-F537A9F8B49F}" type="slidenum">
              <a:rPr lang="en-US"/>
              <a:pPr>
                <a:defRPr/>
              </a:pPr>
              <a:t>‹#›</a:t>
            </a:fld>
            <a:endParaRPr lang="en-US"/>
          </a:p>
        </p:txBody>
      </p:sp>
    </p:spTree>
    <p:extLst>
      <p:ext uri="{BB962C8B-B14F-4D97-AF65-F5344CB8AC3E}">
        <p14:creationId xmlns:p14="http://schemas.microsoft.com/office/powerpoint/2010/main" val="206504856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4280147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27725794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5460C6CB-E4E3-7341-9949-5A9EC0AA0DF7}" type="slidenum">
              <a:rPr lang="en-GB"/>
              <a:pPr>
                <a:defRPr/>
              </a:pPr>
              <a:t>‹#›</a:t>
            </a:fld>
            <a:endParaRPr lang="en-GB"/>
          </a:p>
        </p:txBody>
      </p:sp>
    </p:spTree>
    <p:extLst>
      <p:ext uri="{BB962C8B-B14F-4D97-AF65-F5344CB8AC3E}">
        <p14:creationId xmlns:p14="http://schemas.microsoft.com/office/powerpoint/2010/main" val="252753749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AE248F6A-8608-0548-B9A2-F7E87AA59CAF}" type="slidenum">
              <a:rPr lang="en-GB"/>
              <a:pPr>
                <a:defRPr/>
              </a:pPr>
              <a:t>‹#›</a:t>
            </a:fld>
            <a:endParaRPr lang="en-GB"/>
          </a:p>
        </p:txBody>
      </p:sp>
    </p:spTree>
    <p:extLst>
      <p:ext uri="{BB962C8B-B14F-4D97-AF65-F5344CB8AC3E}">
        <p14:creationId xmlns:p14="http://schemas.microsoft.com/office/powerpoint/2010/main" val="37714615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lvl1pPr>
          </a:lstStyle>
          <a:p>
            <a:pPr>
              <a:defRPr/>
            </a:pPr>
            <a:fld id="{5942B6A6-DF93-294E-82EA-C615D01954B3}" type="slidenum">
              <a:rPr lang="en-GB"/>
              <a:pPr>
                <a:defRPr/>
              </a:pPr>
              <a:t>‹#›</a:t>
            </a:fld>
            <a:endParaRPr lang="en-GB"/>
          </a:p>
        </p:txBody>
      </p:sp>
    </p:spTree>
    <p:extLst>
      <p:ext uri="{BB962C8B-B14F-4D97-AF65-F5344CB8AC3E}">
        <p14:creationId xmlns:p14="http://schemas.microsoft.com/office/powerpoint/2010/main" val="2148141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81284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420069554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lvl1pPr>
          </a:lstStyle>
          <a:p>
            <a:pPr>
              <a:defRPr/>
            </a:pPr>
            <a:fld id="{7997BA7D-E284-EC40-9444-DB995DA85089}" type="slidenum">
              <a:rPr lang="en-GB"/>
              <a:pPr>
                <a:defRPr/>
              </a:pPr>
              <a:t>‹#›</a:t>
            </a:fld>
            <a:endParaRPr lang="en-GB"/>
          </a:p>
        </p:txBody>
      </p:sp>
    </p:spTree>
    <p:extLst>
      <p:ext uri="{BB962C8B-B14F-4D97-AF65-F5344CB8AC3E}">
        <p14:creationId xmlns:p14="http://schemas.microsoft.com/office/powerpoint/2010/main" val="2431732238"/>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07BFEFC9-3BDB-DB42-9B02-3370699931EF}" type="slidenum">
              <a:rPr lang="en-GB"/>
              <a:pPr>
                <a:defRPr/>
              </a:pPr>
              <a:t>‹#›</a:t>
            </a:fld>
            <a:endParaRPr lang="en-GB"/>
          </a:p>
        </p:txBody>
      </p:sp>
    </p:spTree>
    <p:extLst>
      <p:ext uri="{BB962C8B-B14F-4D97-AF65-F5344CB8AC3E}">
        <p14:creationId xmlns:p14="http://schemas.microsoft.com/office/powerpoint/2010/main" val="351137874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3C51247B-D200-974A-88E7-BFACCC88D291}" type="slidenum">
              <a:rPr lang="en-GB"/>
              <a:pPr>
                <a:defRPr/>
              </a:pPr>
              <a:t>‹#›</a:t>
            </a:fld>
            <a:endParaRPr lang="en-GB"/>
          </a:p>
        </p:txBody>
      </p:sp>
    </p:spTree>
    <p:extLst>
      <p:ext uri="{BB962C8B-B14F-4D97-AF65-F5344CB8AC3E}">
        <p14:creationId xmlns:p14="http://schemas.microsoft.com/office/powerpoint/2010/main" val="7313936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3BEBBBA3-4F62-F749-9835-89878F849490}" type="slidenum">
              <a:rPr lang="en-GB"/>
              <a:pPr>
                <a:defRPr/>
              </a:pPr>
              <a:t>‹#›</a:t>
            </a:fld>
            <a:endParaRPr lang="en-GB"/>
          </a:p>
        </p:txBody>
      </p:sp>
    </p:spTree>
    <p:extLst>
      <p:ext uri="{BB962C8B-B14F-4D97-AF65-F5344CB8AC3E}">
        <p14:creationId xmlns:p14="http://schemas.microsoft.com/office/powerpoint/2010/main" val="115885682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565835B8-AE00-D54A-80D6-EAA200F61A7D}" type="slidenum">
              <a:rPr lang="en-GB"/>
              <a:pPr>
                <a:defRPr/>
              </a:pPr>
              <a:t>‹#›</a:t>
            </a:fld>
            <a:endParaRPr lang="en-GB"/>
          </a:p>
        </p:txBody>
      </p:sp>
    </p:spTree>
    <p:extLst>
      <p:ext uri="{BB962C8B-B14F-4D97-AF65-F5344CB8AC3E}">
        <p14:creationId xmlns:p14="http://schemas.microsoft.com/office/powerpoint/2010/main" val="25160291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08A7C4A9-7DEC-014B-89C4-05ECFF2FAFF2}" type="slidenum">
              <a:rPr lang="en-GB"/>
              <a:pPr>
                <a:defRPr/>
              </a:pPr>
              <a:t>‹#›</a:t>
            </a:fld>
            <a:endParaRPr lang="en-GB"/>
          </a:p>
        </p:txBody>
      </p:sp>
    </p:spTree>
    <p:extLst>
      <p:ext uri="{BB962C8B-B14F-4D97-AF65-F5344CB8AC3E}">
        <p14:creationId xmlns:p14="http://schemas.microsoft.com/office/powerpoint/2010/main" val="127128943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042CA8FD-7607-A54B-9EB5-EB5975560421}" type="slidenum">
              <a:rPr lang="en-GB"/>
              <a:pPr>
                <a:defRPr/>
              </a:pPr>
              <a:t>‹#›</a:t>
            </a:fld>
            <a:endParaRPr lang="en-GB"/>
          </a:p>
        </p:txBody>
      </p:sp>
    </p:spTree>
    <p:extLst>
      <p:ext uri="{BB962C8B-B14F-4D97-AF65-F5344CB8AC3E}">
        <p14:creationId xmlns:p14="http://schemas.microsoft.com/office/powerpoint/2010/main" val="24561806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5460C6CB-E4E3-7341-9949-5A9EC0AA0DF7}" type="slidenum">
              <a:rPr lang="en-GB"/>
              <a:pPr>
                <a:defRPr/>
              </a:pPr>
              <a:t>‹#›</a:t>
            </a:fld>
            <a:endParaRPr lang="en-GB"/>
          </a:p>
        </p:txBody>
      </p:sp>
    </p:spTree>
    <p:extLst>
      <p:ext uri="{BB962C8B-B14F-4D97-AF65-F5344CB8AC3E}">
        <p14:creationId xmlns:p14="http://schemas.microsoft.com/office/powerpoint/2010/main" val="127765957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AE248F6A-8608-0548-B9A2-F7E87AA59CAF}" type="slidenum">
              <a:rPr lang="en-GB"/>
              <a:pPr>
                <a:defRPr/>
              </a:pPr>
              <a:t>‹#›</a:t>
            </a:fld>
            <a:endParaRPr lang="en-GB"/>
          </a:p>
        </p:txBody>
      </p:sp>
    </p:spTree>
    <p:extLst>
      <p:ext uri="{BB962C8B-B14F-4D97-AF65-F5344CB8AC3E}">
        <p14:creationId xmlns:p14="http://schemas.microsoft.com/office/powerpoint/2010/main" val="1644535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7880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lvl1pPr>
          </a:lstStyle>
          <a:p>
            <a:pPr>
              <a:defRPr/>
            </a:pPr>
            <a:fld id="{5942B6A6-DF93-294E-82EA-C615D01954B3}" type="slidenum">
              <a:rPr lang="en-GB"/>
              <a:pPr>
                <a:defRPr/>
              </a:pPr>
              <a:t>‹#›</a:t>
            </a:fld>
            <a:endParaRPr lang="en-GB"/>
          </a:p>
        </p:txBody>
      </p:sp>
    </p:spTree>
    <p:extLst>
      <p:ext uri="{BB962C8B-B14F-4D97-AF65-F5344CB8AC3E}">
        <p14:creationId xmlns:p14="http://schemas.microsoft.com/office/powerpoint/2010/main" val="359406576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lvl1pPr>
          </a:lstStyle>
          <a:p>
            <a:pPr>
              <a:defRPr/>
            </a:pPr>
            <a:fld id="{486D54F3-CD35-3442-9DB2-19720234695C}" type="slidenum">
              <a:rPr lang="en-GB"/>
              <a:pPr>
                <a:defRPr/>
              </a:pPr>
              <a:t>‹#›</a:t>
            </a:fld>
            <a:endParaRPr lang="en-GB"/>
          </a:p>
        </p:txBody>
      </p:sp>
    </p:spTree>
    <p:extLst>
      <p:ext uri="{BB962C8B-B14F-4D97-AF65-F5344CB8AC3E}">
        <p14:creationId xmlns:p14="http://schemas.microsoft.com/office/powerpoint/2010/main" val="400894697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lvl1pPr>
          </a:lstStyle>
          <a:p>
            <a:pPr>
              <a:defRPr/>
            </a:pPr>
            <a:fld id="{7997BA7D-E284-EC40-9444-DB995DA85089}" type="slidenum">
              <a:rPr lang="en-GB"/>
              <a:pPr>
                <a:defRPr/>
              </a:pPr>
              <a:t>‹#›</a:t>
            </a:fld>
            <a:endParaRPr lang="en-GB"/>
          </a:p>
        </p:txBody>
      </p:sp>
    </p:spTree>
    <p:extLst>
      <p:ext uri="{BB962C8B-B14F-4D97-AF65-F5344CB8AC3E}">
        <p14:creationId xmlns:p14="http://schemas.microsoft.com/office/powerpoint/2010/main" val="366738175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07BFEFC9-3BDB-DB42-9B02-3370699931EF}" type="slidenum">
              <a:rPr lang="en-GB"/>
              <a:pPr>
                <a:defRPr/>
              </a:pPr>
              <a:t>‹#›</a:t>
            </a:fld>
            <a:endParaRPr lang="en-GB"/>
          </a:p>
        </p:txBody>
      </p:sp>
    </p:spTree>
    <p:extLst>
      <p:ext uri="{BB962C8B-B14F-4D97-AF65-F5344CB8AC3E}">
        <p14:creationId xmlns:p14="http://schemas.microsoft.com/office/powerpoint/2010/main" val="349558188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3C51247B-D200-974A-88E7-BFACCC88D291}" type="slidenum">
              <a:rPr lang="en-GB"/>
              <a:pPr>
                <a:defRPr/>
              </a:pPr>
              <a:t>‹#›</a:t>
            </a:fld>
            <a:endParaRPr lang="en-GB"/>
          </a:p>
        </p:txBody>
      </p:sp>
    </p:spTree>
    <p:extLst>
      <p:ext uri="{BB962C8B-B14F-4D97-AF65-F5344CB8AC3E}">
        <p14:creationId xmlns:p14="http://schemas.microsoft.com/office/powerpoint/2010/main" val="206678823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3BEBBBA3-4F62-F749-9835-89878F849490}" type="slidenum">
              <a:rPr lang="en-GB"/>
              <a:pPr>
                <a:defRPr/>
              </a:pPr>
              <a:t>‹#›</a:t>
            </a:fld>
            <a:endParaRPr lang="en-GB"/>
          </a:p>
        </p:txBody>
      </p:sp>
    </p:spTree>
    <p:extLst>
      <p:ext uri="{BB962C8B-B14F-4D97-AF65-F5344CB8AC3E}">
        <p14:creationId xmlns:p14="http://schemas.microsoft.com/office/powerpoint/2010/main" val="13400143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565835B8-AE00-D54A-80D6-EAA200F61A7D}" type="slidenum">
              <a:rPr lang="en-GB"/>
              <a:pPr>
                <a:defRPr/>
              </a:pPr>
              <a:t>‹#›</a:t>
            </a:fld>
            <a:endParaRPr lang="en-GB"/>
          </a:p>
        </p:txBody>
      </p:sp>
    </p:spTree>
    <p:extLst>
      <p:ext uri="{BB962C8B-B14F-4D97-AF65-F5344CB8AC3E}">
        <p14:creationId xmlns:p14="http://schemas.microsoft.com/office/powerpoint/2010/main" val="9285107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19405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014B6A4-2520-7E42-A674-213B8F88681D}" type="slidenum">
              <a:rPr lang="en-US"/>
              <a:pPr>
                <a:defRPr/>
              </a:pPr>
              <a:t>‹#›</a:t>
            </a:fld>
            <a:endParaRPr lang="en-US"/>
          </a:p>
        </p:txBody>
      </p:sp>
    </p:spTree>
    <p:extLst>
      <p:ext uri="{BB962C8B-B14F-4D97-AF65-F5344CB8AC3E}">
        <p14:creationId xmlns:p14="http://schemas.microsoft.com/office/powerpoint/2010/main" val="125555748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0329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3366"/>
                </a:solidFill>
                <a:latin typeface="Times New Roman" charset="0"/>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eaLnBrk="0" hangingPunct="0">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149469483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1728039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27389112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1042931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8722945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181273100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3294381832"/>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163916157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14855017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12467631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21919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146687058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DF1798-7175-8647-8DF8-32EAA3571D54}" type="slidenum">
              <a:rPr lang="en-GB"/>
              <a:pPr>
                <a:defRPr/>
              </a:pPr>
              <a:t>‹#›</a:t>
            </a:fld>
            <a:endParaRPr lang="en-GB"/>
          </a:p>
        </p:txBody>
      </p:sp>
    </p:spTree>
    <p:extLst>
      <p:ext uri="{BB962C8B-B14F-4D97-AF65-F5344CB8AC3E}">
        <p14:creationId xmlns:p14="http://schemas.microsoft.com/office/powerpoint/2010/main" val="2828454878"/>
      </p:ext>
    </p:extLst>
  </p:cSld>
  <p:clrMapOvr>
    <a:masterClrMapping/>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084388" y="296863"/>
            <a:ext cx="6823075" cy="5353050"/>
            <a:chOff x="1313" y="187"/>
            <a:chExt cx="4298" cy="3372"/>
          </a:xfrm>
        </p:grpSpPr>
        <p:grpSp>
          <p:nvGrpSpPr>
            <p:cNvPr id="5" name="Group 1027"/>
            <p:cNvGrpSpPr>
              <a:grpSpLocks/>
            </p:cNvGrpSpPr>
            <p:nvPr/>
          </p:nvGrpSpPr>
          <p:grpSpPr bwMode="auto">
            <a:xfrm>
              <a:off x="2194" y="601"/>
              <a:ext cx="596" cy="447"/>
              <a:chOff x="0" y="0"/>
              <a:chExt cx="768" cy="576"/>
            </a:xfrm>
          </p:grpSpPr>
          <p:sp>
            <p:nvSpPr>
              <p:cNvPr id="135" name="Oval 1028"/>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6" name="Oval 1029"/>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 name="Group 1030"/>
            <p:cNvGrpSpPr>
              <a:grpSpLocks/>
            </p:cNvGrpSpPr>
            <p:nvPr/>
          </p:nvGrpSpPr>
          <p:grpSpPr bwMode="auto">
            <a:xfrm>
              <a:off x="1312" y="185"/>
              <a:ext cx="4299" cy="3369"/>
              <a:chOff x="0" y="5"/>
              <a:chExt cx="5533" cy="4336"/>
            </a:xfrm>
          </p:grpSpPr>
          <p:grpSp>
            <p:nvGrpSpPr>
              <p:cNvPr id="22" name="Group 1031"/>
              <p:cNvGrpSpPr>
                <a:grpSpLocks/>
              </p:cNvGrpSpPr>
              <p:nvPr/>
            </p:nvGrpSpPr>
            <p:grpSpPr bwMode="auto">
              <a:xfrm>
                <a:off x="0" y="5"/>
                <a:ext cx="5470" cy="4336"/>
                <a:chOff x="0" y="5"/>
                <a:chExt cx="5470" cy="4336"/>
              </a:xfrm>
            </p:grpSpPr>
            <p:grpSp>
              <p:nvGrpSpPr>
                <p:cNvPr id="33" name="Group 1032"/>
                <p:cNvGrpSpPr>
                  <a:grpSpLocks/>
                </p:cNvGrpSpPr>
                <p:nvPr/>
              </p:nvGrpSpPr>
              <p:grpSpPr bwMode="auto">
                <a:xfrm>
                  <a:off x="1339" y="788"/>
                  <a:ext cx="2919" cy="2149"/>
                  <a:chOff x="1265" y="816"/>
                  <a:chExt cx="2919" cy="2149"/>
                </a:xfrm>
              </p:grpSpPr>
              <p:sp>
                <p:nvSpPr>
                  <p:cNvPr id="133" name="Oval 1033"/>
                  <p:cNvSpPr>
                    <a:spLocks noChangeArrowheads="1"/>
                  </p:cNvSpPr>
                  <p:nvPr/>
                </p:nvSpPr>
                <p:spPr bwMode="hidden">
                  <a:xfrm>
                    <a:off x="1265" y="816"/>
                    <a:ext cx="2919" cy="2149"/>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4" name="Oval 1034"/>
                  <p:cNvSpPr>
                    <a:spLocks noChangeArrowheads="1"/>
                  </p:cNvSpPr>
                  <p:nvPr/>
                </p:nvSpPr>
                <p:spPr bwMode="hidden">
                  <a:xfrm>
                    <a:off x="2379" y="1603"/>
                    <a:ext cx="578" cy="404"/>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4" name="Group 1035"/>
                <p:cNvGrpSpPr>
                  <a:grpSpLocks/>
                </p:cNvGrpSpPr>
                <p:nvPr/>
              </p:nvGrpSpPr>
              <p:grpSpPr bwMode="auto">
                <a:xfrm>
                  <a:off x="0" y="5"/>
                  <a:ext cx="5470" cy="4336"/>
                  <a:chOff x="0" y="5"/>
                  <a:chExt cx="5470" cy="4336"/>
                </a:xfrm>
              </p:grpSpPr>
              <p:grpSp>
                <p:nvGrpSpPr>
                  <p:cNvPr id="35" name="Group 1036"/>
                  <p:cNvGrpSpPr>
                    <a:grpSpLocks/>
                  </p:cNvGrpSpPr>
                  <p:nvPr/>
                </p:nvGrpSpPr>
                <p:grpSpPr bwMode="auto">
                  <a:xfrm>
                    <a:off x="3544" y="1504"/>
                    <a:ext cx="1259" cy="2323"/>
                    <a:chOff x="3470" y="1532"/>
                    <a:chExt cx="1259" cy="2323"/>
                  </a:xfrm>
                </p:grpSpPr>
                <p:sp>
                  <p:nvSpPr>
                    <p:cNvPr id="131" name="Freeform 1037"/>
                    <p:cNvSpPr>
                      <a:spLocks/>
                    </p:cNvSpPr>
                    <p:nvPr/>
                  </p:nvSpPr>
                  <p:spPr bwMode="hidden">
                    <a:xfrm rot="2711884">
                      <a:off x="2765" y="2238"/>
                      <a:ext cx="1725" cy="313"/>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038"/>
                    <p:cNvSpPr>
                      <a:spLocks/>
                    </p:cNvSpPr>
                    <p:nvPr/>
                  </p:nvSpPr>
                  <p:spPr bwMode="hidden">
                    <a:xfrm rot="2711884">
                      <a:off x="4022" y="3148"/>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039"/>
                  <p:cNvGrpSpPr>
                    <a:grpSpLocks/>
                  </p:cNvGrpSpPr>
                  <p:nvPr/>
                </p:nvGrpSpPr>
                <p:grpSpPr bwMode="auto">
                  <a:xfrm>
                    <a:off x="2938" y="1990"/>
                    <a:ext cx="2462" cy="1332"/>
                    <a:chOff x="2864" y="2018"/>
                    <a:chExt cx="2462" cy="1332"/>
                  </a:xfrm>
                </p:grpSpPr>
                <p:sp>
                  <p:nvSpPr>
                    <p:cNvPr id="129" name="Freeform 1040"/>
                    <p:cNvSpPr>
                      <a:spLocks/>
                    </p:cNvSpPr>
                    <p:nvPr/>
                  </p:nvSpPr>
                  <p:spPr bwMode="hidden">
                    <a:xfrm rot="2104081">
                      <a:off x="2864" y="2018"/>
                      <a:ext cx="1813" cy="346"/>
                    </a:xfrm>
                    <a:custGeom>
                      <a:avLst/>
                      <a:gdLst>
                        <a:gd name="T0" fmla="*/ 0 w 2736"/>
                        <a:gd name="T1" fmla="*/ 2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041"/>
                    <p:cNvSpPr>
                      <a:spLocks/>
                    </p:cNvSpPr>
                    <p:nvPr/>
                  </p:nvSpPr>
                  <p:spPr bwMode="hidden">
                    <a:xfrm rot="2104081">
                      <a:off x="4352" y="2805"/>
                      <a:ext cx="974" cy="544"/>
                    </a:xfrm>
                    <a:custGeom>
                      <a:avLst/>
                      <a:gdLst>
                        <a:gd name="T0" fmla="*/ 1 w 1769"/>
                        <a:gd name="T1" fmla="*/ 1 h 791"/>
                        <a:gd name="T2" fmla="*/ 1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3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042"/>
                  <p:cNvGrpSpPr>
                    <a:grpSpLocks/>
                  </p:cNvGrpSpPr>
                  <p:nvPr/>
                </p:nvGrpSpPr>
                <p:grpSpPr bwMode="auto">
                  <a:xfrm>
                    <a:off x="2970" y="1802"/>
                    <a:ext cx="2478" cy="1065"/>
                    <a:chOff x="2896" y="1830"/>
                    <a:chExt cx="2478" cy="1065"/>
                  </a:xfrm>
                </p:grpSpPr>
                <p:sp>
                  <p:nvSpPr>
                    <p:cNvPr id="127" name="Freeform 1043"/>
                    <p:cNvSpPr>
                      <a:spLocks/>
                    </p:cNvSpPr>
                    <p:nvPr/>
                  </p:nvSpPr>
                  <p:spPr bwMode="hidden">
                    <a:xfrm rot="1582915">
                      <a:off x="2896" y="1830"/>
                      <a:ext cx="1736" cy="304"/>
                    </a:xfrm>
                    <a:custGeom>
                      <a:avLst/>
                      <a:gdLst>
                        <a:gd name="T0" fmla="*/ 0 w 2736"/>
                        <a:gd name="T1" fmla="*/ 1 h 504"/>
                        <a:gd name="T2" fmla="*/ 2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1044"/>
                    <p:cNvSpPr>
                      <a:spLocks/>
                    </p:cNvSpPr>
                    <p:nvPr/>
                  </p:nvSpPr>
                  <p:spPr bwMode="hidden">
                    <a:xfrm rot="1582915">
                      <a:off x="4442" y="2419"/>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1045"/>
                  <p:cNvGrpSpPr>
                    <a:grpSpLocks/>
                  </p:cNvGrpSpPr>
                  <p:nvPr/>
                </p:nvGrpSpPr>
                <p:grpSpPr bwMode="auto">
                  <a:xfrm>
                    <a:off x="2998" y="1608"/>
                    <a:ext cx="2472" cy="927"/>
                    <a:chOff x="2924" y="1636"/>
                    <a:chExt cx="2472" cy="927"/>
                  </a:xfrm>
                </p:grpSpPr>
                <p:sp>
                  <p:nvSpPr>
                    <p:cNvPr id="125" name="Freeform 1046"/>
                    <p:cNvSpPr>
                      <a:spLocks/>
                    </p:cNvSpPr>
                    <p:nvPr/>
                  </p:nvSpPr>
                  <p:spPr bwMode="hidden">
                    <a:xfrm rot="1080363">
                      <a:off x="2924" y="1637"/>
                      <a:ext cx="1677" cy="336"/>
                    </a:xfrm>
                    <a:custGeom>
                      <a:avLst/>
                      <a:gdLst>
                        <a:gd name="T0" fmla="*/ 0 w 2736"/>
                        <a:gd name="T1" fmla="*/ 2 h 504"/>
                        <a:gd name="T2" fmla="*/ 1 w 2736"/>
                        <a:gd name="T3" fmla="*/ 1 h 504"/>
                        <a:gd name="T4" fmla="*/ 2 w 2736"/>
                        <a:gd name="T5" fmla="*/ 1 h 504"/>
                        <a:gd name="T6" fmla="*/ 3 w 2736"/>
                        <a:gd name="T7" fmla="*/ 1 h 504"/>
                        <a:gd name="T8" fmla="*/ 2 w 2736"/>
                        <a:gd name="T9" fmla="*/ 1 h 504"/>
                        <a:gd name="T10" fmla="*/ 2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1047"/>
                    <p:cNvSpPr>
                      <a:spLocks/>
                    </p:cNvSpPr>
                    <p:nvPr/>
                  </p:nvSpPr>
                  <p:spPr bwMode="hidden">
                    <a:xfrm rot="1080363">
                      <a:off x="4495" y="2037"/>
                      <a:ext cx="901" cy="526"/>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1048"/>
                  <p:cNvGrpSpPr>
                    <a:grpSpLocks/>
                  </p:cNvGrpSpPr>
                  <p:nvPr/>
                </p:nvGrpSpPr>
                <p:grpSpPr bwMode="auto">
                  <a:xfrm>
                    <a:off x="3032" y="1385"/>
                    <a:ext cx="2341" cy="657"/>
                    <a:chOff x="2958" y="1413"/>
                    <a:chExt cx="2341" cy="657"/>
                  </a:xfrm>
                </p:grpSpPr>
                <p:sp>
                  <p:nvSpPr>
                    <p:cNvPr id="123" name="Freeform 1049"/>
                    <p:cNvSpPr>
                      <a:spLocks/>
                    </p:cNvSpPr>
                    <p:nvPr/>
                  </p:nvSpPr>
                  <p:spPr bwMode="hidden">
                    <a:xfrm rot="463793">
                      <a:off x="2958" y="1413"/>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1050"/>
                    <p:cNvSpPr>
                      <a:spLocks/>
                    </p:cNvSpPr>
                    <p:nvPr/>
                  </p:nvSpPr>
                  <p:spPr bwMode="hidden">
                    <a:xfrm rot="463793">
                      <a:off x="4469" y="1581"/>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1051"/>
                  <p:cNvGrpSpPr>
                    <a:grpSpLocks/>
                  </p:cNvGrpSpPr>
                  <p:nvPr/>
                </p:nvGrpSpPr>
                <p:grpSpPr bwMode="auto">
                  <a:xfrm>
                    <a:off x="3057" y="1242"/>
                    <a:ext cx="2150" cy="341"/>
                    <a:chOff x="2983" y="1270"/>
                    <a:chExt cx="2150" cy="341"/>
                  </a:xfrm>
                </p:grpSpPr>
                <p:sp>
                  <p:nvSpPr>
                    <p:cNvPr id="121" name="Freeform 1052"/>
                    <p:cNvSpPr>
                      <a:spLocks/>
                    </p:cNvSpPr>
                    <p:nvPr/>
                  </p:nvSpPr>
                  <p:spPr bwMode="hidden">
                    <a:xfrm rot="-84182">
                      <a:off x="2983" y="1290"/>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1053"/>
                    <p:cNvSpPr>
                      <a:spLocks/>
                    </p:cNvSpPr>
                    <p:nvPr/>
                  </p:nvSpPr>
                  <p:spPr bwMode="hidden">
                    <a:xfrm rot="-84182">
                      <a:off x="4379" y="1270"/>
                      <a:ext cx="754" cy="34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1054"/>
                  <p:cNvGrpSpPr>
                    <a:grpSpLocks/>
                  </p:cNvGrpSpPr>
                  <p:nvPr/>
                </p:nvGrpSpPr>
                <p:grpSpPr bwMode="auto">
                  <a:xfrm>
                    <a:off x="3012" y="891"/>
                    <a:ext cx="1879" cy="424"/>
                    <a:chOff x="2938" y="919"/>
                    <a:chExt cx="1879" cy="424"/>
                  </a:xfrm>
                </p:grpSpPr>
                <p:sp>
                  <p:nvSpPr>
                    <p:cNvPr id="119" name="Freeform 1055"/>
                    <p:cNvSpPr>
                      <a:spLocks/>
                    </p:cNvSpPr>
                    <p:nvPr/>
                  </p:nvSpPr>
                  <p:spPr bwMode="hidden">
                    <a:xfrm rot="-802576">
                      <a:off x="2938" y="112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1056"/>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1057"/>
                  <p:cNvGrpSpPr>
                    <a:grpSpLocks/>
                  </p:cNvGrpSpPr>
                  <p:nvPr/>
                </p:nvGrpSpPr>
                <p:grpSpPr bwMode="auto">
                  <a:xfrm>
                    <a:off x="710" y="1627"/>
                    <a:ext cx="1257" cy="2321"/>
                    <a:chOff x="636" y="1655"/>
                    <a:chExt cx="1257" cy="2321"/>
                  </a:xfrm>
                </p:grpSpPr>
                <p:sp>
                  <p:nvSpPr>
                    <p:cNvPr id="117" name="Freeform 1058"/>
                    <p:cNvSpPr>
                      <a:spLocks/>
                    </p:cNvSpPr>
                    <p:nvPr/>
                  </p:nvSpPr>
                  <p:spPr bwMode="hidden">
                    <a:xfrm rot="18888116" flipH="1">
                      <a:off x="875" y="2359"/>
                      <a:ext cx="1722" cy="313"/>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1059"/>
                    <p:cNvSpPr>
                      <a:spLocks/>
                    </p:cNvSpPr>
                    <p:nvPr/>
                  </p:nvSpPr>
                  <p:spPr bwMode="hidden">
                    <a:xfrm rot="18888116" flipH="1">
                      <a:off x="419" y="3270"/>
                      <a:ext cx="924"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1060"/>
                  <p:cNvGrpSpPr>
                    <a:grpSpLocks/>
                  </p:cNvGrpSpPr>
                  <p:nvPr/>
                </p:nvGrpSpPr>
                <p:grpSpPr bwMode="auto">
                  <a:xfrm>
                    <a:off x="69" y="2169"/>
                    <a:ext cx="2461" cy="1333"/>
                    <a:chOff x="-5" y="2197"/>
                    <a:chExt cx="2461" cy="1333"/>
                  </a:xfrm>
                </p:grpSpPr>
                <p:sp>
                  <p:nvSpPr>
                    <p:cNvPr id="115" name="Freeform 1061"/>
                    <p:cNvSpPr>
                      <a:spLocks/>
                    </p:cNvSpPr>
                    <p:nvPr/>
                  </p:nvSpPr>
                  <p:spPr bwMode="hidden">
                    <a:xfrm rot="19495919" flipH="1">
                      <a:off x="644" y="2196"/>
                      <a:ext cx="1812" cy="346"/>
                    </a:xfrm>
                    <a:custGeom>
                      <a:avLst/>
                      <a:gdLst>
                        <a:gd name="T0" fmla="*/ 0 w 2736"/>
                        <a:gd name="T1" fmla="*/ 2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1062"/>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3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1063"/>
                  <p:cNvGrpSpPr>
                    <a:grpSpLocks/>
                  </p:cNvGrpSpPr>
                  <p:nvPr/>
                </p:nvGrpSpPr>
                <p:grpSpPr bwMode="auto">
                  <a:xfrm>
                    <a:off x="22" y="1979"/>
                    <a:ext cx="2477" cy="1063"/>
                    <a:chOff x="-52" y="2007"/>
                    <a:chExt cx="2477" cy="1063"/>
                  </a:xfrm>
                </p:grpSpPr>
                <p:sp>
                  <p:nvSpPr>
                    <p:cNvPr id="113" name="Freeform 1064"/>
                    <p:cNvSpPr>
                      <a:spLocks/>
                    </p:cNvSpPr>
                    <p:nvPr/>
                  </p:nvSpPr>
                  <p:spPr bwMode="hidden">
                    <a:xfrm rot="20017085" flipH="1">
                      <a:off x="689" y="2007"/>
                      <a:ext cx="1736" cy="304"/>
                    </a:xfrm>
                    <a:custGeom>
                      <a:avLst/>
                      <a:gdLst>
                        <a:gd name="T0" fmla="*/ 0 w 2736"/>
                        <a:gd name="T1" fmla="*/ 1 h 504"/>
                        <a:gd name="T2" fmla="*/ 2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1065"/>
                    <p:cNvSpPr>
                      <a:spLocks/>
                    </p:cNvSpPr>
                    <p:nvPr/>
                  </p:nvSpPr>
                  <p:spPr bwMode="hidden">
                    <a:xfrm rot="20017085" flipH="1">
                      <a:off x="-52" y="2594"/>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1066"/>
                  <p:cNvGrpSpPr>
                    <a:grpSpLocks/>
                  </p:cNvGrpSpPr>
                  <p:nvPr/>
                </p:nvGrpSpPr>
                <p:grpSpPr bwMode="auto">
                  <a:xfrm>
                    <a:off x="0" y="1784"/>
                    <a:ext cx="2472" cy="928"/>
                    <a:chOff x="-74" y="1812"/>
                    <a:chExt cx="2472" cy="928"/>
                  </a:xfrm>
                </p:grpSpPr>
                <p:sp>
                  <p:nvSpPr>
                    <p:cNvPr id="111" name="Freeform 1067"/>
                    <p:cNvSpPr>
                      <a:spLocks/>
                    </p:cNvSpPr>
                    <p:nvPr/>
                  </p:nvSpPr>
                  <p:spPr bwMode="hidden">
                    <a:xfrm rot="20519637" flipH="1">
                      <a:off x="721" y="1812"/>
                      <a:ext cx="1677" cy="336"/>
                    </a:xfrm>
                    <a:custGeom>
                      <a:avLst/>
                      <a:gdLst>
                        <a:gd name="T0" fmla="*/ 0 w 2736"/>
                        <a:gd name="T1" fmla="*/ 2 h 504"/>
                        <a:gd name="T2" fmla="*/ 1 w 2736"/>
                        <a:gd name="T3" fmla="*/ 1 h 504"/>
                        <a:gd name="T4" fmla="*/ 2 w 2736"/>
                        <a:gd name="T5" fmla="*/ 1 h 504"/>
                        <a:gd name="T6" fmla="*/ 3 w 2736"/>
                        <a:gd name="T7" fmla="*/ 1 h 504"/>
                        <a:gd name="T8" fmla="*/ 2 w 2736"/>
                        <a:gd name="T9" fmla="*/ 1 h 504"/>
                        <a:gd name="T10" fmla="*/ 2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1068"/>
                    <p:cNvSpPr>
                      <a:spLocks/>
                    </p:cNvSpPr>
                    <p:nvPr/>
                  </p:nvSpPr>
                  <p:spPr bwMode="hidden">
                    <a:xfrm rot="20519637" flipH="1">
                      <a:off x="-74" y="2213"/>
                      <a:ext cx="901" cy="526"/>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069"/>
                  <p:cNvGrpSpPr>
                    <a:grpSpLocks/>
                  </p:cNvGrpSpPr>
                  <p:nvPr/>
                </p:nvGrpSpPr>
                <p:grpSpPr bwMode="auto">
                  <a:xfrm>
                    <a:off x="97" y="1562"/>
                    <a:ext cx="2339" cy="657"/>
                    <a:chOff x="23" y="1590"/>
                    <a:chExt cx="2339" cy="657"/>
                  </a:xfrm>
                </p:grpSpPr>
                <p:sp>
                  <p:nvSpPr>
                    <p:cNvPr id="109" name="Freeform 1070"/>
                    <p:cNvSpPr>
                      <a:spLocks/>
                    </p:cNvSpPr>
                    <p:nvPr/>
                  </p:nvSpPr>
                  <p:spPr bwMode="hidden">
                    <a:xfrm rot="21136207" flipH="1">
                      <a:off x="818" y="1590"/>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1071"/>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1072"/>
                  <p:cNvGrpSpPr>
                    <a:grpSpLocks/>
                  </p:cNvGrpSpPr>
                  <p:nvPr/>
                </p:nvGrpSpPr>
                <p:grpSpPr bwMode="auto">
                  <a:xfrm>
                    <a:off x="263" y="1416"/>
                    <a:ext cx="2150" cy="345"/>
                    <a:chOff x="189" y="1444"/>
                    <a:chExt cx="2150" cy="345"/>
                  </a:xfrm>
                </p:grpSpPr>
                <p:sp>
                  <p:nvSpPr>
                    <p:cNvPr id="107" name="Freeform 1073"/>
                    <p:cNvSpPr>
                      <a:spLocks/>
                    </p:cNvSpPr>
                    <p:nvPr/>
                  </p:nvSpPr>
                  <p:spPr bwMode="hidden">
                    <a:xfrm rot="84182" flipH="1">
                      <a:off x="935" y="1464"/>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1074"/>
                    <p:cNvSpPr>
                      <a:spLocks/>
                    </p:cNvSpPr>
                    <p:nvPr/>
                  </p:nvSpPr>
                  <p:spPr bwMode="hidden">
                    <a:xfrm rot="84182" flipH="1">
                      <a:off x="189" y="1444"/>
                      <a:ext cx="754"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1075"/>
                  <p:cNvGrpSpPr>
                    <a:grpSpLocks/>
                  </p:cNvGrpSpPr>
                  <p:nvPr/>
                </p:nvGrpSpPr>
                <p:grpSpPr bwMode="auto">
                  <a:xfrm>
                    <a:off x="579" y="1066"/>
                    <a:ext cx="1879" cy="427"/>
                    <a:chOff x="505" y="1094"/>
                    <a:chExt cx="1879" cy="427"/>
                  </a:xfrm>
                </p:grpSpPr>
                <p:sp>
                  <p:nvSpPr>
                    <p:cNvPr id="105" name="Freeform 1076"/>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1077"/>
                    <p:cNvSpPr>
                      <a:spLocks/>
                    </p:cNvSpPr>
                    <p:nvPr/>
                  </p:nvSpPr>
                  <p:spPr bwMode="hidden">
                    <a:xfrm rot="802576" flipH="1">
                      <a:off x="505" y="1094"/>
                      <a:ext cx="662" cy="34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1078"/>
                  <p:cNvGrpSpPr>
                    <a:grpSpLocks/>
                  </p:cNvGrpSpPr>
                  <p:nvPr/>
                </p:nvGrpSpPr>
                <p:grpSpPr bwMode="auto">
                  <a:xfrm>
                    <a:off x="690" y="873"/>
                    <a:ext cx="1849" cy="552"/>
                    <a:chOff x="616" y="901"/>
                    <a:chExt cx="1849" cy="552"/>
                  </a:xfrm>
                </p:grpSpPr>
                <p:sp>
                  <p:nvSpPr>
                    <p:cNvPr id="103" name="Freeform 1079"/>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1080"/>
                    <p:cNvSpPr>
                      <a:spLocks/>
                    </p:cNvSpPr>
                    <p:nvPr/>
                  </p:nvSpPr>
                  <p:spPr bwMode="hidden">
                    <a:xfrm rot="1277471" flipH="1">
                      <a:off x="616" y="900"/>
                      <a:ext cx="662" cy="3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1081"/>
                  <p:cNvGrpSpPr>
                    <a:grpSpLocks/>
                  </p:cNvGrpSpPr>
                  <p:nvPr/>
                </p:nvGrpSpPr>
                <p:grpSpPr bwMode="auto">
                  <a:xfrm>
                    <a:off x="911" y="590"/>
                    <a:ext cx="1767" cy="741"/>
                    <a:chOff x="911" y="590"/>
                    <a:chExt cx="1767" cy="741"/>
                  </a:xfrm>
                </p:grpSpPr>
                <p:sp>
                  <p:nvSpPr>
                    <p:cNvPr id="101" name="Freeform 1082"/>
                    <p:cNvSpPr>
                      <a:spLocks/>
                    </p:cNvSpPr>
                    <p:nvPr/>
                  </p:nvSpPr>
                  <p:spPr bwMode="hidden">
                    <a:xfrm rot="2028410" flipH="1">
                      <a:off x="1445" y="111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1083"/>
                    <p:cNvSpPr>
                      <a:spLocks/>
                    </p:cNvSpPr>
                    <p:nvPr/>
                  </p:nvSpPr>
                  <p:spPr bwMode="hidden">
                    <a:xfrm rot="2028410" flipH="1">
                      <a:off x="911" y="591"/>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1084"/>
                  <p:cNvGrpSpPr>
                    <a:grpSpLocks/>
                  </p:cNvGrpSpPr>
                  <p:nvPr/>
                </p:nvGrpSpPr>
                <p:grpSpPr bwMode="auto">
                  <a:xfrm>
                    <a:off x="1120" y="303"/>
                    <a:ext cx="1693" cy="889"/>
                    <a:chOff x="1120" y="303"/>
                    <a:chExt cx="1693" cy="889"/>
                  </a:xfrm>
                </p:grpSpPr>
                <p:sp>
                  <p:nvSpPr>
                    <p:cNvPr id="99" name="Freeform 1085"/>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1086"/>
                    <p:cNvSpPr>
                      <a:spLocks/>
                    </p:cNvSpPr>
                    <p:nvPr/>
                  </p:nvSpPr>
                  <p:spPr bwMode="hidden">
                    <a:xfrm rot="2664424" flipH="1">
                      <a:off x="1120" y="304"/>
                      <a:ext cx="67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1087"/>
                  <p:cNvGrpSpPr>
                    <a:grpSpLocks/>
                  </p:cNvGrpSpPr>
                  <p:nvPr/>
                </p:nvGrpSpPr>
                <p:grpSpPr bwMode="auto">
                  <a:xfrm>
                    <a:off x="1709" y="70"/>
                    <a:ext cx="777" cy="1521"/>
                    <a:chOff x="1635" y="98"/>
                    <a:chExt cx="777" cy="1521"/>
                  </a:xfrm>
                </p:grpSpPr>
                <p:sp>
                  <p:nvSpPr>
                    <p:cNvPr id="97" name="Freeform 1088"/>
                    <p:cNvSpPr>
                      <a:spLocks/>
                    </p:cNvSpPr>
                    <p:nvPr/>
                  </p:nvSpPr>
                  <p:spPr bwMode="hidden">
                    <a:xfrm rot="3473776" flipH="1">
                      <a:off x="1754" y="960"/>
                      <a:ext cx="1102"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1089"/>
                    <p:cNvSpPr>
                      <a:spLocks/>
                    </p:cNvSpPr>
                    <p:nvPr/>
                  </p:nvSpPr>
                  <p:spPr bwMode="hidden">
                    <a:xfrm rot="3473776" flipH="1">
                      <a:off x="1509" y="225"/>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1090"/>
                  <p:cNvGrpSpPr>
                    <a:grpSpLocks/>
                  </p:cNvGrpSpPr>
                  <p:nvPr/>
                </p:nvGrpSpPr>
                <p:grpSpPr bwMode="auto">
                  <a:xfrm>
                    <a:off x="2009" y="5"/>
                    <a:ext cx="635" cy="1534"/>
                    <a:chOff x="1935" y="33"/>
                    <a:chExt cx="635" cy="1534"/>
                  </a:xfrm>
                </p:grpSpPr>
                <p:sp>
                  <p:nvSpPr>
                    <p:cNvPr id="95" name="Freeform 1091"/>
                    <p:cNvSpPr>
                      <a:spLocks/>
                    </p:cNvSpPr>
                    <p:nvPr/>
                  </p:nvSpPr>
                  <p:spPr bwMode="hidden">
                    <a:xfrm rot="4126480" flipH="1">
                      <a:off x="1932" y="929"/>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1092"/>
                    <p:cNvSpPr>
                      <a:spLocks/>
                    </p:cNvSpPr>
                    <p:nvPr/>
                  </p:nvSpPr>
                  <p:spPr bwMode="hidden">
                    <a:xfrm rot="4126480" flipH="1">
                      <a:off x="1819" y="149"/>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1093"/>
                  <p:cNvGrpSpPr>
                    <a:grpSpLocks/>
                  </p:cNvGrpSpPr>
                  <p:nvPr/>
                </p:nvGrpSpPr>
                <p:grpSpPr bwMode="auto">
                  <a:xfrm>
                    <a:off x="2896" y="644"/>
                    <a:ext cx="1846" cy="566"/>
                    <a:chOff x="2822" y="672"/>
                    <a:chExt cx="1846" cy="566"/>
                  </a:xfrm>
                </p:grpSpPr>
                <p:sp>
                  <p:nvSpPr>
                    <p:cNvPr id="93" name="Freeform 1094"/>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1095"/>
                    <p:cNvSpPr>
                      <a:spLocks/>
                    </p:cNvSpPr>
                    <p:nvPr/>
                  </p:nvSpPr>
                  <p:spPr bwMode="hidden">
                    <a:xfrm rot="-1325434">
                      <a:off x="4005" y="671"/>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1096"/>
                  <p:cNvGrpSpPr>
                    <a:grpSpLocks/>
                  </p:cNvGrpSpPr>
                  <p:nvPr/>
                </p:nvGrpSpPr>
                <p:grpSpPr bwMode="auto">
                  <a:xfrm>
                    <a:off x="2757" y="416"/>
                    <a:ext cx="1783" cy="717"/>
                    <a:chOff x="2683" y="444"/>
                    <a:chExt cx="1783" cy="717"/>
                  </a:xfrm>
                </p:grpSpPr>
                <p:sp>
                  <p:nvSpPr>
                    <p:cNvPr id="91" name="Freeform 1097"/>
                    <p:cNvSpPr>
                      <a:spLocks/>
                    </p:cNvSpPr>
                    <p:nvPr/>
                  </p:nvSpPr>
                  <p:spPr bwMode="hidden">
                    <a:xfrm rot="-1921064">
                      <a:off x="2683" y="94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1098"/>
                    <p:cNvSpPr>
                      <a:spLocks/>
                    </p:cNvSpPr>
                    <p:nvPr/>
                  </p:nvSpPr>
                  <p:spPr bwMode="hidden">
                    <a:xfrm rot="-1921064">
                      <a:off x="3803" y="444"/>
                      <a:ext cx="663"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1099"/>
                  <p:cNvSpPr>
                    <a:spLocks/>
                  </p:cNvSpPr>
                  <p:nvPr/>
                </p:nvSpPr>
                <p:spPr bwMode="hidden">
                  <a:xfrm rot="4578755" flipH="1">
                    <a:off x="2176" y="948"/>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1100"/>
                  <p:cNvSpPr>
                    <a:spLocks/>
                  </p:cNvSpPr>
                  <p:nvPr/>
                </p:nvSpPr>
                <p:spPr bwMode="hidden">
                  <a:xfrm rot="4578755" flipH="1">
                    <a:off x="2200" y="195"/>
                    <a:ext cx="551"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1101"/>
                  <p:cNvGrpSpPr>
                    <a:grpSpLocks/>
                  </p:cNvGrpSpPr>
                  <p:nvPr/>
                </p:nvGrpSpPr>
                <p:grpSpPr bwMode="auto">
                  <a:xfrm>
                    <a:off x="2877" y="16"/>
                    <a:ext cx="635" cy="1514"/>
                    <a:chOff x="2803" y="44"/>
                    <a:chExt cx="635" cy="1514"/>
                  </a:xfrm>
                </p:grpSpPr>
                <p:sp>
                  <p:nvSpPr>
                    <p:cNvPr id="89" name="Freeform 1102"/>
                    <p:cNvSpPr>
                      <a:spLocks/>
                    </p:cNvSpPr>
                    <p:nvPr/>
                  </p:nvSpPr>
                  <p:spPr bwMode="hidden">
                    <a:xfrm rot="-3857755">
                      <a:off x="2365" y="936"/>
                      <a:ext cx="1059"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1103"/>
                    <p:cNvSpPr>
                      <a:spLocks/>
                    </p:cNvSpPr>
                    <p:nvPr/>
                  </p:nvSpPr>
                  <p:spPr bwMode="hidden">
                    <a:xfrm rot="-3857755">
                      <a:off x="3009" y="186"/>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1104"/>
                  <p:cNvGrpSpPr>
                    <a:grpSpLocks/>
                  </p:cNvGrpSpPr>
                  <p:nvPr/>
                </p:nvGrpSpPr>
                <p:grpSpPr bwMode="auto">
                  <a:xfrm>
                    <a:off x="3011" y="131"/>
                    <a:ext cx="1014" cy="1465"/>
                    <a:chOff x="2937" y="159"/>
                    <a:chExt cx="1014" cy="1465"/>
                  </a:xfrm>
                </p:grpSpPr>
                <p:sp>
                  <p:nvSpPr>
                    <p:cNvPr id="87" name="Freeform 1105"/>
                    <p:cNvSpPr>
                      <a:spLocks/>
                    </p:cNvSpPr>
                    <p:nvPr/>
                  </p:nvSpPr>
                  <p:spPr bwMode="hidden">
                    <a:xfrm rot="-2777260">
                      <a:off x="2493" y="910"/>
                      <a:ext cx="1157"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1106"/>
                    <p:cNvSpPr>
                      <a:spLocks/>
                    </p:cNvSpPr>
                    <p:nvPr/>
                  </p:nvSpPr>
                  <p:spPr bwMode="hidden">
                    <a:xfrm rot="-2777260">
                      <a:off x="3429" y="259"/>
                      <a:ext cx="622"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1107"/>
                  <p:cNvGrpSpPr>
                    <a:grpSpLocks/>
                  </p:cNvGrpSpPr>
                  <p:nvPr/>
                </p:nvGrpSpPr>
                <p:grpSpPr bwMode="auto">
                  <a:xfrm>
                    <a:off x="2805" y="7"/>
                    <a:ext cx="241" cy="1445"/>
                    <a:chOff x="2731" y="35"/>
                    <a:chExt cx="241" cy="1445"/>
                  </a:xfrm>
                </p:grpSpPr>
                <p:sp>
                  <p:nvSpPr>
                    <p:cNvPr id="85" name="Freeform 1108"/>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1109"/>
                    <p:cNvSpPr>
                      <a:spLocks/>
                    </p:cNvSpPr>
                    <p:nvPr/>
                  </p:nvSpPr>
                  <p:spPr bwMode="hidden">
                    <a:xfrm rot="-4903748">
                      <a:off x="2649" y="223"/>
                      <a:ext cx="511"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1110"/>
                  <p:cNvGrpSpPr>
                    <a:grpSpLocks/>
                  </p:cNvGrpSpPr>
                  <p:nvPr/>
                </p:nvGrpSpPr>
                <p:grpSpPr bwMode="auto">
                  <a:xfrm>
                    <a:off x="1017" y="1741"/>
                    <a:ext cx="1083" cy="2449"/>
                    <a:chOff x="943" y="1769"/>
                    <a:chExt cx="1083" cy="2449"/>
                  </a:xfrm>
                </p:grpSpPr>
                <p:sp>
                  <p:nvSpPr>
                    <p:cNvPr id="83" name="Freeform 1111"/>
                    <p:cNvSpPr>
                      <a:spLocks/>
                    </p:cNvSpPr>
                    <p:nvPr/>
                  </p:nvSpPr>
                  <p:spPr bwMode="hidden">
                    <a:xfrm rot="18335692" flipH="1">
                      <a:off x="1008" y="2476"/>
                      <a:ext cx="1726" cy="311"/>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1112"/>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1113"/>
                  <p:cNvGrpSpPr>
                    <a:grpSpLocks/>
                  </p:cNvGrpSpPr>
                  <p:nvPr/>
                </p:nvGrpSpPr>
                <p:grpSpPr bwMode="auto">
                  <a:xfrm>
                    <a:off x="1529" y="1906"/>
                    <a:ext cx="765" cy="2375"/>
                    <a:chOff x="1455" y="1934"/>
                    <a:chExt cx="765" cy="2375"/>
                  </a:xfrm>
                </p:grpSpPr>
                <p:sp>
                  <p:nvSpPr>
                    <p:cNvPr id="81" name="Freeform 1114"/>
                    <p:cNvSpPr>
                      <a:spLocks/>
                    </p:cNvSpPr>
                    <p:nvPr/>
                  </p:nvSpPr>
                  <p:spPr bwMode="hidden">
                    <a:xfrm rot="17542885" flipH="1">
                      <a:off x="1267" y="2576"/>
                      <a:ext cx="1595" cy="310"/>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1115"/>
                    <p:cNvSpPr>
                      <a:spLocks/>
                    </p:cNvSpPr>
                    <p:nvPr/>
                  </p:nvSpPr>
                  <p:spPr bwMode="hidden">
                    <a:xfrm rot="17542885" flipH="1">
                      <a:off x="1272" y="3636"/>
                      <a:ext cx="856"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1116"/>
                  <p:cNvGrpSpPr>
                    <a:grpSpLocks/>
                  </p:cNvGrpSpPr>
                  <p:nvPr/>
                </p:nvGrpSpPr>
                <p:grpSpPr bwMode="auto">
                  <a:xfrm rot="88588">
                    <a:off x="2059" y="1956"/>
                    <a:ext cx="459" cy="2333"/>
                    <a:chOff x="1948" y="1983"/>
                    <a:chExt cx="492" cy="2608"/>
                  </a:xfrm>
                </p:grpSpPr>
                <p:sp>
                  <p:nvSpPr>
                    <p:cNvPr id="79" name="Freeform 1117"/>
                    <p:cNvSpPr>
                      <a:spLocks/>
                    </p:cNvSpPr>
                    <p:nvPr/>
                  </p:nvSpPr>
                  <p:spPr bwMode="hidden">
                    <a:xfrm rot="16782062" flipH="1">
                      <a:off x="1430" y="2689"/>
                      <a:ext cx="1715" cy="301"/>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1118"/>
                    <p:cNvSpPr>
                      <a:spLocks/>
                    </p:cNvSpPr>
                    <p:nvPr/>
                  </p:nvSpPr>
                  <p:spPr bwMode="hidden">
                    <a:xfrm rot="16782062" flipH="1">
                      <a:off x="1724" y="3896"/>
                      <a:ext cx="918" cy="472"/>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1119"/>
                  <p:cNvGrpSpPr>
                    <a:grpSpLocks/>
                  </p:cNvGrpSpPr>
                  <p:nvPr/>
                </p:nvGrpSpPr>
                <p:grpSpPr bwMode="auto">
                  <a:xfrm>
                    <a:off x="3410" y="1688"/>
                    <a:ext cx="1123" cy="2426"/>
                    <a:chOff x="3336" y="1716"/>
                    <a:chExt cx="1123" cy="2426"/>
                  </a:xfrm>
                </p:grpSpPr>
                <p:sp>
                  <p:nvSpPr>
                    <p:cNvPr id="77" name="Freeform 1120"/>
                    <p:cNvSpPr>
                      <a:spLocks/>
                    </p:cNvSpPr>
                    <p:nvPr/>
                  </p:nvSpPr>
                  <p:spPr bwMode="hidden">
                    <a:xfrm rot="3144576">
                      <a:off x="2629" y="2423"/>
                      <a:ext cx="1725" cy="311"/>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1121"/>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1122"/>
                  <p:cNvGrpSpPr>
                    <a:grpSpLocks/>
                  </p:cNvGrpSpPr>
                  <p:nvPr/>
                </p:nvGrpSpPr>
                <p:grpSpPr bwMode="auto">
                  <a:xfrm>
                    <a:off x="3254" y="1838"/>
                    <a:ext cx="882" cy="2424"/>
                    <a:chOff x="3180" y="1866"/>
                    <a:chExt cx="882" cy="2424"/>
                  </a:xfrm>
                </p:grpSpPr>
                <p:sp>
                  <p:nvSpPr>
                    <p:cNvPr id="75" name="Freeform 1123"/>
                    <p:cNvSpPr>
                      <a:spLocks/>
                    </p:cNvSpPr>
                    <p:nvPr/>
                  </p:nvSpPr>
                  <p:spPr bwMode="hidden">
                    <a:xfrm rot="3745735">
                      <a:off x="2505" y="2541"/>
                      <a:ext cx="1650" cy="300"/>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124"/>
                    <p:cNvSpPr>
                      <a:spLocks/>
                    </p:cNvSpPr>
                    <p:nvPr/>
                  </p:nvSpPr>
                  <p:spPr bwMode="hidden">
                    <a:xfrm rot="3745735">
                      <a:off x="3388" y="3615"/>
                      <a:ext cx="883"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125"/>
                  <p:cNvGrpSpPr>
                    <a:grpSpLocks/>
                  </p:cNvGrpSpPr>
                  <p:nvPr/>
                </p:nvGrpSpPr>
                <p:grpSpPr bwMode="auto">
                  <a:xfrm>
                    <a:off x="3080" y="1954"/>
                    <a:ext cx="622" cy="2387"/>
                    <a:chOff x="3006" y="1982"/>
                    <a:chExt cx="622" cy="2387"/>
                  </a:xfrm>
                </p:grpSpPr>
                <p:sp>
                  <p:nvSpPr>
                    <p:cNvPr id="73" name="Freeform 1126"/>
                    <p:cNvSpPr>
                      <a:spLocks/>
                    </p:cNvSpPr>
                    <p:nvPr/>
                  </p:nvSpPr>
                  <p:spPr bwMode="hidden">
                    <a:xfrm rot="4286818">
                      <a:off x="2329" y="2659"/>
                      <a:ext cx="1600" cy="246"/>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127"/>
                    <p:cNvSpPr>
                      <a:spLocks/>
                    </p:cNvSpPr>
                    <p:nvPr/>
                  </p:nvSpPr>
                  <p:spPr bwMode="hidden">
                    <a:xfrm rot="4286818">
                      <a:off x="3005" y="3746"/>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128"/>
                  <p:cNvGrpSpPr>
                    <a:grpSpLocks/>
                  </p:cNvGrpSpPr>
                  <p:nvPr/>
                </p:nvGrpSpPr>
                <p:grpSpPr bwMode="auto">
                  <a:xfrm>
                    <a:off x="2893" y="2072"/>
                    <a:ext cx="404" cy="2222"/>
                    <a:chOff x="2819" y="2100"/>
                    <a:chExt cx="404" cy="2222"/>
                  </a:xfrm>
                </p:grpSpPr>
                <p:sp>
                  <p:nvSpPr>
                    <p:cNvPr id="71" name="Freeform 1129"/>
                    <p:cNvSpPr>
                      <a:spLocks/>
                    </p:cNvSpPr>
                    <p:nvPr/>
                  </p:nvSpPr>
                  <p:spPr bwMode="hidden">
                    <a:xfrm rot="4898956">
                      <a:off x="2207" y="2712"/>
                      <a:ext cx="147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130"/>
                    <p:cNvSpPr>
                      <a:spLocks/>
                    </p:cNvSpPr>
                    <p:nvPr/>
                  </p:nvSpPr>
                  <p:spPr bwMode="hidden">
                    <a:xfrm rot="4898956">
                      <a:off x="2636" y="3734"/>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131"/>
                  <p:cNvGrpSpPr>
                    <a:grpSpLocks/>
                  </p:cNvGrpSpPr>
                  <p:nvPr/>
                </p:nvGrpSpPr>
                <p:grpSpPr bwMode="auto">
                  <a:xfrm>
                    <a:off x="2374" y="2105"/>
                    <a:ext cx="427" cy="2185"/>
                    <a:chOff x="2289" y="2133"/>
                    <a:chExt cx="427" cy="2185"/>
                  </a:xfrm>
                </p:grpSpPr>
                <p:sp>
                  <p:nvSpPr>
                    <p:cNvPr id="69" name="Freeform 1132"/>
                    <p:cNvSpPr>
                      <a:spLocks/>
                    </p:cNvSpPr>
                    <p:nvPr/>
                  </p:nvSpPr>
                  <p:spPr bwMode="hidden">
                    <a:xfrm rot="5755659">
                      <a:off x="1902" y="2759"/>
                      <a:ext cx="1439"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133"/>
                    <p:cNvSpPr>
                      <a:spLocks/>
                    </p:cNvSpPr>
                    <p:nvPr/>
                  </p:nvSpPr>
                  <p:spPr bwMode="hidden">
                    <a:xfrm rot="5755659">
                      <a:off x="2051" y="3785"/>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34"/>
              <p:cNvGrpSpPr>
                <a:grpSpLocks/>
              </p:cNvGrpSpPr>
              <p:nvPr/>
            </p:nvGrpSpPr>
            <p:grpSpPr bwMode="auto">
              <a:xfrm>
                <a:off x="73" y="313"/>
                <a:ext cx="5460" cy="3668"/>
                <a:chOff x="73" y="313"/>
                <a:chExt cx="5460" cy="3668"/>
              </a:xfrm>
            </p:grpSpPr>
            <p:grpSp>
              <p:nvGrpSpPr>
                <p:cNvPr id="24" name="Group 1135"/>
                <p:cNvGrpSpPr>
                  <a:grpSpLocks/>
                </p:cNvGrpSpPr>
                <p:nvPr/>
              </p:nvGrpSpPr>
              <p:grpSpPr bwMode="auto">
                <a:xfrm>
                  <a:off x="73" y="313"/>
                  <a:ext cx="5460" cy="3668"/>
                  <a:chOff x="73" y="313"/>
                  <a:chExt cx="5460" cy="3668"/>
                </a:xfrm>
              </p:grpSpPr>
              <p:sp>
                <p:nvSpPr>
                  <p:cNvPr id="26" name="Arc 1136"/>
                  <p:cNvSpPr>
                    <a:spLocks/>
                  </p:cNvSpPr>
                  <p:nvPr/>
                </p:nvSpPr>
                <p:spPr bwMode="hidden">
                  <a:xfrm flipV="1">
                    <a:off x="2965" y="454"/>
                    <a:ext cx="2568" cy="2049"/>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7"/>
                  <p:cNvSpPr>
                    <a:spLocks/>
                  </p:cNvSpPr>
                  <p:nvPr/>
                </p:nvSpPr>
                <p:spPr bwMode="hidden">
                  <a:xfrm flipH="1">
                    <a:off x="387" y="1602"/>
                    <a:ext cx="2017" cy="237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38"/>
                  <p:cNvSpPr>
                    <a:spLocks/>
                  </p:cNvSpPr>
                  <p:nvPr/>
                </p:nvSpPr>
                <p:spPr bwMode="hidden">
                  <a:xfrm>
                    <a:off x="3028" y="1180"/>
                    <a:ext cx="1426" cy="2381"/>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39"/>
                  <p:cNvSpPr>
                    <a:spLocks/>
                  </p:cNvSpPr>
                  <p:nvPr/>
                </p:nvSpPr>
                <p:spPr bwMode="hidden">
                  <a:xfrm flipH="1">
                    <a:off x="73" y="812"/>
                    <a:ext cx="2541" cy="2382"/>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40"/>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41"/>
                  <p:cNvSpPr>
                    <a:spLocks/>
                  </p:cNvSpPr>
                  <p:nvPr/>
                </p:nvSpPr>
                <p:spPr bwMode="hidden">
                  <a:xfrm>
                    <a:off x="2763" y="1280"/>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42"/>
                  <p:cNvSpPr>
                    <a:spLocks/>
                  </p:cNvSpPr>
                  <p:nvPr/>
                </p:nvSpPr>
                <p:spPr bwMode="hidden">
                  <a:xfrm flipH="1">
                    <a:off x="1799" y="436"/>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2 h 2368"/>
                      <a:gd name="T22" fmla="*/ 1 w 776"/>
                      <a:gd name="T23" fmla="*/ 2 h 2368"/>
                      <a:gd name="T24" fmla="*/ 1 w 776"/>
                      <a:gd name="T25" fmla="*/ 2 h 2368"/>
                      <a:gd name="T26" fmla="*/ 1 w 776"/>
                      <a:gd name="T27" fmla="*/ 3 h 2368"/>
                      <a:gd name="T28" fmla="*/ 1 w 776"/>
                      <a:gd name="T29" fmla="*/ 3 h 2368"/>
                      <a:gd name="T30" fmla="*/ 1 w 776"/>
                      <a:gd name="T31" fmla="*/ 3 h 2368"/>
                      <a:gd name="T32" fmla="*/ 1 w 776"/>
                      <a:gd name="T33" fmla="*/ 3 h 2368"/>
                      <a:gd name="T34" fmla="*/ 1 w 776"/>
                      <a:gd name="T35" fmla="*/ 3 h 2368"/>
                      <a:gd name="T36" fmla="*/ 1 w 776"/>
                      <a:gd name="T37" fmla="*/ 4 h 2368"/>
                      <a:gd name="T38" fmla="*/ 1 w 776"/>
                      <a:gd name="T39" fmla="*/ 4 h 2368"/>
                      <a:gd name="T40" fmla="*/ 1 w 776"/>
                      <a:gd name="T41" fmla="*/ 4 h 2368"/>
                      <a:gd name="T42" fmla="*/ 1 w 776"/>
                      <a:gd name="T43" fmla="*/ 5 h 2368"/>
                      <a:gd name="T44" fmla="*/ 1 w 776"/>
                      <a:gd name="T45" fmla="*/ 5 h 2368"/>
                      <a:gd name="T46" fmla="*/ 1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43"/>
                <p:cNvSpPr>
                  <a:spLocks/>
                </p:cNvSpPr>
                <p:nvPr/>
              </p:nvSpPr>
              <p:spPr bwMode="hidden">
                <a:xfrm rot="-1346631">
                  <a:off x="3279" y="1530"/>
                  <a:ext cx="443"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144"/>
            <p:cNvGrpSpPr>
              <a:grpSpLocks/>
            </p:cNvGrpSpPr>
            <p:nvPr/>
          </p:nvGrpSpPr>
          <p:grpSpPr bwMode="auto">
            <a:xfrm>
              <a:off x="1476" y="464"/>
              <a:ext cx="4040" cy="2966"/>
              <a:chOff x="210" y="337"/>
              <a:chExt cx="5198" cy="3818"/>
            </a:xfrm>
          </p:grpSpPr>
          <p:sp>
            <p:nvSpPr>
              <p:cNvPr id="8" name="Freeform 1145"/>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2 h 2368"/>
                  <a:gd name="T34" fmla="*/ 1 w 776"/>
                  <a:gd name="T35" fmla="*/ 2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146"/>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147"/>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148"/>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149"/>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150"/>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151"/>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2 h 2368"/>
                  <a:gd name="T34" fmla="*/ 1 w 776"/>
                  <a:gd name="T35" fmla="*/ 2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152"/>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153"/>
              <p:cNvSpPr>
                <a:spLocks/>
              </p:cNvSpPr>
              <p:nvPr/>
            </p:nvSpPr>
            <p:spPr bwMode="hidden">
              <a:xfrm flipH="1">
                <a:off x="489" y="2503"/>
                <a:ext cx="1085" cy="1524"/>
              </a:xfrm>
              <a:custGeom>
                <a:avLst/>
                <a:gdLst>
                  <a:gd name="T0" fmla="*/ 0 w 776"/>
                  <a:gd name="T1" fmla="*/ 1 h 2368"/>
                  <a:gd name="T2" fmla="*/ 26251 w 776"/>
                  <a:gd name="T3" fmla="*/ 1 h 2368"/>
                  <a:gd name="T4" fmla="*/ 10414 w 776"/>
                  <a:gd name="T5" fmla="*/ 1 h 2368"/>
                  <a:gd name="T6" fmla="*/ 36704 w 776"/>
                  <a:gd name="T7" fmla="*/ 1 h 2368"/>
                  <a:gd name="T8" fmla="*/ 20935 w 776"/>
                  <a:gd name="T9" fmla="*/ 1 h 2368"/>
                  <a:gd name="T10" fmla="*/ 41922 w 776"/>
                  <a:gd name="T11" fmla="*/ 1 h 2368"/>
                  <a:gd name="T12" fmla="*/ 31405 w 776"/>
                  <a:gd name="T13" fmla="*/ 1 h 2368"/>
                  <a:gd name="T14" fmla="*/ 52367 w 776"/>
                  <a:gd name="T15" fmla="*/ 1 h 2368"/>
                  <a:gd name="T16" fmla="*/ 41922 w 776"/>
                  <a:gd name="T17" fmla="*/ 1 h 2368"/>
                  <a:gd name="T18" fmla="*/ 57636 w 776"/>
                  <a:gd name="T19" fmla="*/ 1 h 2368"/>
                  <a:gd name="T20" fmla="*/ 52367 w 776"/>
                  <a:gd name="T21" fmla="*/ 2 h 2368"/>
                  <a:gd name="T22" fmla="*/ 62836 w 776"/>
                  <a:gd name="T23" fmla="*/ 2 h 2368"/>
                  <a:gd name="T24" fmla="*/ 62836 w 776"/>
                  <a:gd name="T25" fmla="*/ 2 h 2368"/>
                  <a:gd name="T26" fmla="*/ 73328 w 776"/>
                  <a:gd name="T27" fmla="*/ 3 h 2368"/>
                  <a:gd name="T28" fmla="*/ 68050 w 776"/>
                  <a:gd name="T29" fmla="*/ 3 h 2368"/>
                  <a:gd name="T30" fmla="*/ 78605 w 776"/>
                  <a:gd name="T31" fmla="*/ 3 h 2368"/>
                  <a:gd name="T32" fmla="*/ 73328 w 776"/>
                  <a:gd name="T33" fmla="*/ 3 h 2368"/>
                  <a:gd name="T34" fmla="*/ 78605 w 776"/>
                  <a:gd name="T35" fmla="*/ 3 h 2368"/>
                  <a:gd name="T36" fmla="*/ 73328 w 776"/>
                  <a:gd name="T37" fmla="*/ 4 h 2368"/>
                  <a:gd name="T38" fmla="*/ 83848 w 776"/>
                  <a:gd name="T39" fmla="*/ 4 h 2368"/>
                  <a:gd name="T40" fmla="*/ 78605 w 776"/>
                  <a:gd name="T41" fmla="*/ 4 h 2368"/>
                  <a:gd name="T42" fmla="*/ 83848 w 776"/>
                  <a:gd name="T43" fmla="*/ 5 h 2368"/>
                  <a:gd name="T44" fmla="*/ 78605 w 776"/>
                  <a:gd name="T45" fmla="*/ 5 h 2368"/>
                  <a:gd name="T46" fmla="*/ 83848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154"/>
              <p:cNvSpPr>
                <a:spLocks/>
              </p:cNvSpPr>
              <p:nvPr/>
            </p:nvSpPr>
            <p:spPr bwMode="hidden">
              <a:xfrm flipH="1">
                <a:off x="1000" y="893"/>
                <a:ext cx="696" cy="1524"/>
              </a:xfrm>
              <a:custGeom>
                <a:avLst/>
                <a:gdLst>
                  <a:gd name="T0" fmla="*/ 0 w 776"/>
                  <a:gd name="T1" fmla="*/ 1 h 2368"/>
                  <a:gd name="T2" fmla="*/ 52 w 776"/>
                  <a:gd name="T3" fmla="*/ 1 h 2368"/>
                  <a:gd name="T4" fmla="*/ 21 w 776"/>
                  <a:gd name="T5" fmla="*/ 1 h 2368"/>
                  <a:gd name="T6" fmla="*/ 74 w 776"/>
                  <a:gd name="T7" fmla="*/ 1 h 2368"/>
                  <a:gd name="T8" fmla="*/ 42 w 776"/>
                  <a:gd name="T9" fmla="*/ 1 h 2368"/>
                  <a:gd name="T10" fmla="*/ 83 w 776"/>
                  <a:gd name="T11" fmla="*/ 1 h 2368"/>
                  <a:gd name="T12" fmla="*/ 64 w 776"/>
                  <a:gd name="T13" fmla="*/ 1 h 2368"/>
                  <a:gd name="T14" fmla="*/ 104 w 776"/>
                  <a:gd name="T15" fmla="*/ 1 h 2368"/>
                  <a:gd name="T16" fmla="*/ 83 w 776"/>
                  <a:gd name="T17" fmla="*/ 1 h 2368"/>
                  <a:gd name="T18" fmla="*/ 116 w 776"/>
                  <a:gd name="T19" fmla="*/ 1 h 2368"/>
                  <a:gd name="T20" fmla="*/ 104 w 776"/>
                  <a:gd name="T21" fmla="*/ 2 h 2368"/>
                  <a:gd name="T22" fmla="*/ 126 w 776"/>
                  <a:gd name="T23" fmla="*/ 2 h 2368"/>
                  <a:gd name="T24" fmla="*/ 126 w 776"/>
                  <a:gd name="T25" fmla="*/ 2 h 2368"/>
                  <a:gd name="T26" fmla="*/ 147 w 776"/>
                  <a:gd name="T27" fmla="*/ 3 h 2368"/>
                  <a:gd name="T28" fmla="*/ 136 w 776"/>
                  <a:gd name="T29" fmla="*/ 3 h 2368"/>
                  <a:gd name="T30" fmla="*/ 156 w 776"/>
                  <a:gd name="T31" fmla="*/ 3 h 2368"/>
                  <a:gd name="T32" fmla="*/ 147 w 776"/>
                  <a:gd name="T33" fmla="*/ 3 h 2368"/>
                  <a:gd name="T34" fmla="*/ 156 w 776"/>
                  <a:gd name="T35" fmla="*/ 3 h 2368"/>
                  <a:gd name="T36" fmla="*/ 147 w 776"/>
                  <a:gd name="T37" fmla="*/ 4 h 2368"/>
                  <a:gd name="T38" fmla="*/ 168 w 776"/>
                  <a:gd name="T39" fmla="*/ 4 h 2368"/>
                  <a:gd name="T40" fmla="*/ 156 w 776"/>
                  <a:gd name="T41" fmla="*/ 4 h 2368"/>
                  <a:gd name="T42" fmla="*/ 168 w 776"/>
                  <a:gd name="T43" fmla="*/ 5 h 2368"/>
                  <a:gd name="T44" fmla="*/ 156 w 776"/>
                  <a:gd name="T45" fmla="*/ 5 h 2368"/>
                  <a:gd name="T46" fmla="*/ 168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155"/>
              <p:cNvSpPr>
                <a:spLocks/>
              </p:cNvSpPr>
              <p:nvPr/>
            </p:nvSpPr>
            <p:spPr bwMode="hidden">
              <a:xfrm>
                <a:off x="4401" y="2279"/>
                <a:ext cx="1007" cy="1600"/>
              </a:xfrm>
              <a:custGeom>
                <a:avLst/>
                <a:gdLst>
                  <a:gd name="T0" fmla="*/ 0 w 776"/>
                  <a:gd name="T1" fmla="*/ 1 h 2368"/>
                  <a:gd name="T2" fmla="*/ 9208 w 776"/>
                  <a:gd name="T3" fmla="*/ 1 h 2368"/>
                  <a:gd name="T4" fmla="*/ 3693 w 776"/>
                  <a:gd name="T5" fmla="*/ 1 h 2368"/>
                  <a:gd name="T6" fmla="*/ 12886 w 776"/>
                  <a:gd name="T7" fmla="*/ 1 h 2368"/>
                  <a:gd name="T8" fmla="*/ 7366 w 776"/>
                  <a:gd name="T9" fmla="*/ 1 h 2368"/>
                  <a:gd name="T10" fmla="*/ 14725 w 776"/>
                  <a:gd name="T11" fmla="*/ 1 h 2368"/>
                  <a:gd name="T12" fmla="*/ 11050 w 776"/>
                  <a:gd name="T13" fmla="*/ 2 h 2368"/>
                  <a:gd name="T14" fmla="*/ 18431 w 776"/>
                  <a:gd name="T15" fmla="*/ 2 h 2368"/>
                  <a:gd name="T16" fmla="*/ 14725 w 776"/>
                  <a:gd name="T17" fmla="*/ 2 h 2368"/>
                  <a:gd name="T18" fmla="*/ 20291 w 776"/>
                  <a:gd name="T19" fmla="*/ 3 h 2368"/>
                  <a:gd name="T20" fmla="*/ 18431 w 776"/>
                  <a:gd name="T21" fmla="*/ 3 h 2368"/>
                  <a:gd name="T22" fmla="*/ 22090 w 776"/>
                  <a:gd name="T23" fmla="*/ 3 h 2368"/>
                  <a:gd name="T24" fmla="*/ 22090 w 776"/>
                  <a:gd name="T25" fmla="*/ 3 h 2368"/>
                  <a:gd name="T26" fmla="*/ 25808 w 776"/>
                  <a:gd name="T27" fmla="*/ 5 h 2368"/>
                  <a:gd name="T28" fmla="*/ 23968 w 776"/>
                  <a:gd name="T29" fmla="*/ 5 h 2368"/>
                  <a:gd name="T30" fmla="*/ 27644 w 776"/>
                  <a:gd name="T31" fmla="*/ 5 h 2368"/>
                  <a:gd name="T32" fmla="*/ 25808 w 776"/>
                  <a:gd name="T33" fmla="*/ 6 h 2368"/>
                  <a:gd name="T34" fmla="*/ 27644 w 776"/>
                  <a:gd name="T35" fmla="*/ 7 h 2368"/>
                  <a:gd name="T36" fmla="*/ 25808 w 776"/>
                  <a:gd name="T37" fmla="*/ 7 h 2368"/>
                  <a:gd name="T38" fmla="*/ 29512 w 776"/>
                  <a:gd name="T39" fmla="*/ 7 h 2368"/>
                  <a:gd name="T40" fmla="*/ 27644 w 776"/>
                  <a:gd name="T41" fmla="*/ 8 h 2368"/>
                  <a:gd name="T42" fmla="*/ 29512 w 776"/>
                  <a:gd name="T43" fmla="*/ 9 h 2368"/>
                  <a:gd name="T44" fmla="*/ 27644 w 776"/>
                  <a:gd name="T45" fmla="*/ 9 h 2368"/>
                  <a:gd name="T46" fmla="*/ 29512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156"/>
              <p:cNvSpPr>
                <a:spLocks/>
              </p:cNvSpPr>
              <p:nvPr/>
            </p:nvSpPr>
            <p:spPr bwMode="hidden">
              <a:xfrm>
                <a:off x="3878" y="1470"/>
                <a:ext cx="1518" cy="1067"/>
              </a:xfrm>
              <a:custGeom>
                <a:avLst/>
                <a:gdLst>
                  <a:gd name="T0" fmla="*/ 0 w 776"/>
                  <a:gd name="T1" fmla="*/ 0 h 2368"/>
                  <a:gd name="T2" fmla="*/ 2879141 w 776"/>
                  <a:gd name="T3" fmla="*/ 0 h 2368"/>
                  <a:gd name="T4" fmla="*/ 1155112 w 776"/>
                  <a:gd name="T5" fmla="*/ 0 h 2368"/>
                  <a:gd name="T6" fmla="*/ 4035484 w 776"/>
                  <a:gd name="T7" fmla="*/ 0 h 2368"/>
                  <a:gd name="T8" fmla="*/ 2311775 w 776"/>
                  <a:gd name="T9" fmla="*/ 0 h 2368"/>
                  <a:gd name="T10" fmla="*/ 4613151 w 776"/>
                  <a:gd name="T11" fmla="*/ 0 h 2368"/>
                  <a:gd name="T12" fmla="*/ 3457574 w 776"/>
                  <a:gd name="T13" fmla="*/ 0 h 2368"/>
                  <a:gd name="T14" fmla="*/ 5769151 w 776"/>
                  <a:gd name="T15" fmla="*/ 0 h 2368"/>
                  <a:gd name="T16" fmla="*/ 4613151 w 776"/>
                  <a:gd name="T17" fmla="*/ 0 h 2368"/>
                  <a:gd name="T18" fmla="*/ 6345091 w 776"/>
                  <a:gd name="T19" fmla="*/ 0 h 2368"/>
                  <a:gd name="T20" fmla="*/ 5769151 w 776"/>
                  <a:gd name="T21" fmla="*/ 0 h 2368"/>
                  <a:gd name="T22" fmla="*/ 6922737 w 776"/>
                  <a:gd name="T23" fmla="*/ 0 h 2368"/>
                  <a:gd name="T24" fmla="*/ 6922737 w 776"/>
                  <a:gd name="T25" fmla="*/ 0 h 2368"/>
                  <a:gd name="T26" fmla="*/ 8075772 w 776"/>
                  <a:gd name="T27" fmla="*/ 0 h 2368"/>
                  <a:gd name="T28" fmla="*/ 7500407 w 776"/>
                  <a:gd name="T29" fmla="*/ 0 h 2368"/>
                  <a:gd name="T30" fmla="*/ 8646774 w 776"/>
                  <a:gd name="T31" fmla="*/ 0 h 2368"/>
                  <a:gd name="T32" fmla="*/ 8075772 w 776"/>
                  <a:gd name="T33" fmla="*/ 0 h 2368"/>
                  <a:gd name="T34" fmla="*/ 8646774 w 776"/>
                  <a:gd name="T35" fmla="*/ 0 h 2368"/>
                  <a:gd name="T36" fmla="*/ 8075772 w 776"/>
                  <a:gd name="T37" fmla="*/ 0 h 2368"/>
                  <a:gd name="T38" fmla="*/ 9224207 w 776"/>
                  <a:gd name="T39" fmla="*/ 0 h 2368"/>
                  <a:gd name="T40" fmla="*/ 8646774 w 776"/>
                  <a:gd name="T41" fmla="*/ 0 h 2368"/>
                  <a:gd name="T42" fmla="*/ 9224207 w 776"/>
                  <a:gd name="T43" fmla="*/ 0 h 2368"/>
                  <a:gd name="T44" fmla="*/ 8646774 w 776"/>
                  <a:gd name="T45" fmla="*/ 0 h 2368"/>
                  <a:gd name="T46" fmla="*/ 922420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157"/>
              <p:cNvSpPr>
                <a:spLocks/>
              </p:cNvSpPr>
              <p:nvPr/>
            </p:nvSpPr>
            <p:spPr bwMode="hidden">
              <a:xfrm>
                <a:off x="3934" y="337"/>
                <a:ext cx="664" cy="1434"/>
              </a:xfrm>
              <a:custGeom>
                <a:avLst/>
                <a:gdLst>
                  <a:gd name="T0" fmla="*/ 0 w 776"/>
                  <a:gd name="T1" fmla="*/ 1 h 2368"/>
                  <a:gd name="T2" fmla="*/ 27 w 776"/>
                  <a:gd name="T3" fmla="*/ 1 h 2368"/>
                  <a:gd name="T4" fmla="*/ 11 w 776"/>
                  <a:gd name="T5" fmla="*/ 1 h 2368"/>
                  <a:gd name="T6" fmla="*/ 38 w 776"/>
                  <a:gd name="T7" fmla="*/ 1 h 2368"/>
                  <a:gd name="T8" fmla="*/ 21 w 776"/>
                  <a:gd name="T9" fmla="*/ 1 h 2368"/>
                  <a:gd name="T10" fmla="*/ 43 w 776"/>
                  <a:gd name="T11" fmla="*/ 1 h 2368"/>
                  <a:gd name="T12" fmla="*/ 33 w 776"/>
                  <a:gd name="T13" fmla="*/ 1 h 2368"/>
                  <a:gd name="T14" fmla="*/ 54 w 776"/>
                  <a:gd name="T15" fmla="*/ 1 h 2368"/>
                  <a:gd name="T16" fmla="*/ 43 w 776"/>
                  <a:gd name="T17" fmla="*/ 1 h 2368"/>
                  <a:gd name="T18" fmla="*/ 58 w 776"/>
                  <a:gd name="T19" fmla="*/ 1 h 2368"/>
                  <a:gd name="T20" fmla="*/ 54 w 776"/>
                  <a:gd name="T21" fmla="*/ 1 h 2368"/>
                  <a:gd name="T22" fmla="*/ 65 w 776"/>
                  <a:gd name="T23" fmla="*/ 1 h 2368"/>
                  <a:gd name="T24" fmla="*/ 65 w 776"/>
                  <a:gd name="T25" fmla="*/ 1 h 2368"/>
                  <a:gd name="T26" fmla="*/ 76 w 776"/>
                  <a:gd name="T27" fmla="*/ 1 h 2368"/>
                  <a:gd name="T28" fmla="*/ 71 w 776"/>
                  <a:gd name="T29" fmla="*/ 1 h 2368"/>
                  <a:gd name="T30" fmla="*/ 80 w 776"/>
                  <a:gd name="T31" fmla="*/ 1 h 2368"/>
                  <a:gd name="T32" fmla="*/ 76 w 776"/>
                  <a:gd name="T33" fmla="*/ 1 h 2368"/>
                  <a:gd name="T34" fmla="*/ 80 w 776"/>
                  <a:gd name="T35" fmla="*/ 1 h 2368"/>
                  <a:gd name="T36" fmla="*/ 76 w 776"/>
                  <a:gd name="T37" fmla="*/ 1 h 2368"/>
                  <a:gd name="T38" fmla="*/ 87 w 776"/>
                  <a:gd name="T39" fmla="*/ 1 h 2368"/>
                  <a:gd name="T40" fmla="*/ 80 w 776"/>
                  <a:gd name="T41" fmla="*/ 2 h 2368"/>
                  <a:gd name="T42" fmla="*/ 87 w 776"/>
                  <a:gd name="T43" fmla="*/ 2 h 2368"/>
                  <a:gd name="T44" fmla="*/ 80 w 776"/>
                  <a:gd name="T45" fmla="*/ 2 h 2368"/>
                  <a:gd name="T46" fmla="*/ 87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158"/>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76263" name="Rectangle 1159"/>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76264" name="Rectangle 116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161"/>
          <p:cNvSpPr>
            <a:spLocks noGrp="1" noChangeArrowheads="1"/>
          </p:cNvSpPr>
          <p:nvPr>
            <p:ph type="dt" sz="quarter" idx="10"/>
          </p:nvPr>
        </p:nvSpPr>
        <p:spPr/>
        <p:txBody>
          <a:bodyPr/>
          <a:lstStyle>
            <a:lvl1pPr>
              <a:defRPr/>
            </a:lvl1pPr>
          </a:lstStyle>
          <a:p>
            <a:pPr>
              <a:defRPr/>
            </a:pPr>
            <a:endParaRPr lang="en-US"/>
          </a:p>
        </p:txBody>
      </p:sp>
      <p:sp>
        <p:nvSpPr>
          <p:cNvPr id="138" name="Rectangle 1162"/>
          <p:cNvSpPr>
            <a:spLocks noGrp="1" noChangeArrowheads="1"/>
          </p:cNvSpPr>
          <p:nvPr>
            <p:ph type="ftr" sz="quarter" idx="11"/>
          </p:nvPr>
        </p:nvSpPr>
        <p:spPr/>
        <p:txBody>
          <a:bodyPr/>
          <a:lstStyle>
            <a:lvl1pPr>
              <a:defRPr/>
            </a:lvl1pPr>
          </a:lstStyle>
          <a:p>
            <a:pPr>
              <a:defRPr/>
            </a:pPr>
            <a:endParaRPr lang="en-US"/>
          </a:p>
        </p:txBody>
      </p:sp>
      <p:sp>
        <p:nvSpPr>
          <p:cNvPr id="139" name="Rectangle 1163"/>
          <p:cNvSpPr>
            <a:spLocks noGrp="1" noChangeArrowheads="1"/>
          </p:cNvSpPr>
          <p:nvPr>
            <p:ph type="sldNum" sz="quarter" idx="12"/>
          </p:nvPr>
        </p:nvSpPr>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111439114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374292854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AC6D2864-889F-A34E-895D-B65974F6D934}" type="slidenum">
              <a:rPr lang="en-US" smtClean="0"/>
              <a:pPr>
                <a:defRPr/>
              </a:pPr>
              <a:t>‹#›</a:t>
            </a:fld>
            <a:endParaRPr lang="en-US"/>
          </a:p>
        </p:txBody>
      </p:sp>
    </p:spTree>
    <p:extLst>
      <p:ext uri="{BB962C8B-B14F-4D97-AF65-F5344CB8AC3E}">
        <p14:creationId xmlns:p14="http://schemas.microsoft.com/office/powerpoint/2010/main" val="186862598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9537A478-40CB-BA48-9C95-85798B6D878A}" type="slidenum">
              <a:rPr lang="en-US" smtClean="0"/>
              <a:pPr>
                <a:defRPr/>
              </a:pPr>
              <a:t>‹#›</a:t>
            </a:fld>
            <a:endParaRPr lang="en-US"/>
          </a:p>
        </p:txBody>
      </p:sp>
    </p:spTree>
    <p:extLst>
      <p:ext uri="{BB962C8B-B14F-4D97-AF65-F5344CB8AC3E}">
        <p14:creationId xmlns:p14="http://schemas.microsoft.com/office/powerpoint/2010/main" val="80119567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13DD389E-EBA1-A34F-B4D0-99C229696BCA}" type="slidenum">
              <a:rPr lang="en-US" smtClean="0"/>
              <a:pPr>
                <a:defRPr/>
              </a:pPr>
              <a:t>‹#›</a:t>
            </a:fld>
            <a:endParaRPr lang="en-US"/>
          </a:p>
        </p:txBody>
      </p:sp>
    </p:spTree>
    <p:extLst>
      <p:ext uri="{BB962C8B-B14F-4D97-AF65-F5344CB8AC3E}">
        <p14:creationId xmlns:p14="http://schemas.microsoft.com/office/powerpoint/2010/main" val="181139156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313044915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D474D088-BD4C-3745-83B1-5E093099C3FF}" type="slidenum">
              <a:rPr lang="en-US" smtClean="0"/>
              <a:pPr>
                <a:defRPr/>
              </a:pPr>
              <a:t>‹#›</a:t>
            </a:fld>
            <a:endParaRPr lang="en-US"/>
          </a:p>
        </p:txBody>
      </p:sp>
    </p:spTree>
    <p:extLst>
      <p:ext uri="{BB962C8B-B14F-4D97-AF65-F5344CB8AC3E}">
        <p14:creationId xmlns:p14="http://schemas.microsoft.com/office/powerpoint/2010/main" val="67396126"/>
      </p:ext>
    </p:extLst>
  </p:cSld>
  <p:clrMapOvr>
    <a:masterClrMapping/>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5EB8F987-CBD9-1147-B660-7E1E2848D522}" type="slidenum">
              <a:rPr lang="en-US" smtClean="0"/>
              <a:pPr>
                <a:defRPr/>
              </a:pPr>
              <a:t>‹#›</a:t>
            </a:fld>
            <a:endParaRPr lang="en-US"/>
          </a:p>
        </p:txBody>
      </p:sp>
    </p:spTree>
    <p:extLst>
      <p:ext uri="{BB962C8B-B14F-4D97-AF65-F5344CB8AC3E}">
        <p14:creationId xmlns:p14="http://schemas.microsoft.com/office/powerpoint/2010/main" val="3928146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8195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48C99F85-F2AC-DE4C-A54F-5D6A6280F3D3}" type="slidenum">
              <a:rPr lang="en-US" smtClean="0"/>
              <a:pPr>
                <a:defRPr/>
              </a:pPr>
              <a:t>‹#›</a:t>
            </a:fld>
            <a:endParaRPr lang="en-US"/>
          </a:p>
        </p:txBody>
      </p:sp>
    </p:spTree>
    <p:extLst>
      <p:ext uri="{BB962C8B-B14F-4D97-AF65-F5344CB8AC3E}">
        <p14:creationId xmlns:p14="http://schemas.microsoft.com/office/powerpoint/2010/main" val="37800999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8189A9E-DA24-A448-9319-5039CBAC42DA}" type="slidenum">
              <a:rPr lang="en-US" smtClean="0"/>
              <a:pPr>
                <a:defRPr/>
              </a:pPr>
              <a:t>‹#›</a:t>
            </a:fld>
            <a:endParaRPr lang="en-US"/>
          </a:p>
        </p:txBody>
      </p:sp>
    </p:spTree>
    <p:extLst>
      <p:ext uri="{BB962C8B-B14F-4D97-AF65-F5344CB8AC3E}">
        <p14:creationId xmlns:p14="http://schemas.microsoft.com/office/powerpoint/2010/main" val="263330978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75F69A0-1273-9C42-92C6-DC3C72F6E8DA}" type="slidenum">
              <a:rPr lang="en-US" smtClean="0"/>
              <a:pPr>
                <a:defRPr/>
              </a:pPr>
              <a:t>‹#›</a:t>
            </a:fld>
            <a:endParaRPr lang="en-US"/>
          </a:p>
        </p:txBody>
      </p:sp>
    </p:spTree>
    <p:extLst>
      <p:ext uri="{BB962C8B-B14F-4D97-AF65-F5344CB8AC3E}">
        <p14:creationId xmlns:p14="http://schemas.microsoft.com/office/powerpoint/2010/main" val="373681085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3827569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4467515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7850430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350632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6632021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6316518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41587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72224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9343376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25885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430537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3840450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3003923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1C58492-F586-B548-BFDF-B6E4779A21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489227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516119E-B912-794D-A23E-7B266E5587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535942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A4D0AB3-CCE9-D849-88E8-E4B76A8EEA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772121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282986-288E-7240-94C4-3046077F12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89904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B47EF3F-A294-B941-90E7-B111045A45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0538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46922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49BDFEAC-FC43-5644-AB50-435B367671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31523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408AD5F-8E09-FD46-AF8C-B68D4B38C5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31079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A1BFF8D-4BAB-8742-9C01-164F097C13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46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88BF947-0D91-5447-9BB8-23906423FB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844629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2252ADF-3E54-DD4E-9A0A-9A9E5FA7E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388714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EC9F62-E2E1-1A4D-8BE2-403E59B1A0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55193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0D1AB927-BCFA-144C-B46B-E0CB0819C2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723592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A47D3C5-F180-3142-ACCA-98DB1E2A9CA8}" type="slidenum">
              <a:rPr lang="en-US"/>
              <a:pPr>
                <a:defRPr/>
              </a:pPr>
              <a:t>‹#›</a:t>
            </a:fld>
            <a:endParaRPr lang="en-US"/>
          </a:p>
        </p:txBody>
      </p:sp>
    </p:spTree>
    <p:extLst>
      <p:ext uri="{BB962C8B-B14F-4D97-AF65-F5344CB8AC3E}">
        <p14:creationId xmlns:p14="http://schemas.microsoft.com/office/powerpoint/2010/main" val="293103484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47C8FBF1-D768-1D4A-AA36-217E82BC6999}" type="slidenum">
              <a:rPr lang="en-US"/>
              <a:pPr>
                <a:defRPr/>
              </a:pPr>
              <a:t>‹#›</a:t>
            </a:fld>
            <a:endParaRPr lang="en-US"/>
          </a:p>
        </p:txBody>
      </p:sp>
    </p:spTree>
    <p:extLst>
      <p:ext uri="{BB962C8B-B14F-4D97-AF65-F5344CB8AC3E}">
        <p14:creationId xmlns:p14="http://schemas.microsoft.com/office/powerpoint/2010/main" val="342645549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D56BCD8-8AFD-7F43-A3BE-B97B29B7EE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01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44D6277E-E545-964F-AC63-FA89B64ABA76}" type="slidenum">
              <a:rPr lang="en-US" altLang="zh-CN"/>
              <a:pPr>
                <a:defRPr/>
              </a:pPr>
              <a:t>‹#›</a:t>
            </a:fld>
            <a:endParaRPr lang="en-US" altLang="zh-CN"/>
          </a:p>
        </p:txBody>
      </p:sp>
    </p:spTree>
    <p:extLst>
      <p:ext uri="{BB962C8B-B14F-4D97-AF65-F5344CB8AC3E}">
        <p14:creationId xmlns:p14="http://schemas.microsoft.com/office/powerpoint/2010/main" val="801146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4778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C89A212-2FEC-8B4C-871D-5A4A62847C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499578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11CEAEC-6AC3-6F42-87B7-7E2B12E20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12644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CFDDAF0-4BC1-C642-B8C3-3A5C9267F5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49378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918137E2-422B-7546-87E5-ED64502376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9338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56A23B1-B35D-C44A-B404-5A3A424AA3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010481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E540C98-DA7C-3E4F-8127-1AFE58E0AB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653952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861DFB4-A733-5D43-85AA-352DFDD30E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229942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AE2D259-8542-BC41-99EB-F81F99ECF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6651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A52EEBC-3F0E-4142-B9AD-3D1A706DEB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564182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5FEF740-853D-0145-9981-0AE6B87823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6353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4669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8CC0C5DF-6527-F04A-9684-C6A53BA813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775696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53565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037044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374173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3237908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17312040"/>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33073671"/>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1787597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3008212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10242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0451733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7420472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4366086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1503174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646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2528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85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107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987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79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9D3450C-4E2F-F246-AC57-1D53BEBA3A84}" type="slidenum">
              <a:rPr lang="en-US" altLang="zh-CN"/>
              <a:pPr>
                <a:defRPr/>
              </a:pPr>
              <a:t>‹#›</a:t>
            </a:fld>
            <a:endParaRPr lang="en-US" altLang="zh-CN"/>
          </a:p>
        </p:txBody>
      </p:sp>
    </p:spTree>
    <p:extLst>
      <p:ext uri="{BB962C8B-B14F-4D97-AF65-F5344CB8AC3E}">
        <p14:creationId xmlns:p14="http://schemas.microsoft.com/office/powerpoint/2010/main" val="1029579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219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829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556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438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874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38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41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088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7121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91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3FE0D7CD-E961-604E-9D8D-B44C6A3A83D3}" type="slidenum">
              <a:rPr lang="en-US" altLang="zh-CN"/>
              <a:pPr>
                <a:defRPr/>
              </a:pPr>
              <a:t>‹#›</a:t>
            </a:fld>
            <a:endParaRPr lang="en-US" altLang="zh-CN"/>
          </a:p>
        </p:txBody>
      </p:sp>
    </p:spTree>
    <p:extLst>
      <p:ext uri="{BB962C8B-B14F-4D97-AF65-F5344CB8AC3E}">
        <p14:creationId xmlns:p14="http://schemas.microsoft.com/office/powerpoint/2010/main" val="1931147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252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6854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96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922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513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341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6704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21806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077F4228-F6E0-AE4A-8010-E2D747683555}" type="slidenum">
              <a:rPr lang="en-US"/>
              <a:pPr>
                <a:defRPr/>
              </a:pPr>
              <a:t>‹#›</a:t>
            </a:fld>
            <a:endParaRPr lang="en-US"/>
          </a:p>
        </p:txBody>
      </p:sp>
    </p:spTree>
    <p:extLst>
      <p:ext uri="{BB962C8B-B14F-4D97-AF65-F5344CB8AC3E}">
        <p14:creationId xmlns:p14="http://schemas.microsoft.com/office/powerpoint/2010/main" val="40990802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B4A1F00A-3DDB-3B44-AF77-60193AB530F4}" type="slidenum">
              <a:rPr lang="en-US"/>
              <a:pPr>
                <a:defRPr/>
              </a:pPr>
              <a:t>‹#›</a:t>
            </a:fld>
            <a:endParaRPr lang="en-US"/>
          </a:p>
        </p:txBody>
      </p:sp>
    </p:spTree>
    <p:extLst>
      <p:ext uri="{BB962C8B-B14F-4D97-AF65-F5344CB8AC3E}">
        <p14:creationId xmlns:p14="http://schemas.microsoft.com/office/powerpoint/2010/main" val="284792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92BF8EC-D1DD-974A-9E1E-E20D247D3ACD}" type="slidenum">
              <a:rPr lang="en-US" altLang="zh-CN"/>
              <a:pPr>
                <a:defRPr/>
              </a:pPr>
              <a:t>‹#›</a:t>
            </a:fld>
            <a:endParaRPr lang="en-US" altLang="zh-CN"/>
          </a:p>
        </p:txBody>
      </p:sp>
    </p:spTree>
    <p:extLst>
      <p:ext uri="{BB962C8B-B14F-4D97-AF65-F5344CB8AC3E}">
        <p14:creationId xmlns:p14="http://schemas.microsoft.com/office/powerpoint/2010/main" val="4093962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8C442D59-19C2-CC49-A02B-0C0F7A2BBD1A}" type="slidenum">
              <a:rPr lang="en-US"/>
              <a:pPr>
                <a:defRPr/>
              </a:pPr>
              <a:t>‹#›</a:t>
            </a:fld>
            <a:endParaRPr lang="en-US"/>
          </a:p>
        </p:txBody>
      </p:sp>
    </p:spTree>
    <p:extLst>
      <p:ext uri="{BB962C8B-B14F-4D97-AF65-F5344CB8AC3E}">
        <p14:creationId xmlns:p14="http://schemas.microsoft.com/office/powerpoint/2010/main" val="6796446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6C2DF517-6E60-1343-B766-1506B31FE02A}" type="slidenum">
              <a:rPr lang="en-US"/>
              <a:pPr>
                <a:defRPr/>
              </a:pPr>
              <a:t>‹#›</a:t>
            </a:fld>
            <a:endParaRPr lang="en-US"/>
          </a:p>
        </p:txBody>
      </p:sp>
    </p:spTree>
    <p:extLst>
      <p:ext uri="{BB962C8B-B14F-4D97-AF65-F5344CB8AC3E}">
        <p14:creationId xmlns:p14="http://schemas.microsoft.com/office/powerpoint/2010/main" val="37267892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6CB8D968-BACB-1A4B-89A7-E789F3D79077}" type="slidenum">
              <a:rPr lang="en-US"/>
              <a:pPr>
                <a:defRPr/>
              </a:pPr>
              <a:t>‹#›</a:t>
            </a:fld>
            <a:endParaRPr lang="en-US"/>
          </a:p>
        </p:txBody>
      </p:sp>
    </p:spTree>
    <p:extLst>
      <p:ext uri="{BB962C8B-B14F-4D97-AF65-F5344CB8AC3E}">
        <p14:creationId xmlns:p14="http://schemas.microsoft.com/office/powerpoint/2010/main" val="4188062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580C617E-A76A-3B46-B3AC-82BCECDE22D4}" type="slidenum">
              <a:rPr lang="en-US"/>
              <a:pPr>
                <a:defRPr/>
              </a:pPr>
              <a:t>‹#›</a:t>
            </a:fld>
            <a:endParaRPr lang="en-US"/>
          </a:p>
        </p:txBody>
      </p:sp>
    </p:spTree>
    <p:extLst>
      <p:ext uri="{BB962C8B-B14F-4D97-AF65-F5344CB8AC3E}">
        <p14:creationId xmlns:p14="http://schemas.microsoft.com/office/powerpoint/2010/main" val="42819324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D89A0D44-EB8B-A14B-BB5B-A5C9A404D223}" type="slidenum">
              <a:rPr lang="en-US"/>
              <a:pPr>
                <a:defRPr/>
              </a:pPr>
              <a:t>‹#›</a:t>
            </a:fld>
            <a:endParaRPr lang="en-US"/>
          </a:p>
        </p:txBody>
      </p:sp>
    </p:spTree>
    <p:extLst>
      <p:ext uri="{BB962C8B-B14F-4D97-AF65-F5344CB8AC3E}">
        <p14:creationId xmlns:p14="http://schemas.microsoft.com/office/powerpoint/2010/main" val="14038370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BBDB9790-B017-7642-ADCB-7DA7884AE91C}" type="slidenum">
              <a:rPr lang="en-US"/>
              <a:pPr>
                <a:defRPr/>
              </a:pPr>
              <a:t>‹#›</a:t>
            </a:fld>
            <a:endParaRPr lang="en-US"/>
          </a:p>
        </p:txBody>
      </p:sp>
    </p:spTree>
    <p:extLst>
      <p:ext uri="{BB962C8B-B14F-4D97-AF65-F5344CB8AC3E}">
        <p14:creationId xmlns:p14="http://schemas.microsoft.com/office/powerpoint/2010/main" val="3060615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B0580C51-310C-F543-8C9D-60F86FC85C67}" type="slidenum">
              <a:rPr lang="en-US"/>
              <a:pPr>
                <a:defRPr/>
              </a:pPr>
              <a:t>‹#›</a:t>
            </a:fld>
            <a:endParaRPr lang="en-US"/>
          </a:p>
        </p:txBody>
      </p:sp>
    </p:spTree>
    <p:extLst>
      <p:ext uri="{BB962C8B-B14F-4D97-AF65-F5344CB8AC3E}">
        <p14:creationId xmlns:p14="http://schemas.microsoft.com/office/powerpoint/2010/main" val="834533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71976891-95C3-4E4B-B5E4-D3E67A017AF2}" type="slidenum">
              <a:rPr lang="en-US"/>
              <a:pPr>
                <a:defRPr/>
              </a:pPr>
              <a:t>‹#›</a:t>
            </a:fld>
            <a:endParaRPr lang="en-US"/>
          </a:p>
        </p:txBody>
      </p:sp>
    </p:spTree>
    <p:extLst>
      <p:ext uri="{BB962C8B-B14F-4D97-AF65-F5344CB8AC3E}">
        <p14:creationId xmlns:p14="http://schemas.microsoft.com/office/powerpoint/2010/main" val="38308057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BCCF523F-A226-2E46-866A-0C2D2255F99D}" type="slidenum">
              <a:rPr lang="en-US"/>
              <a:pPr>
                <a:defRPr/>
              </a:pPr>
              <a:t>‹#›</a:t>
            </a:fld>
            <a:endParaRPr lang="en-US"/>
          </a:p>
        </p:txBody>
      </p:sp>
    </p:spTree>
    <p:extLst>
      <p:ext uri="{BB962C8B-B14F-4D97-AF65-F5344CB8AC3E}">
        <p14:creationId xmlns:p14="http://schemas.microsoft.com/office/powerpoint/2010/main" val="17041363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62A9B80B-CD08-FF4F-8229-E87E399AE957}" type="slidenum">
              <a:rPr lang="en-US"/>
              <a:pPr>
                <a:defRPr/>
              </a:pPr>
              <a:t>‹#›</a:t>
            </a:fld>
            <a:endParaRPr lang="en-US"/>
          </a:p>
        </p:txBody>
      </p:sp>
    </p:spTree>
    <p:extLst>
      <p:ext uri="{BB962C8B-B14F-4D97-AF65-F5344CB8AC3E}">
        <p14:creationId xmlns:p14="http://schemas.microsoft.com/office/powerpoint/2010/main" val="401072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0D1C145-A974-9F4D-B2B1-A3D5388A0C5C}" type="slidenum">
              <a:rPr lang="en-US" altLang="zh-CN"/>
              <a:pPr>
                <a:defRPr/>
              </a:pPr>
              <a:t>‹#›</a:t>
            </a:fld>
            <a:endParaRPr lang="en-US" altLang="zh-CN"/>
          </a:p>
        </p:txBody>
      </p:sp>
    </p:spTree>
    <p:extLst>
      <p:ext uri="{BB962C8B-B14F-4D97-AF65-F5344CB8AC3E}">
        <p14:creationId xmlns:p14="http://schemas.microsoft.com/office/powerpoint/2010/main" val="232373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54532D46-D3C9-1F43-BAE5-D87E6F311A38}" type="slidenum">
              <a:rPr lang="en-US"/>
              <a:pPr>
                <a:defRPr/>
              </a:pPr>
              <a:t>‹#›</a:t>
            </a:fld>
            <a:endParaRPr lang="en-US"/>
          </a:p>
        </p:txBody>
      </p:sp>
    </p:spTree>
    <p:extLst>
      <p:ext uri="{BB962C8B-B14F-4D97-AF65-F5344CB8AC3E}">
        <p14:creationId xmlns:p14="http://schemas.microsoft.com/office/powerpoint/2010/main" val="1186531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C6D8E24E-E57C-674A-A807-74DC24677A3E}" type="slidenum">
              <a:rPr lang="en-US"/>
              <a:pPr>
                <a:defRPr/>
              </a:pPr>
              <a:t>‹#›</a:t>
            </a:fld>
            <a:endParaRPr lang="en-US"/>
          </a:p>
        </p:txBody>
      </p:sp>
    </p:spTree>
    <p:extLst>
      <p:ext uri="{BB962C8B-B14F-4D97-AF65-F5344CB8AC3E}">
        <p14:creationId xmlns:p14="http://schemas.microsoft.com/office/powerpoint/2010/main" val="3499196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9CDCC2C2-0603-9A41-8B9D-9F8699F774CF}" type="slidenum">
              <a:rPr lang="en-US"/>
              <a:pPr>
                <a:defRPr/>
              </a:pPr>
              <a:t>‹#›</a:t>
            </a:fld>
            <a:endParaRPr lang="en-US"/>
          </a:p>
        </p:txBody>
      </p:sp>
    </p:spTree>
    <p:extLst>
      <p:ext uri="{BB962C8B-B14F-4D97-AF65-F5344CB8AC3E}">
        <p14:creationId xmlns:p14="http://schemas.microsoft.com/office/powerpoint/2010/main" val="3336553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334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9347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2418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266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065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976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65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10.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1.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3.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6.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7.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8.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2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21.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2.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5.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6.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7.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8.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30.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314.xml"/><Relationship Id="rId1" Type="http://schemas.openxmlformats.org/officeDocument/2006/relationships/slideLayout" Target="../slideLayouts/slideLayout31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3.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5.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theme" Target="../theme/theme36.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7.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theme" Target="../theme/theme38.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theme" Target="../theme/theme39.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4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00.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01.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0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44.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5.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6.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theme" Target="../theme/theme47.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4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9.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0.xml"/><Relationship Id="rId1" Type="http://schemas.openxmlformats.org/officeDocument/2006/relationships/slideLayout" Target="../slideLayouts/slideLayout46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51.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theme" Target="../theme/theme52.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image" Target="../media/image4.jpe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theme" Target="../theme/theme53.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49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56.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7.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7.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9.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992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099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p>
        </p:txBody>
      </p:sp>
      <p:sp>
        <p:nvSpPr>
          <p:cNvPr id="2099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p>
        </p:txBody>
      </p:sp>
      <p:sp>
        <p:nvSpPr>
          <p:cNvPr id="2099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SimSun" charset="0"/>
                <a:cs typeface="SimSun" charset="0"/>
              </a:defRPr>
            </a:lvl1pPr>
          </a:lstStyle>
          <a:p>
            <a:pPr>
              <a:defRPr/>
            </a:pPr>
            <a:fld id="{206F1806-E1C4-C040-B778-8336D1E915CD}"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005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a:solidFill>
                  <a:srgbClr val="FFFFFF"/>
                </a:solidFill>
                <a:latin typeface="Times New Roman" pitchFamily="26" charset="0"/>
              </a:endParaRPr>
            </a:p>
          </p:txBody>
        </p:sp>
        <p:grpSp>
          <p:nvGrpSpPr>
            <p:cNvPr id="130054" name="Group 4"/>
            <p:cNvGrpSpPr>
              <a:grpSpLocks/>
            </p:cNvGrpSpPr>
            <p:nvPr/>
          </p:nvGrpSpPr>
          <p:grpSpPr bwMode="auto">
            <a:xfrm>
              <a:off x="48" y="102"/>
              <a:ext cx="96" cy="4128"/>
              <a:chOff x="48" y="102"/>
              <a:chExt cx="96" cy="4128"/>
            </a:xfrm>
          </p:grpSpPr>
          <p:sp>
            <p:nvSpPr>
              <p:cNvPr id="13005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grpSp>
      </p:grpSp>
      <p:sp>
        <p:nvSpPr>
          <p:cNvPr id="13005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9541998"/>
      </p:ext>
    </p:extLst>
  </p:cSld>
  <p:clrMap bg1="dk2" tx1="lt1" bg2="dk1" tx2="lt2" accent1="accent1" accent2="accent2" accent3="accent3" accent4="accent4" accent5="accent5" accent6="accent6" hlink="hlink" folHlink="folHlink"/>
  <p:sldLayoutIdLst>
    <p:sldLayoutId id="2147485897" r:id="rId1"/>
    <p:sldLayoutId id="2147485898" r:id="rId2"/>
    <p:sldLayoutId id="2147485899" r:id="rId3"/>
    <p:sldLayoutId id="2147485900" r:id="rId4"/>
    <p:sldLayoutId id="2147485901" r:id="rId5"/>
    <p:sldLayoutId id="2147485902" r:id="rId6"/>
    <p:sldLayoutId id="2147485903" r:id="rId7"/>
    <p:sldLayoutId id="2147485904" r:id="rId8"/>
    <p:sldLayoutId id="2147485905" r:id="rId9"/>
    <p:sldLayoutId id="2147485906" r:id="rId10"/>
    <p:sldLayoutId id="2147485907" r:id="rId11"/>
    <p:sldLayoutId id="2147485908" r:id="rId12"/>
    <p:sldLayoutId id="2147485909" r:id="rId13"/>
    <p:sldLayoutId id="2147485910" r:id="rId14"/>
    <p:sldLayoutId id="2147485911"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856279"/>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 id="214748592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649801"/>
      </p:ext>
    </p:extLst>
  </p:cSld>
  <p:clrMap bg1="lt1" tx1="dk1" bg2="lt2" tx2="dk2" accent1="accent1" accent2="accent2" accent3="accent3" accent4="accent4" accent5="accent5" accent6="accent6" hlink="hlink" folHlink="folHlink"/>
  <p:sldLayoutIdLst>
    <p:sldLayoutId id="2147485926" r:id="rId1"/>
    <p:sldLayoutId id="2147485927" r:id="rId2"/>
    <p:sldLayoutId id="2147485928" r:id="rId3"/>
    <p:sldLayoutId id="2147485929" r:id="rId4"/>
    <p:sldLayoutId id="2147485930" r:id="rId5"/>
    <p:sldLayoutId id="2147485931" r:id="rId6"/>
    <p:sldLayoutId id="2147485932" r:id="rId7"/>
    <p:sldLayoutId id="2147485933" r:id="rId8"/>
    <p:sldLayoutId id="2147485934" r:id="rId9"/>
    <p:sldLayoutId id="2147485935" r:id="rId10"/>
    <p:sldLayoutId id="2147485936" r:id="rId11"/>
    <p:sldLayoutId id="214748593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4DED4BE-A32D-0A48-8246-5B0E97D662A0}" type="slidenum">
              <a:rPr lang="en-US"/>
              <a:pPr>
                <a:defRPr/>
              </a:pPr>
              <a:t>‹#›</a:t>
            </a:fld>
            <a:endParaRPr lang="en-US"/>
          </a:p>
        </p:txBody>
      </p:sp>
    </p:spTree>
    <p:extLst>
      <p:ext uri="{BB962C8B-B14F-4D97-AF65-F5344CB8AC3E}">
        <p14:creationId xmlns:p14="http://schemas.microsoft.com/office/powerpoint/2010/main" val="2798756469"/>
      </p:ext>
    </p:extLst>
  </p:cSld>
  <p:clrMap bg1="dk2" tx1="lt1" bg2="dk1" tx2="lt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 id="214748595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8.0.05B.</a:t>
            </a:r>
          </a:p>
        </p:txBody>
      </p:sp>
      <p:sp>
        <p:nvSpPr>
          <p:cNvPr id="4" name="Text Box 2"/>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 </a:t>
            </a:r>
            <a:r>
              <a:rPr lang="en-US" altLang="zh-CN" sz="1000" b="1">
                <a:solidFill>
                  <a:srgbClr val="FFFFFF"/>
                </a:solidFill>
                <a:ea typeface="SimSun" charset="0"/>
                <a:cs typeface="SimSun" charset="0"/>
              </a:rPr>
              <a:t>2004</a:t>
            </a:r>
            <a:r>
              <a:rPr lang="en-US" altLang="zh-CN" sz="900" b="1">
                <a:solidFill>
                  <a:srgbClr val="FFFFFF"/>
                </a:solidFill>
                <a:ea typeface="SimSun" charset="0"/>
                <a:cs typeface="SimSun" charset="0"/>
              </a:rPr>
              <a:t> TBBMI</a:t>
            </a:r>
          </a:p>
        </p:txBody>
      </p:sp>
      <p:sp>
        <p:nvSpPr>
          <p:cNvPr id="5"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8.0.05B.</a:t>
            </a:r>
          </a:p>
        </p:txBody>
      </p:sp>
    </p:spTree>
  </p:cSld>
  <p:clrMap bg1="dk2" tx1="lt1" bg2="dk1" tx2="lt2" accent1="accent1" accent2="accent2" accent3="accent3" accent4="accent4" accent5="accent5" accent6="accent6" hlink="hlink" folHlink="folHlink"/>
  <p:sldLayoutIdLst>
    <p:sldLayoutId id="2147485952" r:id="rId1"/>
    <p:sldLayoutId id="2147485953" r:id="rId2"/>
    <p:sldLayoutId id="2147485954" r:id="rId3"/>
    <p:sldLayoutId id="2147485955" r:id="rId4"/>
    <p:sldLayoutId id="2147485956" r:id="rId5"/>
    <p:sldLayoutId id="2147485957" r:id="rId6"/>
    <p:sldLayoutId id="2147485958" r:id="rId7"/>
    <p:sldLayoutId id="2147485959" r:id="rId8"/>
    <p:sldLayoutId id="2147485960" r:id="rId9"/>
    <p:sldLayoutId id="2147485961" r:id="rId10"/>
    <p:sldLayoutId id="2147485962"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a:solidFill>
                <a:srgbClr val="000000"/>
              </a:solidFill>
              <a:latin typeface="Times New Roman"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129028"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eaLnBrk="1" hangingPunct="1">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cs typeface="MS Gothic" charset="0"/>
              </a:rPr>
              <a:t>9.65.08.</a:t>
            </a:r>
          </a:p>
        </p:txBody>
      </p:sp>
      <p:sp>
        <p:nvSpPr>
          <p:cNvPr id="129029"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eaLnBrk="1" hangingPunct="1">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cs typeface="MS Gothic" charset="0"/>
              </a:rPr>
              <a:t>The  New Testament          Comes Together</a:t>
            </a:r>
          </a:p>
        </p:txBody>
      </p:sp>
    </p:spTree>
    <p:extLst>
      <p:ext uri="{BB962C8B-B14F-4D97-AF65-F5344CB8AC3E}">
        <p14:creationId xmlns:p14="http://schemas.microsoft.com/office/powerpoint/2010/main" val="1059242900"/>
      </p:ext>
    </p:extLst>
  </p:cSld>
  <p:clrMap bg1="lt1" tx1="dk1" bg2="lt2" tx2="dk2" accent1="accent1" accent2="accent2" accent3="accent3" accent4="accent4" accent5="accent5" accent6="accent6" hlink="hlink" folHlink="folHlink"/>
  <p:sldLayoutIdLst>
    <p:sldLayoutId id="2147485964"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SimSun" charset="0"/>
              </a:defRPr>
            </a:lvl1pPr>
          </a:lstStyle>
          <a:p>
            <a:fld id="{1C2A93C3-DDBF-744B-8CE8-07E8A42EAF73}"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47637169"/>
      </p:ext>
    </p:extLst>
  </p:cSld>
  <p:clrMap bg1="lt1" tx1="dk1" bg2="lt2" tx2="dk2" accent1="accent1" accent2="accent2" accent3="accent3" accent4="accent4" accent5="accent5" accent6="accent6" hlink="hlink" folHlink="folHlink"/>
  <p:sldLayoutIdLst>
    <p:sldLayoutId id="2147485966" r:id="rId1"/>
    <p:sldLayoutId id="2147485967" r:id="rId2"/>
    <p:sldLayoutId id="2147485968" r:id="rId3"/>
    <p:sldLayoutId id="2147485969" r:id="rId4"/>
    <p:sldLayoutId id="2147485970" r:id="rId5"/>
    <p:sldLayoutId id="2147485971" r:id="rId6"/>
    <p:sldLayoutId id="2147485972" r:id="rId7"/>
    <p:sldLayoutId id="2147485973" r:id="rId8"/>
    <p:sldLayoutId id="2147485974" r:id="rId9"/>
    <p:sldLayoutId id="2147485975" r:id="rId10"/>
    <p:sldLayoutId id="2147485976" r:id="rId11"/>
    <p:sldLayoutId id="2147485977" r:id="rId12"/>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SimSun" charset="0"/>
              </a:defRPr>
            </a:lvl1pPr>
          </a:lstStyle>
          <a:p>
            <a:fld id="{1C2A93C3-DDBF-744B-8CE8-07E8A42EAF73}"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0047254"/>
      </p:ext>
    </p:extLst>
  </p:cSld>
  <p:clrMap bg1="lt1" tx1="dk1" bg2="lt2" tx2="dk2" accent1="accent1" accent2="accent2" accent3="accent3" accent4="accent4" accent5="accent5" accent6="accent6" hlink="hlink" folHlink="folHlink"/>
  <p:sldLayoutIdLst>
    <p:sldLayoutId id="2147485979" r:id="rId1"/>
    <p:sldLayoutId id="2147485980" r:id="rId2"/>
    <p:sldLayoutId id="2147485981" r:id="rId3"/>
    <p:sldLayoutId id="2147485982" r:id="rId4"/>
    <p:sldLayoutId id="2147485983" r:id="rId5"/>
    <p:sldLayoutId id="2147485984" r:id="rId6"/>
    <p:sldLayoutId id="2147485985" r:id="rId7"/>
    <p:sldLayoutId id="2147485986" r:id="rId8"/>
    <p:sldLayoutId id="2147485987" r:id="rId9"/>
    <p:sldLayoutId id="2147485988" r:id="rId10"/>
    <p:sldLayoutId id="2147485989" r:id="rId11"/>
    <p:sldLayoutId id="2147485990" r:id="rId12"/>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SimSun" charset="0"/>
              </a:defRPr>
            </a:lvl1pPr>
          </a:lstStyle>
          <a:p>
            <a:fld id="{1C2A93C3-DDBF-744B-8CE8-07E8A42EAF73}"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9442181"/>
      </p:ext>
    </p:extLst>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13458577-7096-EB4E-8801-60814CE51422}" type="slidenum">
              <a:rPr lang="en-US"/>
              <a:pPr>
                <a:defRPr/>
              </a:pPr>
              <a:t>‹#›</a:t>
            </a:fld>
            <a:endParaRPr lang="en-US"/>
          </a:p>
        </p:txBody>
      </p:sp>
    </p:spTree>
    <p:extLst>
      <p:ext uri="{BB962C8B-B14F-4D97-AF65-F5344CB8AC3E}">
        <p14:creationId xmlns:p14="http://schemas.microsoft.com/office/powerpoint/2010/main" val="2775687543"/>
      </p:ext>
    </p:extLst>
  </p:cSld>
  <p:clrMap bg1="lt1" tx1="dk1" bg2="lt2" tx2="dk2" accent1="accent1" accent2="accent2" accent3="accent3" accent4="accent4" accent5="accent5" accent6="accent6" hlink="hlink" folHlink="folHlink"/>
  <p:sldLayoutIdLst>
    <p:sldLayoutId id="2147486005"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AEDF7BB-48A8-6845-AFDB-FDC41F6F4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87" r:id="rId1"/>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AA0ECAC-2357-A142-AAC8-A615D45E55DE}"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017" r:id="rId1"/>
    <p:sldLayoutId id="2147486018" r:id="rId2"/>
    <p:sldLayoutId id="2147486019" r:id="rId3"/>
    <p:sldLayoutId id="2147486020" r:id="rId4"/>
    <p:sldLayoutId id="2147486021" r:id="rId5"/>
    <p:sldLayoutId id="2147486022" r:id="rId6"/>
    <p:sldLayoutId id="2147486023" r:id="rId7"/>
    <p:sldLayoutId id="2147486024" r:id="rId8"/>
    <p:sldLayoutId id="2147486025" r:id="rId9"/>
    <p:sldLayoutId id="2147486026" r:id="rId10"/>
    <p:sldLayoutId id="2147486027" r:id="rId11"/>
    <p:sldLayoutId id="214748602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998290"/>
      </p:ext>
    </p:extLst>
  </p:cSld>
  <p:clrMap bg1="lt1" tx1="dk1" bg2="lt2" tx2="dk2" accent1="accent1" accent2="accent2" accent3="accent3" accent4="accent4" accent5="accent5" accent6="accent6" hlink="hlink" folHlink="folHlink"/>
  <p:sldLayoutIdLst>
    <p:sldLayoutId id="2147486030" r:id="rId1"/>
    <p:sldLayoutId id="2147486031" r:id="rId2"/>
    <p:sldLayoutId id="2147486032" r:id="rId3"/>
    <p:sldLayoutId id="2147486033" r:id="rId4"/>
    <p:sldLayoutId id="2147486034" r:id="rId5"/>
    <p:sldLayoutId id="2147486035" r:id="rId6"/>
    <p:sldLayoutId id="2147486036" r:id="rId7"/>
    <p:sldLayoutId id="2147486037" r:id="rId8"/>
    <p:sldLayoutId id="2147486038" r:id="rId9"/>
    <p:sldLayoutId id="2147486039" r:id="rId10"/>
    <p:sldLayoutId id="2147486040" r:id="rId11"/>
    <p:sldLayoutId id="214748604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11505"/>
      </p:ext>
    </p:extLst>
  </p:cSld>
  <p:clrMap bg1="lt1" tx1="dk1" bg2="lt2" tx2="dk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 id="214748605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9114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114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115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9113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A9074EB8-8594-254B-815F-2994E685C1B5}" type="slidenum">
              <a:rPr lang="en-US"/>
              <a:pPr>
                <a:defRPr/>
              </a:pPr>
              <a:t>‹#›</a:t>
            </a:fld>
            <a:endParaRPr lang="en-US"/>
          </a:p>
        </p:txBody>
      </p:sp>
    </p:spTree>
    <p:extLst>
      <p:ext uri="{BB962C8B-B14F-4D97-AF65-F5344CB8AC3E}">
        <p14:creationId xmlns:p14="http://schemas.microsoft.com/office/powerpoint/2010/main" val="1209241411"/>
      </p:ext>
    </p:extLst>
  </p:cSld>
  <p:clrMap bg1="dk2" tx1="lt1" bg2="dk1" tx2="lt2" accent1="accent1" accent2="accent2" accent3="accent3" accent4="accent4" accent5="accent5" accent6="accent6" hlink="hlink" folHlink="folHlink"/>
  <p:sldLayoutIdLst>
    <p:sldLayoutId id="2147486056" r:id="rId1"/>
    <p:sldLayoutId id="2147486057" r:id="rId2"/>
    <p:sldLayoutId id="2147486058"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 id="214748608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085" r:id="rId1"/>
    <p:sldLayoutId id="2147486086" r:id="rId2"/>
    <p:sldLayoutId id="2147486087" r:id="rId3"/>
    <p:sldLayoutId id="2147486088" r:id="rId4"/>
    <p:sldLayoutId id="2147486089" r:id="rId5"/>
    <p:sldLayoutId id="2147486090" r:id="rId6"/>
    <p:sldLayoutId id="2147486091" r:id="rId7"/>
    <p:sldLayoutId id="2147486092" r:id="rId8"/>
    <p:sldLayoutId id="2147486093" r:id="rId9"/>
    <p:sldLayoutId id="2147486094" r:id="rId10"/>
    <p:sldLayoutId id="2147486095" r:id="rId11"/>
    <p:sldLayoutId id="21474860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 id="2147486105" r:id="rId8"/>
    <p:sldLayoutId id="2147486106" r:id="rId9"/>
    <p:sldLayoutId id="2147486107" r:id="rId10"/>
    <p:sldLayoutId id="2147486108" r:id="rId11"/>
    <p:sldLayoutId id="214748610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11" r:id="rId1"/>
    <p:sldLayoutId id="2147486112" r:id="rId2"/>
    <p:sldLayoutId id="2147486113" r:id="rId3"/>
    <p:sldLayoutId id="2147486114" r:id="rId4"/>
    <p:sldLayoutId id="2147486115" r:id="rId5"/>
    <p:sldLayoutId id="2147486116" r:id="rId6"/>
    <p:sldLayoutId id="2147486117" r:id="rId7"/>
    <p:sldLayoutId id="2147486118" r:id="rId8"/>
    <p:sldLayoutId id="2147486119" r:id="rId9"/>
    <p:sldLayoutId id="2147486120" r:id="rId10"/>
    <p:sldLayoutId id="2147486121" r:id="rId11"/>
    <p:sldLayoutId id="214748612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 id="214748613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1892134800"/>
      </p:ext>
    </p:extLst>
  </p:cSld>
  <p:clrMap bg1="dk2" tx1="lt1" bg2="dk1" tx2="lt2" accent1="accent1" accent2="accent2" accent3="accent3" accent4="accent4" accent5="accent5" accent6="accent6" hlink="hlink" folHlink="folHlink"/>
  <p:sldLayoutIdLst>
    <p:sldLayoutId id="2147485803" r:id="rId1"/>
    <p:sldLayoutId id="2147486066" r:id="rId2"/>
    <p:sldLayoutId id="2147486067" r:id="rId3"/>
    <p:sldLayoutId id="2147486069" r:id="rId4"/>
    <p:sldLayoutId id="2147486070" r:id="rId5"/>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 id="21474861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0A52125-6A7C-164E-8D0D-82F366A28D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3" r:id="rId1"/>
    <p:sldLayoutId id="2147486166"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860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31E4410F-38B2-2944-AA3A-80DEB0FEA5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82" r:id="rId1"/>
    <p:sldLayoutId id="214748618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85" r:id="rId1"/>
    <p:sldLayoutId id="2147486186" r:id="rId2"/>
    <p:sldLayoutId id="2147486187" r:id="rId3"/>
    <p:sldLayoutId id="2147486188" r:id="rId4"/>
    <p:sldLayoutId id="2147486189" r:id="rId5"/>
    <p:sldLayoutId id="2147486190" r:id="rId6"/>
    <p:sldLayoutId id="2147486191" r:id="rId7"/>
    <p:sldLayoutId id="2147486192" r:id="rId8"/>
    <p:sldLayoutId id="2147486193" r:id="rId9"/>
    <p:sldLayoutId id="2147486194" r:id="rId10"/>
    <p:sldLayoutId id="2147486195" r:id="rId11"/>
    <p:sldLayoutId id="2147486196"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860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31E4410F-38B2-2944-AA3A-80DEB0FEA5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98" r:id="rId1"/>
    <p:sldLayoutId id="214748619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 id="214748621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14" r:id="rId1"/>
    <p:sldLayoutId id="2147486215" r:id="rId2"/>
    <p:sldLayoutId id="2147486216" r:id="rId3"/>
    <p:sldLayoutId id="2147486217" r:id="rId4"/>
    <p:sldLayoutId id="2147486218" r:id="rId5"/>
    <p:sldLayoutId id="2147486219" r:id="rId6"/>
    <p:sldLayoutId id="2147486220" r:id="rId7"/>
    <p:sldLayoutId id="2147486221" r:id="rId8"/>
    <p:sldLayoutId id="2147486222" r:id="rId9"/>
    <p:sldLayoutId id="2147486223" r:id="rId10"/>
    <p:sldLayoutId id="2147486224" r:id="rId11"/>
    <p:sldLayoutId id="214748622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 id="214748625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 id="2147486279"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076050"/>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 id="214748582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 id="2147486287" r:id="rId7"/>
    <p:sldLayoutId id="2147486288" r:id="rId8"/>
    <p:sldLayoutId id="2147486289" r:id="rId9"/>
    <p:sldLayoutId id="2147486290" r:id="rId10"/>
    <p:sldLayoutId id="2147486291" r:id="rId11"/>
    <p:sldLayoutId id="2147486292"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23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9524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524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524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9523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ltLang="zh-CN"/>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ltLang="zh-CN"/>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206F1806-E1C4-C040-B778-8336D1E915CD}"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294"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1026"/>
          <p:cNvGrpSpPr>
            <a:grpSpLocks/>
          </p:cNvGrpSpPr>
          <p:nvPr/>
        </p:nvGrpSpPr>
        <p:grpSpPr bwMode="auto">
          <a:xfrm>
            <a:off x="457200" y="992188"/>
            <a:ext cx="8153400" cy="1600200"/>
            <a:chOff x="288" y="625"/>
            <a:chExt cx="5136" cy="1008"/>
          </a:xfrm>
        </p:grpSpPr>
        <p:sp>
          <p:nvSpPr>
            <p:cNvPr id="9728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728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729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729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728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728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ltLang="zh-CN"/>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ltLang="zh-CN"/>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206F1806-E1C4-C040-B778-8336D1E915CD}"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302" r:id="rId1"/>
  </p:sldLayoutIdLst>
  <p:transition>
    <p:fade/>
  </p:transition>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7200" algn="r" rtl="0" fontAlgn="base">
        <a:spcBef>
          <a:spcPct val="0"/>
        </a:spcBef>
        <a:spcAft>
          <a:spcPct val="0"/>
        </a:spcAft>
        <a:defRPr sz="4400" i="1">
          <a:solidFill>
            <a:schemeClr val="tx2"/>
          </a:solidFill>
          <a:latin typeface="Times New Roman" pitchFamily="-108" charset="0"/>
        </a:defRPr>
      </a:lvl6pPr>
      <a:lvl7pPr marL="914400" algn="r" rtl="0" fontAlgn="base">
        <a:spcBef>
          <a:spcPct val="0"/>
        </a:spcBef>
        <a:spcAft>
          <a:spcPct val="0"/>
        </a:spcAft>
        <a:defRPr sz="4400" i="1">
          <a:solidFill>
            <a:schemeClr val="tx2"/>
          </a:solidFill>
          <a:latin typeface="Times New Roman" pitchFamily="-108" charset="0"/>
        </a:defRPr>
      </a:lvl7pPr>
      <a:lvl8pPr marL="1371600" algn="r" rtl="0" fontAlgn="base">
        <a:spcBef>
          <a:spcPct val="0"/>
        </a:spcBef>
        <a:spcAft>
          <a:spcPct val="0"/>
        </a:spcAft>
        <a:defRPr sz="4400" i="1">
          <a:solidFill>
            <a:schemeClr val="tx2"/>
          </a:solidFill>
          <a:latin typeface="Times New Roman" pitchFamily="-108" charset="0"/>
        </a:defRPr>
      </a:lvl8pPr>
      <a:lvl9pPr marL="1828800" algn="r" rtl="0" fontAlgn="base">
        <a:spcBef>
          <a:spcPct val="0"/>
        </a:spcBef>
        <a:spcAft>
          <a:spcPct val="0"/>
        </a:spcAft>
        <a:defRPr sz="4400" i="1">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1026"/>
          <p:cNvGrpSpPr>
            <a:grpSpLocks/>
          </p:cNvGrpSpPr>
          <p:nvPr/>
        </p:nvGrpSpPr>
        <p:grpSpPr bwMode="auto">
          <a:xfrm>
            <a:off x="457200" y="992188"/>
            <a:ext cx="8153400" cy="1600200"/>
            <a:chOff x="288" y="625"/>
            <a:chExt cx="5136" cy="1008"/>
          </a:xfrm>
        </p:grpSpPr>
        <p:sp>
          <p:nvSpPr>
            <p:cNvPr id="9728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728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729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729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728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728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ltLang="zh-CN"/>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ltLang="zh-CN"/>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206F1806-E1C4-C040-B778-8336D1E915CD}"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310" r:id="rId1"/>
  </p:sldLayoutIdLst>
  <p:transition>
    <p:fade/>
  </p:transition>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7200" algn="r" rtl="0" fontAlgn="base">
        <a:spcBef>
          <a:spcPct val="0"/>
        </a:spcBef>
        <a:spcAft>
          <a:spcPct val="0"/>
        </a:spcAft>
        <a:defRPr sz="4400" i="1">
          <a:solidFill>
            <a:schemeClr val="tx2"/>
          </a:solidFill>
          <a:latin typeface="Times New Roman" pitchFamily="-108" charset="0"/>
        </a:defRPr>
      </a:lvl6pPr>
      <a:lvl7pPr marL="914400" algn="r" rtl="0" fontAlgn="base">
        <a:spcBef>
          <a:spcPct val="0"/>
        </a:spcBef>
        <a:spcAft>
          <a:spcPct val="0"/>
        </a:spcAft>
        <a:defRPr sz="4400" i="1">
          <a:solidFill>
            <a:schemeClr val="tx2"/>
          </a:solidFill>
          <a:latin typeface="Times New Roman" pitchFamily="-108" charset="0"/>
        </a:defRPr>
      </a:lvl7pPr>
      <a:lvl8pPr marL="1371600" algn="r" rtl="0" fontAlgn="base">
        <a:spcBef>
          <a:spcPct val="0"/>
        </a:spcBef>
        <a:spcAft>
          <a:spcPct val="0"/>
        </a:spcAft>
        <a:defRPr sz="4400" i="1">
          <a:solidFill>
            <a:schemeClr val="tx2"/>
          </a:solidFill>
          <a:latin typeface="Times New Roman" pitchFamily="-108" charset="0"/>
        </a:defRPr>
      </a:lvl8pPr>
      <a:lvl9pPr marL="1828800" algn="r" rtl="0" fontAlgn="base">
        <a:spcBef>
          <a:spcPct val="0"/>
        </a:spcBef>
        <a:spcAft>
          <a:spcPct val="0"/>
        </a:spcAft>
        <a:defRPr sz="4400" i="1">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312" r:id="rId1"/>
    <p:sldLayoutId id="2147486313" r:id="rId2"/>
    <p:sldLayoutId id="2147486314" r:id="rId3"/>
    <p:sldLayoutId id="2147486315" r:id="rId4"/>
    <p:sldLayoutId id="2147486316" r:id="rId5"/>
    <p:sldLayoutId id="2147486317" r:id="rId6"/>
    <p:sldLayoutId id="2147486318" r:id="rId7"/>
    <p:sldLayoutId id="2147486319" r:id="rId8"/>
    <p:sldLayoutId id="2147486320" r:id="rId9"/>
    <p:sldLayoutId id="2147486321" r:id="rId10"/>
    <p:sldLayoutId id="2147486322" r:id="rId11"/>
    <p:sldLayoutId id="2147486323"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373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9933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p:fade/>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373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9933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668860B4-861B-3048-8CD2-37AF017F36EA}" type="slidenum">
              <a:rPr lang="en-GB"/>
              <a:pPr>
                <a:defRPr/>
              </a:pPr>
              <a:t>‹#›</a:t>
            </a:fld>
            <a:endParaRPr lang="en-GB"/>
          </a:p>
        </p:txBody>
      </p:sp>
    </p:spTree>
    <p:extLst>
      <p:ext uri="{BB962C8B-B14F-4D97-AF65-F5344CB8AC3E}">
        <p14:creationId xmlns:p14="http://schemas.microsoft.com/office/powerpoint/2010/main" val="1085375734"/>
      </p:ext>
    </p:extLst>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349" r:id="rId1"/>
    <p:sldLayoutId id="2147486350" r:id="rId2"/>
    <p:sldLayoutId id="2147486351" r:id="rId3"/>
    <p:sldLayoutId id="2147486352" r:id="rId4"/>
    <p:sldLayoutId id="2147486353" r:id="rId5"/>
    <p:sldLayoutId id="2147486354" r:id="rId6"/>
    <p:sldLayoutId id="2147486355" r:id="rId7"/>
    <p:sldLayoutId id="2147486356" r:id="rId8"/>
    <p:sldLayoutId id="2147486357" r:id="rId9"/>
    <p:sldLayoutId id="2147486358" r:id="rId10"/>
    <p:sldLayoutId id="2147486359" r:id="rId11"/>
    <p:sldLayoutId id="2147486360"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0"/>
            <a:ext cx="8478838" cy="6173788"/>
            <a:chOff x="0" y="0"/>
            <a:chExt cx="5341" cy="3889"/>
          </a:xfrm>
        </p:grpSpPr>
        <p:sp>
          <p:nvSpPr>
            <p:cNvPr id="11469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469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469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469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ltLang="zh-CN"/>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ltLang="zh-CN"/>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206F1806-E1C4-C040-B778-8336D1E915CD}" type="slidenum">
              <a:rPr lang="en-US" altLang="zh-CN" smtClean="0"/>
              <a:pPr>
                <a:defRPr/>
              </a:pPr>
              <a:t>‹#›</a:t>
            </a:fld>
            <a:endParaRPr lang="en-US" altLang="zh-CN"/>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62"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eaLnBrk="1" hangingPunct="1">
                <a:defRPr/>
              </a:pPr>
              <a:endParaRPr lang="en-US">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eaLnBrk="1" hangingPunct="1">
                <a:defRPr/>
              </a:pPr>
              <a:endParaRPr lang="en-US">
                <a:solidFill>
                  <a:srgbClr val="003366"/>
                </a:solidFill>
                <a:latin typeface="Times New Roman" charset="0"/>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a:solidFill>
                <a:srgbClr val="003366"/>
              </a:solidFill>
              <a:latin typeface="Times New Roman" charset="0"/>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ltLang="zh-CN"/>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ltLang="zh-CN"/>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206F1806-E1C4-C040-B778-8336D1E915CD}" type="slidenum">
              <a:rPr lang="en-US" altLang="zh-CN" smtClean="0"/>
              <a:pPr>
                <a:defRPr/>
              </a:pPr>
              <a:t>‹#›</a:t>
            </a:fld>
            <a:endParaRPr lang="en-US" altLang="zh-CN"/>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3366"/>
                </a:solidFill>
                <a:latin typeface="Times New Roman" charset="0"/>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3366"/>
                </a:solidFill>
                <a:latin typeface="Times New Roman" charset="0"/>
              </a:endParaRPr>
            </a:p>
          </p:txBody>
        </p:sp>
      </p:grpSp>
    </p:spTree>
  </p:cSld>
  <p:clrMap bg1="lt1" tx1="dk1" bg2="lt2" tx2="dk2" accent1="accent1" accent2="accent2" accent3="accent3" accent4="accent4" accent5="accent5" accent6="accent6" hlink="hlink" folHlink="folHlink"/>
  <p:sldLayoutIdLst>
    <p:sldLayoutId id="2147486364" r:id="rId1"/>
    <p:sldLayoutId id="2147486365" r:id="rId2"/>
    <p:sldLayoutId id="2147486366" r:id="rId3"/>
    <p:sldLayoutId id="2147486367" r:id="rId4"/>
    <p:sldLayoutId id="2147486368" r:id="rId5"/>
    <p:sldLayoutId id="2147486369" r:id="rId6"/>
    <p:sldLayoutId id="2147486370" r:id="rId7"/>
    <p:sldLayoutId id="2147486371" r:id="rId8"/>
    <p:sldLayoutId id="2147486372" r:id="rId9"/>
    <p:sldLayoutId id="2147486373" r:id="rId10"/>
    <p:sldLayoutId id="2147486374" r:id="rId11"/>
  </p:sldLayoutIdLst>
  <p:transition>
    <p:fade/>
  </p:transition>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1027"/>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FFFFFF"/>
              </a:solidFill>
            </a:endParaRPr>
          </a:p>
        </p:txBody>
      </p:sp>
      <p:sp>
        <p:nvSpPr>
          <p:cNvPr id="20992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FFFFFF"/>
              </a:solidFill>
            </a:endParaRPr>
          </a:p>
        </p:txBody>
      </p:sp>
      <p:sp>
        <p:nvSpPr>
          <p:cNvPr id="20992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A69707B1-8968-9946-B559-68D16F4AA3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281651"/>
      </p:ext>
    </p:extLst>
  </p:cSld>
  <p:clrMap bg1="dk2" tx1="lt1" bg2="dk1" tx2="lt2" accent1="accent1" accent2="accent2" accent3="accent3" accent4="accent4" accent5="accent5" accent6="accent6" hlink="hlink" folHlink="folHlink"/>
  <p:sldLayoutIdLst>
    <p:sldLayoutId id="2147485830" r:id="rId1"/>
    <p:sldLayoutId id="2147485831" r:id="rId2"/>
    <p:sldLayoutId id="2147485832" r:id="rId3"/>
    <p:sldLayoutId id="2147485833" r:id="rId4"/>
    <p:sldLayoutId id="2147485834" r:id="rId5"/>
    <p:sldLayoutId id="2147485835" r:id="rId6"/>
    <p:sldLayoutId id="2147485836" r:id="rId7"/>
    <p:sldLayoutId id="2147485837" r:id="rId8"/>
    <p:sldLayoutId id="2147485838" r:id="rId9"/>
    <p:sldLayoutId id="2147485839" r:id="rId10"/>
    <p:sldLayoutId id="21474858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376" r:id="rId1"/>
  </p:sldLayoutIdLst>
  <p:transition>
    <p:fade/>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78" y="2236"/>
                    <a:ext cx="1699" cy="313"/>
                  </a:xfrm>
                  <a:custGeom>
                    <a:avLst/>
                    <a:gdLst>
                      <a:gd name="T0" fmla="*/ 0 w 2736"/>
                      <a:gd name="T1" fmla="*/ 1 h 504"/>
                      <a:gd name="T2" fmla="*/ 1 w 2736"/>
                      <a:gd name="T3" fmla="*/ 1 h 504"/>
                      <a:gd name="T4" fmla="*/ 2 w 2736"/>
                      <a:gd name="T5" fmla="*/ 1 h 504"/>
                      <a:gd name="T6" fmla="*/ 4 w 2736"/>
                      <a:gd name="T7" fmla="*/ 1 h 504"/>
                      <a:gd name="T8" fmla="*/ 4 w 2736"/>
                      <a:gd name="T9" fmla="*/ 1 h 504"/>
                      <a:gd name="T10" fmla="*/ 2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57" name="Freeform 19"/>
                  <p:cNvSpPr>
                    <a:spLocks/>
                  </p:cNvSpPr>
                  <p:nvPr/>
                </p:nvSpPr>
                <p:spPr bwMode="hidden">
                  <a:xfrm rot="2711884">
                    <a:off x="4030" y="3138"/>
                    <a:ext cx="904" cy="48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5" y="2019"/>
                    <a:ext cx="1812" cy="347"/>
                  </a:xfrm>
                  <a:custGeom>
                    <a:avLst/>
                    <a:gdLst>
                      <a:gd name="T0" fmla="*/ 0 w 2736"/>
                      <a:gd name="T1" fmla="*/ 3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3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6" y="1832"/>
                    <a:ext cx="1736" cy="303"/>
                  </a:xfrm>
                  <a:custGeom>
                    <a:avLst/>
                    <a:gdLst>
                      <a:gd name="T0" fmla="*/ 0 w 2736"/>
                      <a:gd name="T1" fmla="*/ 1 h 504"/>
                      <a:gd name="T2" fmla="*/ 2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07" y="1616"/>
                    <a:ext cx="1680" cy="346"/>
                  </a:xfrm>
                  <a:custGeom>
                    <a:avLst/>
                    <a:gdLst>
                      <a:gd name="T0" fmla="*/ 0 w 2736"/>
                      <a:gd name="T1" fmla="*/ 2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1" name="Freeform 28"/>
                  <p:cNvSpPr>
                    <a:spLocks/>
                  </p:cNvSpPr>
                  <p:nvPr/>
                </p:nvSpPr>
                <p:spPr bwMode="hidden">
                  <a:xfrm rot="1080363">
                    <a:off x="4488" y="2030"/>
                    <a:ext cx="891" cy="51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9" name="Freeform 31"/>
                  <p:cNvSpPr>
                    <a:spLocks/>
                  </p:cNvSpPr>
                  <p:nvPr/>
                </p:nvSpPr>
                <p:spPr bwMode="hidden">
                  <a:xfrm rot="463793">
                    <a:off x="4470" y="1581"/>
                    <a:ext cx="829" cy="466"/>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7"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14" y="1128"/>
                    <a:ext cx="1252" cy="20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5"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0" y="2346"/>
                    <a:ext cx="1726" cy="30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797" cy="347"/>
                  </a:xfrm>
                  <a:custGeom>
                    <a:avLst/>
                    <a:gdLst>
                      <a:gd name="T0" fmla="*/ 0 w 2736"/>
                      <a:gd name="T1" fmla="*/ 3 h 504"/>
                      <a:gd name="T2" fmla="*/ 3 w 2736"/>
                      <a:gd name="T3" fmla="*/ 1 h 504"/>
                      <a:gd name="T4" fmla="*/ 5 w 2736"/>
                      <a:gd name="T5" fmla="*/ 1 h 504"/>
                      <a:gd name="T6" fmla="*/ 8 w 2736"/>
                      <a:gd name="T7" fmla="*/ 1 h 504"/>
                      <a:gd name="T8" fmla="*/ 8 w 2736"/>
                      <a:gd name="T9" fmla="*/ 1 h 504"/>
                      <a:gd name="T10" fmla="*/ 5 w 2736"/>
                      <a:gd name="T11" fmla="*/ 1 h 504"/>
                      <a:gd name="T12" fmla="*/ 2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1" name="Freeform 43"/>
                  <p:cNvSpPr>
                    <a:spLocks/>
                  </p:cNvSpPr>
                  <p:nvPr/>
                </p:nvSpPr>
                <p:spPr bwMode="hidden">
                  <a:xfrm rot="19495919" flipH="1">
                    <a:off x="-6" y="2982"/>
                    <a:ext cx="968" cy="545"/>
                  </a:xfrm>
                  <a:custGeom>
                    <a:avLst/>
                    <a:gdLst>
                      <a:gd name="T0" fmla="*/ 1 w 1769"/>
                      <a:gd name="T1" fmla="*/ 1 h 791"/>
                      <a:gd name="T2" fmla="*/ 1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3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10"/>
                    <a:ext cx="1736" cy="303"/>
                  </a:xfrm>
                  <a:custGeom>
                    <a:avLst/>
                    <a:gdLst>
                      <a:gd name="T0" fmla="*/ 0 w 2736"/>
                      <a:gd name="T1" fmla="*/ 1 h 504"/>
                      <a:gd name="T2" fmla="*/ 2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9" name="Freeform 46"/>
                  <p:cNvSpPr>
                    <a:spLocks/>
                  </p:cNvSpPr>
                  <p:nvPr/>
                </p:nvSpPr>
                <p:spPr bwMode="hidden">
                  <a:xfrm rot="20017085" flipH="1">
                    <a:off x="-53" y="2598"/>
                    <a:ext cx="931" cy="45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2"/>
                    <a:ext cx="1677" cy="325"/>
                  </a:xfrm>
                  <a:custGeom>
                    <a:avLst/>
                    <a:gdLst>
                      <a:gd name="T0" fmla="*/ 0 w 2736"/>
                      <a:gd name="T1" fmla="*/ 1 h 504"/>
                      <a:gd name="T2" fmla="*/ 1 w 2736"/>
                      <a:gd name="T3" fmla="*/ 1 h 504"/>
                      <a:gd name="T4" fmla="*/ 2 w 2736"/>
                      <a:gd name="T5" fmla="*/ 1 h 504"/>
                      <a:gd name="T6" fmla="*/ 3 w 2736"/>
                      <a:gd name="T7" fmla="*/ 1 h 504"/>
                      <a:gd name="T8" fmla="*/ 2 w 2736"/>
                      <a:gd name="T9" fmla="*/ 1 h 504"/>
                      <a:gd name="T10" fmla="*/ 2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7" name="Freeform 49"/>
                  <p:cNvSpPr>
                    <a:spLocks/>
                  </p:cNvSpPr>
                  <p:nvPr/>
                </p:nvSpPr>
                <p:spPr bwMode="hidden">
                  <a:xfrm rot="20519637" flipH="1">
                    <a:off x="-74" y="2212"/>
                    <a:ext cx="900" cy="51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74"/>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3"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9"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7"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9" name="Freeform 93"/>
                  <p:cNvSpPr>
                    <a:spLocks/>
                  </p:cNvSpPr>
                  <p:nvPr/>
                </p:nvSpPr>
                <p:spPr bwMode="hidden">
                  <a:xfrm rot="18335692" flipH="1">
                    <a:off x="730" y="3492"/>
                    <a:ext cx="916"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7" name="Freeform 96"/>
                  <p:cNvSpPr>
                    <a:spLocks/>
                  </p:cNvSpPr>
                  <p:nvPr/>
                </p:nvSpPr>
                <p:spPr bwMode="hidden">
                  <a:xfrm rot="17542885" flipH="1">
                    <a:off x="1278" y="3618"/>
                    <a:ext cx="845"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14" y="2669"/>
                    <a:ext cx="1712" cy="302"/>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5" name="Freeform 99"/>
                  <p:cNvSpPr>
                    <a:spLocks/>
                  </p:cNvSpPr>
                  <p:nvPr/>
                </p:nvSpPr>
                <p:spPr bwMode="hidden">
                  <a:xfrm rot="16782062" flipH="1">
                    <a:off x="1701" y="3879"/>
                    <a:ext cx="923" cy="46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7" y="2423"/>
                    <a:ext cx="1723" cy="312"/>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9" y="2520"/>
                    <a:ext cx="1643" cy="299"/>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01" name="Freeform 105"/>
                  <p:cNvSpPr>
                    <a:spLocks/>
                  </p:cNvSpPr>
                  <p:nvPr/>
                </p:nvSpPr>
                <p:spPr bwMode="hidden">
                  <a:xfrm rot="3745735">
                    <a:off x="3387" y="3591"/>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44"/>
                    <a:ext cx="1600" cy="244"/>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9" name="Freeform 108"/>
                  <p:cNvSpPr>
                    <a:spLocks/>
                  </p:cNvSpPr>
                  <p:nvPr/>
                </p:nvSpPr>
                <p:spPr bwMode="hidden">
                  <a:xfrm rot="4286818">
                    <a:off x="3003" y="3724"/>
                    <a:ext cx="857"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18" y="2698"/>
                    <a:ext cx="1451"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7" name="Freeform 111"/>
                  <p:cNvSpPr>
                    <a:spLocks/>
                  </p:cNvSpPr>
                  <p:nvPr/>
                </p:nvSpPr>
                <p:spPr bwMode="hidden">
                  <a:xfrm rot="4898956">
                    <a:off x="2637" y="3708"/>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5" name="Freeform 114"/>
                  <p:cNvSpPr>
                    <a:spLocks/>
                  </p:cNvSpPr>
                  <p:nvPr/>
                </p:nvSpPr>
                <p:spPr bwMode="hidden">
                  <a:xfrm rot="5755659">
                    <a:off x="2051" y="3765"/>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0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6" name="Freeform 133"/>
              <p:cNvSpPr>
                <a:spLocks/>
              </p:cNvSpPr>
              <p:nvPr/>
            </p:nvSpPr>
            <p:spPr bwMode="hidden">
              <a:xfrm>
                <a:off x="4636" y="576"/>
                <a:ext cx="594" cy="417"/>
              </a:xfrm>
              <a:custGeom>
                <a:avLst/>
                <a:gdLst>
                  <a:gd name="T0" fmla="*/ 0 w 776"/>
                  <a:gd name="T1" fmla="*/ 0 h 2368"/>
                  <a:gd name="T2" fmla="*/ 6 w 776"/>
                  <a:gd name="T3" fmla="*/ 0 h 2368"/>
                  <a:gd name="T4" fmla="*/ 2 w 776"/>
                  <a:gd name="T5" fmla="*/ 0 h 2368"/>
                  <a:gd name="T6" fmla="*/ 8 w 776"/>
                  <a:gd name="T7" fmla="*/ 0 h 2368"/>
                  <a:gd name="T8" fmla="*/ 5 w 776"/>
                  <a:gd name="T9" fmla="*/ 0 h 2368"/>
                  <a:gd name="T10" fmla="*/ 8 w 776"/>
                  <a:gd name="T11" fmla="*/ 0 h 2368"/>
                  <a:gd name="T12" fmla="*/ 6 w 776"/>
                  <a:gd name="T13" fmla="*/ 0 h 2368"/>
                  <a:gd name="T14" fmla="*/ 11 w 776"/>
                  <a:gd name="T15" fmla="*/ 0 h 2368"/>
                  <a:gd name="T16" fmla="*/ 8 w 776"/>
                  <a:gd name="T17" fmla="*/ 0 h 2368"/>
                  <a:gd name="T18" fmla="*/ 12 w 776"/>
                  <a:gd name="T19" fmla="*/ 0 h 2368"/>
                  <a:gd name="T20" fmla="*/ 11 w 776"/>
                  <a:gd name="T21" fmla="*/ 0 h 2368"/>
                  <a:gd name="T22" fmla="*/ 14 w 776"/>
                  <a:gd name="T23" fmla="*/ 0 h 2368"/>
                  <a:gd name="T24" fmla="*/ 14 w 776"/>
                  <a:gd name="T25" fmla="*/ 0 h 2368"/>
                  <a:gd name="T26" fmla="*/ 16 w 776"/>
                  <a:gd name="T27" fmla="*/ 0 h 2368"/>
                  <a:gd name="T28" fmla="*/ 15 w 776"/>
                  <a:gd name="T29" fmla="*/ 0 h 2368"/>
                  <a:gd name="T30" fmla="*/ 17 w 776"/>
                  <a:gd name="T31" fmla="*/ 0 h 2368"/>
                  <a:gd name="T32" fmla="*/ 16 w 776"/>
                  <a:gd name="T33" fmla="*/ 0 h 2368"/>
                  <a:gd name="T34" fmla="*/ 17 w 776"/>
                  <a:gd name="T35" fmla="*/ 0 h 2368"/>
                  <a:gd name="T36" fmla="*/ 16 w 776"/>
                  <a:gd name="T37" fmla="*/ 0 h 2368"/>
                  <a:gd name="T38" fmla="*/ 18 w 776"/>
                  <a:gd name="T39" fmla="*/ 0 h 2368"/>
                  <a:gd name="T40" fmla="*/ 17 w 776"/>
                  <a:gd name="T41" fmla="*/ 0 h 2368"/>
                  <a:gd name="T42" fmla="*/ 18 w 776"/>
                  <a:gd name="T43" fmla="*/ 0 h 2368"/>
                  <a:gd name="T44" fmla="*/ 17 w 776"/>
                  <a:gd name="T45" fmla="*/ 0 h 2368"/>
                  <a:gd name="T46" fmla="*/ 18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7"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2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Black" charset="0"/>
                <a:ea typeface="ＭＳ Ｐゴシック" charset="-128"/>
                <a:cs typeface="ＭＳ Ｐゴシック" charset="-128"/>
              </a:defRPr>
            </a:lvl1pPr>
          </a:lstStyle>
          <a:p>
            <a:pPr>
              <a:defRPr/>
            </a:pPr>
            <a:endParaRPr lang="en-US" altLang="zh-CN"/>
          </a:p>
        </p:txBody>
      </p:sp>
      <p:sp>
        <p:nvSpPr>
          <p:cNvPr id="1752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Black" charset="0"/>
                <a:ea typeface="ＭＳ Ｐゴシック" charset="-128"/>
                <a:cs typeface="ＭＳ Ｐゴシック" charset="-128"/>
              </a:defRPr>
            </a:lvl1pPr>
          </a:lstStyle>
          <a:p>
            <a:pPr>
              <a:defRPr/>
            </a:pPr>
            <a:endParaRPr lang="en-US" altLang="zh-CN"/>
          </a:p>
        </p:txBody>
      </p:sp>
      <p:sp>
        <p:nvSpPr>
          <p:cNvPr id="1752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Black" charset="0"/>
              </a:defRPr>
            </a:lvl1pPr>
          </a:lstStyle>
          <a:p>
            <a:pPr>
              <a:defRPr/>
            </a:pPr>
            <a:fld id="{206F1806-E1C4-C040-B778-8336D1E915CD}"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Lst>
  <p:transition>
    <p:fade/>
  </p:transition>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45EDDF13-5C01-4F46-9C6A-F16D9C2681A3}" type="slidenum">
              <a:rPr lang="en-US" altLang="zh-CN">
                <a:solidFill>
                  <a:srgbClr val="000000"/>
                </a:solidFill>
                <a:ea typeface="SimSun" charset="0"/>
                <a:cs typeface="SimSun" charset="0"/>
              </a:rPr>
              <a:pPr eaLnBrk="1" hangingPunct="1">
                <a:defRPr/>
              </a:pPr>
              <a:t>‹#›</a:t>
            </a:fld>
            <a:endParaRPr lang="en-US" altLang="zh-CN">
              <a:solidFill>
                <a:srgbClr val="000000"/>
              </a:solidFill>
              <a:ea typeface="SimSun" charset="0"/>
              <a:cs typeface="SimSun" charset="0"/>
            </a:endParaRPr>
          </a:p>
        </p:txBody>
      </p:sp>
    </p:spTree>
    <p:extLst>
      <p:ext uri="{BB962C8B-B14F-4D97-AF65-F5344CB8AC3E}">
        <p14:creationId xmlns:p14="http://schemas.microsoft.com/office/powerpoint/2010/main" val="39957999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 id="2147486413"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eaLnBrk="1" hangingPunct="1">
              <a:defRPr/>
            </a:pPr>
            <a:fld id="{63498A6D-DB17-504B-9696-77B660665A6D}"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885573"/>
      </p:ext>
    </p:extLst>
  </p:cSld>
  <p:clrMap bg1="dk2" tx1="lt1" bg2="dk1" tx2="lt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 id="21474864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ACEDCF92-5A0D-5147-B68F-01EDC1BF23A9}" type="slidenum">
              <a:rPr lang="en-US"/>
              <a:pPr eaLnBrk="1" hangingPunct="1">
                <a:defRPr/>
              </a:pPr>
              <a:t>‹#›</a:t>
            </a:fld>
            <a:endParaRPr lang="en-US"/>
          </a:p>
        </p:txBody>
      </p:sp>
    </p:spTree>
    <p:extLst>
      <p:ext uri="{BB962C8B-B14F-4D97-AF65-F5344CB8AC3E}">
        <p14:creationId xmlns:p14="http://schemas.microsoft.com/office/powerpoint/2010/main" val="2857539857"/>
      </p:ext>
    </p:extLst>
  </p:cSld>
  <p:clrMap bg1="lt1" tx1="dk1" bg2="lt2" tx2="dk2" accent1="accent1" accent2="accent2" accent3="accent3" accent4="accent4" accent5="accent5" accent6="accent6" hlink="hlink" folHlink="folHlink"/>
  <p:sldLayoutIdLst>
    <p:sldLayoutId id="2147486428"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06200385-B5C5-744B-828D-E459F18B002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870589"/>
      </p:ext>
    </p:extLst>
  </p:cSld>
  <p:clrMap bg1="dk2" tx1="lt1" bg2="dk1" tx2="lt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 id="2147486441" r:id="rId12"/>
    <p:sldLayoutId id="214748644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 id="2147486454" r:id="rId11"/>
    <p:sldLayoutId id="2147486455"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998694679"/>
      </p:ext>
    </p:extLst>
  </p:cSld>
  <p:clrMap bg1="dk2" tx1="lt1" bg2="dk1" tx2="lt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23537D4-F93A-6F46-870A-CEF1D9F15C8D}" type="slidenum">
              <a:rPr lang="en-US"/>
              <a:pPr>
                <a:defRPr/>
              </a:pPr>
              <a:t>‹#›</a:t>
            </a:fld>
            <a:endParaRPr lang="en-US"/>
          </a:p>
        </p:txBody>
      </p:sp>
    </p:spTree>
    <p:extLst>
      <p:ext uri="{BB962C8B-B14F-4D97-AF65-F5344CB8AC3E}">
        <p14:creationId xmlns:p14="http://schemas.microsoft.com/office/powerpoint/2010/main" val="2038190185"/>
      </p:ext>
    </p:extLst>
  </p:cSld>
  <p:clrMap bg1="lt1" tx1="dk1" bg2="lt2" tx2="dk2" accent1="accent1" accent2="accent2" accent3="accent3" accent4="accent4" accent5="accent5" accent6="accent6" hlink="hlink" folHlink="folHlink"/>
  <p:sldLayoutIdLst>
    <p:sldLayoutId id="2147485842"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989029"/>
      </p:ext>
    </p:extLst>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 id="214748585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286092"/>
      </p:ext>
    </p:extLst>
  </p:cSld>
  <p:clrMap bg1="lt1" tx1="dk1" bg2="lt2" tx2="dk2" accent1="accent1" accent2="accent2" accent3="accent3" accent4="accent4" accent5="accent5" accent6="accent6" hlink="hlink" folHlink="folHlink"/>
  <p:sldLayoutIdLst>
    <p:sldLayoutId id="2147485857" r:id="rId1"/>
    <p:sldLayoutId id="2147485858" r:id="rId2"/>
    <p:sldLayoutId id="2147485859" r:id="rId3"/>
    <p:sldLayoutId id="2147485860" r:id="rId4"/>
    <p:sldLayoutId id="2147485861" r:id="rId5"/>
    <p:sldLayoutId id="2147485862" r:id="rId6"/>
    <p:sldLayoutId id="2147485863" r:id="rId7"/>
    <p:sldLayoutId id="2147485864" r:id="rId8"/>
    <p:sldLayoutId id="2147485865" r:id="rId9"/>
    <p:sldLayoutId id="2147485866" r:id="rId10"/>
    <p:sldLayoutId id="2147485867" r:id="rId11"/>
    <p:sldLayoutId id="214748586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735765"/>
      </p:ext>
    </p:extLst>
  </p:cSld>
  <p:clrMap bg1="lt1" tx1="dk1" bg2="lt2" tx2="dk2" accent1="accent1" accent2="accent2" accent3="accent3" accent4="accent4" accent5="accent5" accent6="accent6" hlink="hlink" folHlink="folHlink"/>
  <p:sldLayoutIdLst>
    <p:sldLayoutId id="2147485884" r:id="rId1"/>
    <p:sldLayoutId id="2147485885" r:id="rId2"/>
    <p:sldLayoutId id="2147485886" r:id="rId3"/>
    <p:sldLayoutId id="2147485887" r:id="rId4"/>
    <p:sldLayoutId id="2147485888" r:id="rId5"/>
    <p:sldLayoutId id="2147485889" r:id="rId6"/>
    <p:sldLayoutId id="2147485890" r:id="rId7"/>
    <p:sldLayoutId id="2147485891" r:id="rId8"/>
    <p:sldLayoutId id="2147485892" r:id="rId9"/>
    <p:sldLayoutId id="2147485893" r:id="rId10"/>
    <p:sldLayoutId id="2147485894" r:id="rId11"/>
    <p:sldLayoutId id="21474858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18.xml"/><Relationship Id="rId1" Type="http://schemas.openxmlformats.org/officeDocument/2006/relationships/themeOverride" Target="../theme/themeOverride4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18.xml"/><Relationship Id="rId1" Type="http://schemas.openxmlformats.org/officeDocument/2006/relationships/themeOverride" Target="../theme/themeOverride49.xml"/><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18.xml"/><Relationship Id="rId1" Type="http://schemas.openxmlformats.org/officeDocument/2006/relationships/themeOverride" Target="../theme/themeOverride5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18.xml"/><Relationship Id="rId1" Type="http://schemas.openxmlformats.org/officeDocument/2006/relationships/themeOverride" Target="../theme/themeOverride5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1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18.xml"/><Relationship Id="rId1" Type="http://schemas.openxmlformats.org/officeDocument/2006/relationships/themeOverride" Target="../theme/themeOverride5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1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59.xml"/><Relationship Id="rId1" Type="http://schemas.openxmlformats.org/officeDocument/2006/relationships/themeOverride" Target="../theme/themeOverride53.xml"/><Relationship Id="rId5" Type="http://schemas.openxmlformats.org/officeDocument/2006/relationships/image" Target="../media/image61.png"/><Relationship Id="rId4" Type="http://schemas.openxmlformats.org/officeDocument/2006/relationships/image" Target="../media/image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59.xml"/><Relationship Id="rId1" Type="http://schemas.openxmlformats.org/officeDocument/2006/relationships/themeOverride" Target="../theme/themeOverride54.xml"/><Relationship Id="rId5" Type="http://schemas.openxmlformats.org/officeDocument/2006/relationships/image" Target="../media/image62.png"/><Relationship Id="rId4" Type="http://schemas.openxmlformats.org/officeDocument/2006/relationships/image" Target="../media/image2.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3.xml"/></Relationships>
</file>

<file path=ppt/slides/_rels/slide1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4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6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7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71.xml"/></Relationships>
</file>

<file path=ppt/slides/_rels/slide11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83.xml"/><Relationship Id="rId1" Type="http://schemas.openxmlformats.org/officeDocument/2006/relationships/themeOverride" Target="../theme/themeOverride55.xml"/><Relationship Id="rId4" Type="http://schemas.openxmlformats.org/officeDocument/2006/relationships/image" Target="../media/image66.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8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93.xml"/></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6.xml"/><Relationship Id="rId1" Type="http://schemas.openxmlformats.org/officeDocument/2006/relationships/slideLayout" Target="../slideLayouts/slideLayout347.xml"/></Relationships>
</file>

<file path=ppt/slides/_rels/slide1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7.xml"/><Relationship Id="rId1" Type="http://schemas.openxmlformats.org/officeDocument/2006/relationships/slideLayout" Target="../slideLayouts/slideLayout486.xml"/></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8.xml"/><Relationship Id="rId1" Type="http://schemas.openxmlformats.org/officeDocument/2006/relationships/slideLayout" Target="../slideLayouts/slideLayout359.xml"/></Relationships>
</file>

<file path=ppt/slides/_rels/slide1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69.xml"/></Relationships>
</file>

<file path=ppt/slides/_rels/slide1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05.xml"/></Relationships>
</file>

<file path=ppt/slides/_rels/slide1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93.xml"/><Relationship Id="rId1" Type="http://schemas.openxmlformats.org/officeDocument/2006/relationships/themeOverride" Target="../theme/themeOverride5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1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512.xml"/><Relationship Id="rId1" Type="http://schemas.openxmlformats.org/officeDocument/2006/relationships/themeOverride" Target="../theme/themeOverride57.xml"/><Relationship Id="rId4" Type="http://schemas.openxmlformats.org/officeDocument/2006/relationships/image" Target="../media/image77.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01.xml"/><Relationship Id="rId1" Type="http://schemas.openxmlformats.org/officeDocument/2006/relationships/themeOverride" Target="../theme/themeOverride58.xml"/></Relationships>
</file>

<file path=ppt/slides/_rels/slide1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2.xml"/><Relationship Id="rId1" Type="http://schemas.openxmlformats.org/officeDocument/2006/relationships/slideLayout" Target="../slideLayouts/slideLayout533.xml"/><Relationship Id="rId4" Type="http://schemas.openxmlformats.org/officeDocument/2006/relationships/image" Target="../media/image8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9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00.xml"/><Relationship Id="rId1" Type="http://schemas.openxmlformats.org/officeDocument/2006/relationships/themeOverride" Target="../theme/themeOverride1.xml"/><Relationship Id="rId6" Type="http://schemas.openxmlformats.org/officeDocument/2006/relationships/image" Target="../media/image26.emf"/><Relationship Id="rId5" Type="http://schemas.openxmlformats.org/officeDocument/2006/relationships/image" Target="../media/image25.gif"/><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01.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0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02.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0.xml"/><Relationship Id="rId1" Type="http://schemas.openxmlformats.org/officeDocument/2006/relationships/themeOverride" Target="../theme/themeOverride4.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7.xml"/><Relationship Id="rId1" Type="http://schemas.openxmlformats.org/officeDocument/2006/relationships/themeOverride" Target="../theme/themeOverride5.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0.png"/><Relationship Id="rId2" Type="http://schemas.openxmlformats.org/officeDocument/2006/relationships/slideLayout" Target="../slideLayouts/slideLayout389.xml"/><Relationship Id="rId1" Type="http://schemas.openxmlformats.org/officeDocument/2006/relationships/themeOverride" Target="../theme/themeOverride6.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0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33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hemeOverride" Target="../theme/themeOverride8.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hemeOverride" Target="../theme/themeOverride10.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hemeOverride" Target="../theme/themeOverride11.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09.xml"/><Relationship Id="rId1" Type="http://schemas.openxmlformats.org/officeDocument/2006/relationships/themeOverride" Target="../theme/themeOverride12.xml"/><Relationship Id="rId5" Type="http://schemas.openxmlformats.org/officeDocument/2006/relationships/image" Target="../media/image35.jpe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21.xml"/><Relationship Id="rId1" Type="http://schemas.openxmlformats.org/officeDocument/2006/relationships/themeOverride" Target="../theme/themeOverride13.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31.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9.xml"/><Relationship Id="rId1" Type="http://schemas.openxmlformats.org/officeDocument/2006/relationships/themeOverride" Target="../theme/themeOverride14.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8" Type="http://schemas.openxmlformats.org/officeDocument/2006/relationships/hyperlink" Target="javascript:Bible('Matthew+13:1-53');" TargetMode="External"/><Relationship Id="rId3" Type="http://schemas.openxmlformats.org/officeDocument/2006/relationships/notesSlide" Target="../notesSlides/notesSlide40.xml"/><Relationship Id="rId7" Type="http://schemas.openxmlformats.org/officeDocument/2006/relationships/hyperlink" Target="javascript:Bible('Matthew+11:2-12:50');" TargetMode="External"/><Relationship Id="rId2" Type="http://schemas.openxmlformats.org/officeDocument/2006/relationships/slideLayout" Target="../slideLayouts/slideLayout437.xml"/><Relationship Id="rId1" Type="http://schemas.openxmlformats.org/officeDocument/2006/relationships/themeOverride" Target="../theme/themeOverride15.xml"/><Relationship Id="rId6" Type="http://schemas.openxmlformats.org/officeDocument/2006/relationships/hyperlink" Target="javascript:Bible('Matthew+10:1-11:1');" TargetMode="External"/><Relationship Id="rId11" Type="http://schemas.openxmlformats.org/officeDocument/2006/relationships/hyperlink" Target="javascript:Bible('Matthew+24:1-26:2');" TargetMode="External"/><Relationship Id="rId5" Type="http://schemas.openxmlformats.org/officeDocument/2006/relationships/hyperlink" Target="javascript:Bible('Matthew+8:1-9:38');" TargetMode="External"/><Relationship Id="rId10" Type="http://schemas.openxmlformats.org/officeDocument/2006/relationships/hyperlink" Target="javascript:Bible('Matthew+19:3-23:39');" TargetMode="External"/><Relationship Id="rId4" Type="http://schemas.openxmlformats.org/officeDocument/2006/relationships/hyperlink" Target="javascript:Bible('Matthew+4:12-25');" TargetMode="External"/><Relationship Id="rId9" Type="http://schemas.openxmlformats.org/officeDocument/2006/relationships/hyperlink" Target="javascript:Bible('Matthew+13:54-17:27');" TargetMode="External"/></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0.xml"/><Relationship Id="rId1" Type="http://schemas.openxmlformats.org/officeDocument/2006/relationships/themeOverride" Target="../theme/themeOverride16.xml"/><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1.xml"/><Relationship Id="rId1" Type="http://schemas.openxmlformats.org/officeDocument/2006/relationships/themeOverride" Target="../theme/themeOverride17.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3.xml"/><Relationship Id="rId1" Type="http://schemas.openxmlformats.org/officeDocument/2006/relationships/themeOverride" Target="../theme/themeOverride18.xml"/><Relationship Id="rId5" Type="http://schemas.openxmlformats.org/officeDocument/2006/relationships/image" Target="../media/image40.emf"/><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4.xml"/><Relationship Id="rId1" Type="http://schemas.openxmlformats.org/officeDocument/2006/relationships/themeOverride" Target="../theme/themeOverride19.xml"/><Relationship Id="rId5" Type="http://schemas.openxmlformats.org/officeDocument/2006/relationships/image" Target="../media/image42.jpeg"/><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49.xml"/><Relationship Id="rId1" Type="http://schemas.openxmlformats.org/officeDocument/2006/relationships/themeOverride" Target="../theme/themeOverride2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51.xml"/><Relationship Id="rId1" Type="http://schemas.openxmlformats.org/officeDocument/2006/relationships/themeOverride" Target="../theme/themeOverride2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7.xml"/><Relationship Id="rId1" Type="http://schemas.openxmlformats.org/officeDocument/2006/relationships/themeOverride" Target="../theme/themeOverride22.xml"/><Relationship Id="rId4" Type="http://schemas.openxmlformats.org/officeDocument/2006/relationships/image" Target="../media/image43.emf"/></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1.xml"/><Relationship Id="rId1" Type="http://schemas.openxmlformats.org/officeDocument/2006/relationships/themeOverride" Target="../theme/themeOverride2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9.xml"/><Relationship Id="rId1" Type="http://schemas.openxmlformats.org/officeDocument/2006/relationships/themeOverride" Target="../theme/themeOverride24.xml"/><Relationship Id="rId4" Type="http://schemas.openxmlformats.org/officeDocument/2006/relationships/image" Target="../media/image44.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9.xml"/><Relationship Id="rId1" Type="http://schemas.openxmlformats.org/officeDocument/2006/relationships/themeOverride" Target="../theme/themeOverride25.xml"/><Relationship Id="rId4" Type="http://schemas.openxmlformats.org/officeDocument/2006/relationships/image" Target="../media/image45.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9.xml"/><Relationship Id="rId1" Type="http://schemas.openxmlformats.org/officeDocument/2006/relationships/themeOverride" Target="../theme/themeOverride26.xml"/><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99.xml"/><Relationship Id="rId1" Type="http://schemas.openxmlformats.org/officeDocument/2006/relationships/themeOverride" Target="../theme/themeOverride27.xml"/><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1.xml"/><Relationship Id="rId1" Type="http://schemas.openxmlformats.org/officeDocument/2006/relationships/themeOverride" Target="../theme/themeOverride28.xml"/><Relationship Id="rId5" Type="http://schemas.openxmlformats.org/officeDocument/2006/relationships/image" Target="../media/image48.png"/><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11.xml"/><Relationship Id="rId1" Type="http://schemas.openxmlformats.org/officeDocument/2006/relationships/themeOverride" Target="../theme/themeOverride2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17.xml"/><Relationship Id="rId1" Type="http://schemas.openxmlformats.org/officeDocument/2006/relationships/themeOverride" Target="../theme/themeOverride30.xml"/><Relationship Id="rId4" Type="http://schemas.openxmlformats.org/officeDocument/2006/relationships/image" Target="../media/image1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17.xml"/><Relationship Id="rId1" Type="http://schemas.openxmlformats.org/officeDocument/2006/relationships/themeOverride" Target="../theme/themeOverride31.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61.xml"/><Relationship Id="rId1" Type="http://schemas.openxmlformats.org/officeDocument/2006/relationships/themeOverride" Target="../theme/themeOverride3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9.xml"/><Relationship Id="rId1" Type="http://schemas.openxmlformats.org/officeDocument/2006/relationships/themeOverride" Target="../theme/themeOverride33.xml"/><Relationship Id="rId4" Type="http://schemas.openxmlformats.org/officeDocument/2006/relationships/image" Target="../media/image50.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9.xml"/><Relationship Id="rId1" Type="http://schemas.openxmlformats.org/officeDocument/2006/relationships/themeOverride" Target="../theme/themeOverride34.xml"/><Relationship Id="rId4" Type="http://schemas.openxmlformats.org/officeDocument/2006/relationships/image" Target="../media/image51.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9.xml"/><Relationship Id="rId1" Type="http://schemas.openxmlformats.org/officeDocument/2006/relationships/themeOverride" Target="../theme/themeOverride35.xml"/><Relationship Id="rId4" Type="http://schemas.openxmlformats.org/officeDocument/2006/relationships/image" Target="../media/image52.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9.xml"/><Relationship Id="rId1" Type="http://schemas.openxmlformats.org/officeDocument/2006/relationships/themeOverride" Target="../theme/themeOverride36.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5.xml"/><Relationship Id="rId1" Type="http://schemas.openxmlformats.org/officeDocument/2006/relationships/themeOverride" Target="../theme/themeOverride3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5.xml"/><Relationship Id="rId1" Type="http://schemas.openxmlformats.org/officeDocument/2006/relationships/themeOverride" Target="../theme/themeOverride3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5.xml"/><Relationship Id="rId1" Type="http://schemas.openxmlformats.org/officeDocument/2006/relationships/themeOverride" Target="../theme/themeOverride3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5.xml"/><Relationship Id="rId1" Type="http://schemas.openxmlformats.org/officeDocument/2006/relationships/themeOverride" Target="../theme/themeOverride4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5.xml"/><Relationship Id="rId1" Type="http://schemas.openxmlformats.org/officeDocument/2006/relationships/themeOverride" Target="../theme/themeOverride4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5.xml"/><Relationship Id="rId1" Type="http://schemas.openxmlformats.org/officeDocument/2006/relationships/themeOverride" Target="../theme/themeOverride4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5.xml"/><Relationship Id="rId1" Type="http://schemas.openxmlformats.org/officeDocument/2006/relationships/themeOverride" Target="../theme/themeOverride4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5.xml"/><Relationship Id="rId1" Type="http://schemas.openxmlformats.org/officeDocument/2006/relationships/themeOverride" Target="../theme/themeOverride4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5.xml"/><Relationship Id="rId1" Type="http://schemas.openxmlformats.org/officeDocument/2006/relationships/themeOverride" Target="../theme/themeOverride4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5.xml"/><Relationship Id="rId1" Type="http://schemas.openxmlformats.org/officeDocument/2006/relationships/themeOverride" Target="../theme/themeOverride4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5.xml"/></Relationships>
</file>

<file path=ppt/slides/_rels/slide9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1.xml"/><Relationship Id="rId1" Type="http://schemas.openxmlformats.org/officeDocument/2006/relationships/slideLayout" Target="../slideLayouts/slideLayout147.xml"/></Relationships>
</file>

<file path=ppt/slides/_rels/slide9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82.xml"/><Relationship Id="rId1" Type="http://schemas.openxmlformats.org/officeDocument/2006/relationships/slideLayout" Target="../slideLayouts/slideLayout474.xml"/><Relationship Id="rId5" Type="http://schemas.openxmlformats.org/officeDocument/2006/relationships/image" Target="../media/image57.png"/><Relationship Id="rId4" Type="http://schemas.openxmlformats.org/officeDocument/2006/relationships/image" Target="../media/image56.jpeg"/></Relationships>
</file>

<file path=ppt/slides/_rels/slide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474.xml"/><Relationship Id="rId5" Type="http://schemas.openxmlformats.org/officeDocument/2006/relationships/image" Target="../media/image59.emf"/><Relationship Id="rId4" Type="http://schemas.openxmlformats.org/officeDocument/2006/relationships/oleObject" Target="../embeddings/oleObject2.bin"/></Relationships>
</file>

<file path=ppt/slides/_rels/slide97.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84.xml"/><Relationship Id="rId1" Type="http://schemas.openxmlformats.org/officeDocument/2006/relationships/slideLayout" Target="../slideLayouts/slideLayout474.xml"/><Relationship Id="rId5" Type="http://schemas.openxmlformats.org/officeDocument/2006/relationships/image" Target="../media/image57.png"/><Relationship Id="rId4" Type="http://schemas.openxmlformats.org/officeDocument/2006/relationships/image" Target="../media/image56.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68.xml"/><Relationship Id="rId1" Type="http://schemas.openxmlformats.org/officeDocument/2006/relationships/themeOverride" Target="../theme/themeOverride47.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Matthew Jesus 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ctrTitle"/>
          </p:nvPr>
        </p:nvSpPr>
        <p:spPr>
          <a:noFill/>
          <a:ln>
            <a:noFill/>
          </a:ln>
          <a:effectLst/>
        </p:spPr>
        <p:txBody>
          <a:bodyPr vert="horz" wrap="square" lIns="91440" tIns="45720" rIns="91440" bIns="45720" numCol="1" anchor="ctr" anchorCtr="0" compatLnSpc="1">
            <a:prstTxWarp prst="textNoShape">
              <a:avLst/>
            </a:prstTxWarp>
          </a:bodyPr>
          <a:lstStyle/>
          <a:p>
            <a:pPr eaLnBrk="1" hangingPunct="1"/>
            <a:r>
              <a:rPr lang="zh-TW" altLang="en-US" sz="10600" kern="1200" dirty="0">
                <a:solidFill>
                  <a:srgbClr val="FFCC66"/>
                </a:solidFill>
                <a:effectLst>
                  <a:glow rad="101600">
                    <a:schemeClr val="tx1">
                      <a:alpha val="75000"/>
                    </a:schemeClr>
                  </a:glow>
                  <a:outerShdw blurRad="50800" dist="76200" dir="2700000" algn="tl" rotWithShape="0">
                    <a:srgbClr val="000000"/>
                  </a:outerShdw>
                </a:effectLst>
                <a:latin typeface="黑体"/>
                <a:ea typeface="黑体"/>
                <a:cs typeface="黑体"/>
              </a:rPr>
              <a:t>馬太福音</a:t>
            </a:r>
            <a:endParaRPr lang="zh-CN" altLang="en-US" sz="10600" kern="1200" dirty="0">
              <a:solidFill>
                <a:srgbClr val="FFCC66"/>
              </a:solidFill>
              <a:effectLst>
                <a:glow rad="101600">
                  <a:schemeClr val="tx1">
                    <a:alpha val="75000"/>
                  </a:schemeClr>
                </a:glow>
                <a:outerShdw blurRad="50800" dist="76200" dir="2700000" algn="tl" rotWithShape="0">
                  <a:srgbClr val="000000"/>
                </a:outerShdw>
              </a:effectLst>
              <a:latin typeface="黑体"/>
              <a:ea typeface="黑体"/>
              <a:cs typeface="黑体"/>
            </a:endParaRPr>
          </a:p>
        </p:txBody>
      </p:sp>
      <p:sp>
        <p:nvSpPr>
          <p:cNvPr id="4099" name="Text Box 3"/>
          <p:cNvSpPr txBox="1">
            <a:spLocks noChangeArrowheads="1"/>
          </p:cNvSpPr>
          <p:nvPr/>
        </p:nvSpPr>
        <p:spPr bwMode="auto">
          <a:xfrm>
            <a:off x="0" y="6491288"/>
            <a:ext cx="9202738" cy="366712"/>
          </a:xfrm>
          <a:prstGeom prst="rect">
            <a:avLst/>
          </a:prstGeom>
          <a:solidFill>
            <a:schemeClr val="tx1"/>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sz="1600" b="1" i="1" dirty="0">
                <a:solidFill>
                  <a:srgbClr val="FFFFFF"/>
                </a:solidFill>
                <a:effectLst>
                  <a:outerShdw blurRad="38100" dist="38100" dir="2700000" algn="tl">
                    <a:srgbClr val="000000"/>
                  </a:outerShdw>
                </a:effectLst>
                <a:ea typeface="Arial" charset="0"/>
                <a:cs typeface="Arial" charset="0"/>
              </a:rPr>
              <a:t>Dr. Rick Griffith • Singapore Bible College • B</a:t>
            </a:r>
            <a:r>
              <a:rPr lang="en-US" altLang="zh-CN" sz="1600" b="1" i="1" dirty="0" err="1">
                <a:solidFill>
                  <a:srgbClr val="FFFFFF"/>
                </a:solidFill>
                <a:effectLst>
                  <a:outerShdw blurRad="38100" dist="38100" dir="2700000" algn="tl">
                    <a:srgbClr val="000000"/>
                  </a:outerShdw>
                </a:effectLst>
                <a:ea typeface="Arial" charset="0"/>
                <a:cs typeface="Arial" charset="0"/>
              </a:rPr>
              <a:t>ibleStudyDownloads.org</a:t>
            </a:r>
            <a:endParaRPr lang="en-US" altLang="zh-CN" sz="1600" b="1" i="1" dirty="0">
              <a:solidFill>
                <a:srgbClr val="FFFFFF"/>
              </a:solidFill>
              <a:effectLst>
                <a:outerShdw blurRad="38100" dist="38100" dir="2700000" algn="tl">
                  <a:srgbClr val="000000"/>
                </a:outerShdw>
              </a:effectLst>
              <a:ea typeface="Arial" charset="0"/>
              <a:cs typeface="Arial" charset="0"/>
            </a:endParaRPr>
          </a:p>
        </p:txBody>
      </p:sp>
      <p:sp>
        <p:nvSpPr>
          <p:cNvPr id="5" name="Rectangle 2"/>
          <p:cNvSpPr txBox="1">
            <a:spLocks noChangeArrowheads="1"/>
          </p:cNvSpPr>
          <p:nvPr/>
        </p:nvSpPr>
        <p:spPr bwMode="auto">
          <a:xfrm>
            <a:off x="827584" y="3861048"/>
            <a:ext cx="7772400" cy="14700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defRPr sz="10600">
                <a:solidFill>
                  <a:srgbClr val="FFCC66"/>
                </a:solidFill>
                <a:effectLst>
                  <a:glow rad="101600">
                    <a:schemeClr val="tx1">
                      <a:alpha val="75000"/>
                    </a:schemeClr>
                  </a:glow>
                  <a:outerShdw blurRad="50800" dist="76200" dir="2700000" algn="tl" rotWithShape="0">
                    <a:srgbClr val="000000"/>
                  </a:outerShdw>
                </a:effectLst>
                <a:latin typeface="黑体"/>
                <a:ea typeface="黑体"/>
                <a:cs typeface="黑体"/>
              </a:defRPr>
            </a:lvl1pPr>
            <a:lvl2pPr algn="ctr">
              <a:defRPr sz="4400">
                <a:solidFill>
                  <a:schemeClr val="tx2"/>
                </a:solidFill>
                <a:ea typeface="ＭＳ Ｐゴシック" charset="-128"/>
                <a:cs typeface="ＭＳ Ｐゴシック" charset="-128"/>
              </a:defRPr>
            </a:lvl2pPr>
            <a:lvl3pPr algn="ctr">
              <a:defRPr sz="4400">
                <a:solidFill>
                  <a:schemeClr val="tx2"/>
                </a:solidFill>
                <a:ea typeface="ＭＳ Ｐゴシック" charset="-128"/>
                <a:cs typeface="ＭＳ Ｐゴシック" charset="-128"/>
              </a:defRPr>
            </a:lvl3pPr>
            <a:lvl4pPr algn="ctr">
              <a:defRPr sz="4400">
                <a:solidFill>
                  <a:schemeClr val="tx2"/>
                </a:solidFill>
                <a:ea typeface="ＭＳ Ｐゴシック" charset="-128"/>
                <a:cs typeface="ＭＳ Ｐゴシック" charset="-128"/>
              </a:defRPr>
            </a:lvl4pPr>
            <a:lvl5pPr algn="ctr">
              <a:defRPr sz="4400">
                <a:solidFill>
                  <a:schemeClr val="tx2"/>
                </a:solidFill>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endParaRPr lang="zh-CN" altLang="en-US" dirty="0"/>
          </a:p>
        </p:txBody>
      </p:sp>
      <p:sp>
        <p:nvSpPr>
          <p:cNvPr id="2" name="Rectangle 2">
            <a:extLst>
              <a:ext uri="{FF2B5EF4-FFF2-40B4-BE49-F238E27FC236}">
                <a16:creationId xmlns:a16="http://schemas.microsoft.com/office/drawing/2014/main" id="{D836EB80-33A0-BEFD-C285-4C6927F1FD97}"/>
              </a:ext>
            </a:extLst>
          </p:cNvPr>
          <p:cNvSpPr txBox="1">
            <a:spLocks noChangeArrowheads="1"/>
          </p:cNvSpPr>
          <p:nvPr/>
        </p:nvSpPr>
        <p:spPr bwMode="auto">
          <a:xfrm>
            <a:off x="757237" y="4116387"/>
            <a:ext cx="7772400" cy="1470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r>
              <a:rPr lang="zh-TW" altLang="en-US" sz="7200" kern="1200" dirty="0">
                <a:solidFill>
                  <a:srgbClr val="FFCC66"/>
                </a:solidFill>
                <a:effectLst>
                  <a:glow rad="101600">
                    <a:schemeClr val="tx1">
                      <a:alpha val="75000"/>
                    </a:schemeClr>
                  </a:glow>
                  <a:outerShdw blurRad="50800" dist="76200" dir="2700000" algn="tl" rotWithShape="0">
                    <a:srgbClr val="000000"/>
                  </a:outerShdw>
                </a:effectLst>
                <a:latin typeface="黑体"/>
                <a:ea typeface="黑体"/>
                <a:cs typeface="黑体"/>
              </a:rPr>
              <a:t>繁体字</a:t>
            </a:r>
            <a:endParaRPr lang="zh-CN" altLang="en-US" sz="7200" kern="1200" dirty="0">
              <a:solidFill>
                <a:srgbClr val="FFCC66"/>
              </a:solidFill>
              <a:effectLst>
                <a:glow rad="101600">
                  <a:schemeClr val="tx1">
                    <a:alpha val="75000"/>
                  </a:schemeClr>
                </a:glow>
                <a:outerShdw blurRad="50800" dist="76200" dir="2700000" algn="tl" rotWithShape="0">
                  <a:srgbClr val="000000"/>
                </a:outerShdw>
              </a:effectLst>
              <a:latin typeface="黑体"/>
              <a:ea typeface="黑体"/>
              <a:cs typeface="黑体"/>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p:txBody>
          <a:bodyPr/>
          <a:lstStyle/>
          <a:p>
            <a:pPr eaLnBrk="1" hangingPunct="1"/>
            <a:endParaRPr lang="zh-CN" altLang="en-US">
              <a:latin typeface="Arial" charset="0"/>
              <a:ea typeface="SimSun" charset="0"/>
              <a:cs typeface="SimSun" charset="0"/>
            </a:endParaRPr>
          </a:p>
        </p:txBody>
      </p:sp>
      <p:sp>
        <p:nvSpPr>
          <p:cNvPr id="82946" name="Rectangle 3"/>
          <p:cNvSpPr>
            <a:spLocks noGrp="1" noChangeArrowheads="1"/>
          </p:cNvSpPr>
          <p:nvPr>
            <p:ph type="subTitle" idx="1"/>
          </p:nvPr>
        </p:nvSpPr>
        <p:spPr/>
        <p:txBody>
          <a:bodyPr/>
          <a:lstStyle/>
          <a:p>
            <a:pPr eaLnBrk="1" hangingPunct="1"/>
            <a:endParaRPr lang="zh-CN" altLang="en-US">
              <a:latin typeface="Arial" charset="0"/>
              <a:ea typeface="SimSun" charset="0"/>
              <a:cs typeface="SimSun" charset="0"/>
            </a:endParaRPr>
          </a:p>
        </p:txBody>
      </p:sp>
      <p:sp>
        <p:nvSpPr>
          <p:cNvPr id="82947"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82948" name="Picture 5" descr="bookstud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427038"/>
            <a:ext cx="5181600" cy="574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TextBox 7"/>
          <p:cNvSpPr txBox="1">
            <a:spLocks noChangeArrowheads="1"/>
          </p:cNvSpPr>
          <p:nvPr/>
        </p:nvSpPr>
        <p:spPr bwMode="auto">
          <a:xfrm>
            <a:off x="2667000" y="685800"/>
            <a:ext cx="4038600" cy="1200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600" b="1" dirty="0">
                <a:latin typeface="標楷體" pitchFamily="65" charset="-120"/>
                <a:ea typeface="標楷體" pitchFamily="65" charset="-120"/>
                <a:cs typeface="隶变" charset="0"/>
              </a:rPr>
              <a:t>新約書卷</a:t>
            </a:r>
            <a:br>
              <a:rPr lang="zh-CN" altLang="en-US" sz="3600" b="1" dirty="0">
                <a:latin typeface="標楷體" pitchFamily="65" charset="-120"/>
                <a:ea typeface="標楷體" pitchFamily="65" charset="-120"/>
                <a:cs typeface="隶变" charset="0"/>
              </a:rPr>
            </a:br>
            <a:r>
              <a:rPr lang="zh-TW" altLang="en-US" sz="3600" b="1" dirty="0">
                <a:latin typeface="標楷體" pitchFamily="65" charset="-120"/>
                <a:ea typeface="標楷體" pitchFamily="65" charset="-120"/>
                <a:cs typeface="隶变" charset="0"/>
              </a:rPr>
              <a:t>研讀</a:t>
            </a:r>
            <a:endParaRPr lang="en-US" sz="3600" dirty="0">
              <a:latin typeface="標楷體" pitchFamily="65" charset="-120"/>
              <a:ea typeface="標楷體" pitchFamily="65" charset="-12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03777" name="Text Box 2"/>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Times New Roman" charset="0"/>
                <a:cs typeface="SimSun" charset="0"/>
              </a:rPr>
              <a:t>70</a:t>
            </a:r>
            <a:endParaRPr lang="en-US" altLang="zh-CN">
              <a:solidFill>
                <a:srgbClr val="FFFFFF"/>
              </a:solidFill>
              <a:latin typeface="Times New Roman" charset="0"/>
              <a:cs typeface="SimSun" charset="0"/>
            </a:endParaRPr>
          </a:p>
        </p:txBody>
      </p:sp>
      <p:sp>
        <p:nvSpPr>
          <p:cNvPr id="203778" name="Text Box 3"/>
          <p:cNvSpPr txBox="1">
            <a:spLocks noChangeArrowheads="1"/>
          </p:cNvSpPr>
          <p:nvPr/>
        </p:nvSpPr>
        <p:spPr bwMode="auto">
          <a:xfrm>
            <a:off x="4068192" y="19027"/>
            <a:ext cx="1295896" cy="584775"/>
          </a:xfrm>
          <a:prstGeom prst="rect">
            <a:avLst/>
          </a:prstGeom>
          <a:solidFill>
            <a:srgbClr val="FF99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200" b="1" dirty="0">
                <a:solidFill>
                  <a:srgbClr val="000000"/>
                </a:solidFill>
                <a:latin typeface="KaiTi" pitchFamily="49" charset="-122"/>
                <a:ea typeface="KaiTi" pitchFamily="49" charset="-122"/>
                <a:cs typeface="SimSun" charset="0"/>
              </a:rPr>
              <a:t>特色</a:t>
            </a:r>
            <a:endParaRPr lang="zh-CN" altLang="en-US" sz="3200" b="1" dirty="0">
              <a:solidFill>
                <a:srgbClr val="000000"/>
              </a:solidFill>
              <a:latin typeface="KaiTi" pitchFamily="49" charset="-122"/>
              <a:ea typeface="KaiTi" pitchFamily="49" charset="-122"/>
              <a:cs typeface="SimSun" charset="0"/>
            </a:endParaRPr>
          </a:p>
        </p:txBody>
      </p:sp>
      <p:sp>
        <p:nvSpPr>
          <p:cNvPr id="99332" name="Text Box 4"/>
          <p:cNvSpPr txBox="1">
            <a:spLocks noChangeArrowheads="1"/>
          </p:cNvSpPr>
          <p:nvPr/>
        </p:nvSpPr>
        <p:spPr bwMode="auto">
          <a:xfrm>
            <a:off x="4499992" y="838200"/>
            <a:ext cx="4419600" cy="5867400"/>
          </a:xfrm>
          <a:prstGeom prst="rect">
            <a:avLst/>
          </a:prstGeom>
          <a:solidFill>
            <a:schemeClr val="accent1"/>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600" b="1" dirty="0">
                <a:solidFill>
                  <a:srgbClr val="000000"/>
                </a:solidFill>
                <a:latin typeface="楷体" charset="0"/>
                <a:ea typeface="楷体" charset="0"/>
                <a:cs typeface="楷体" charset="0"/>
              </a:rPr>
              <a:t>不</a:t>
            </a:r>
            <a:r>
              <a:rPr lang="zh-TW" altLang="en-US" sz="2600" b="1" dirty="0">
                <a:solidFill>
                  <a:srgbClr val="000000"/>
                </a:solidFill>
                <a:latin typeface="楷体" charset="0"/>
                <a:ea typeface="楷体" charset="0"/>
                <a:cs typeface="楷体" charset="0"/>
              </a:rPr>
              <a:t>過</a:t>
            </a:r>
            <a:r>
              <a:rPr lang="en-US" altLang="zh-CN" sz="2600" b="1" dirty="0">
                <a:solidFill>
                  <a:srgbClr val="000000"/>
                </a:solidFill>
                <a:latin typeface="楷体" charset="0"/>
                <a:ea typeface="楷体" charset="0"/>
                <a:cs typeface="楷体" charset="0"/>
              </a:rPr>
              <a:t>,只</a:t>
            </a:r>
            <a:r>
              <a:rPr lang="zh-CN" altLang="en-US" sz="2600" b="1" dirty="0">
                <a:solidFill>
                  <a:srgbClr val="000000"/>
                </a:solidFill>
                <a:latin typeface="楷体" charset="0"/>
                <a:ea typeface="楷体" charset="0"/>
                <a:cs typeface="楷体" charset="0"/>
              </a:rPr>
              <a:t>有</a:t>
            </a:r>
            <a:r>
              <a:rPr lang="zh-TW" altLang="en-US" sz="2600" b="1" dirty="0">
                <a:solidFill>
                  <a:srgbClr val="000000"/>
                </a:solidFill>
                <a:latin typeface="楷体" charset="0"/>
                <a:ea typeface="楷体" charset="0"/>
                <a:cs typeface="楷体" charset="0"/>
              </a:rPr>
              <a:t>馬</a:t>
            </a:r>
            <a:r>
              <a:rPr lang="zh-CN" altLang="en-US" sz="2600" b="1" dirty="0">
                <a:solidFill>
                  <a:srgbClr val="000000"/>
                </a:solidFill>
                <a:latin typeface="楷体" charset="0"/>
                <a:ea typeface="楷体" charset="0"/>
                <a:cs typeface="楷体" charset="0"/>
              </a:rPr>
              <a:t>太</a:t>
            </a:r>
            <a:r>
              <a:rPr lang="zh-TW" altLang="en-US" sz="2600" b="1" dirty="0">
                <a:solidFill>
                  <a:srgbClr val="000000"/>
                </a:solidFill>
                <a:latin typeface="楷体" charset="0"/>
                <a:ea typeface="楷体" charset="0"/>
                <a:cs typeface="楷体" charset="0"/>
              </a:rPr>
              <a:t>對</a:t>
            </a:r>
            <a:r>
              <a:rPr lang="zh-CN" altLang="en-US" sz="2600" b="1" dirty="0">
                <a:solidFill>
                  <a:srgbClr val="000000"/>
                </a:solidFill>
                <a:latin typeface="楷体" charset="0"/>
                <a:ea typeface="楷体" charset="0"/>
                <a:cs typeface="楷体" charset="0"/>
              </a:rPr>
              <a:t>外邦人</a:t>
            </a:r>
            <a:r>
              <a:rPr lang="zh-TW" altLang="en-US" sz="2600" b="1" dirty="0">
                <a:solidFill>
                  <a:srgbClr val="000000"/>
                </a:solidFill>
                <a:latin typeface="楷体" charset="0"/>
                <a:ea typeface="楷体" charset="0"/>
                <a:cs typeface="楷体" charset="0"/>
              </a:rPr>
              <a:t>有所</a:t>
            </a:r>
            <a:r>
              <a:rPr lang="zh-CN" altLang="en-US" sz="2600" b="1" dirty="0">
                <a:solidFill>
                  <a:srgbClr val="000000"/>
                </a:solidFill>
                <a:latin typeface="楷体" charset="0"/>
                <a:ea typeface="楷体" charset="0"/>
                <a:cs typeface="楷体" charset="0"/>
              </a:rPr>
              <a:t>重</a:t>
            </a:r>
            <a:r>
              <a:rPr lang="zh-TW" altLang="en-US" sz="2600" b="1" dirty="0">
                <a:solidFill>
                  <a:srgbClr val="000000"/>
                </a:solidFill>
                <a:latin typeface="楷体" charset="0"/>
                <a:ea typeface="楷体" charset="0"/>
                <a:cs typeface="楷体" charset="0"/>
              </a:rPr>
              <a:t>視</a:t>
            </a:r>
            <a:r>
              <a:rPr lang="zh-CN" altLang="en-US" sz="2600" b="1" dirty="0">
                <a:solidFill>
                  <a:srgbClr val="000000"/>
                </a:solidFill>
                <a:latin typeface="楷体" charset="0"/>
                <a:ea typeface="楷体" charset="0"/>
                <a:cs typeface="楷体" charset="0"/>
              </a:rPr>
              <a:t>：</a:t>
            </a:r>
            <a:endParaRPr lang="en-US" altLang="zh-CN" sz="2600" b="1" dirty="0">
              <a:solidFill>
                <a:srgbClr val="000000"/>
              </a:solidFill>
              <a:latin typeface="楷体" charset="0"/>
              <a:ea typeface="楷体" charset="0"/>
              <a:cs typeface="楷体" charset="0"/>
            </a:endParaRPr>
          </a:p>
          <a:p>
            <a:pPr eaLnBrk="1" hangingPunct="1">
              <a:buFont typeface="Arial" charset="0"/>
              <a:buChar char="•"/>
            </a:pPr>
            <a:r>
              <a:rPr lang="zh-TW" altLang="en-US" sz="2600" b="1" dirty="0">
                <a:solidFill>
                  <a:srgbClr val="000000"/>
                </a:solidFill>
                <a:latin typeface="楷体" charset="0"/>
                <a:ea typeface="楷体" charset="0"/>
                <a:cs typeface="楷体" charset="0"/>
              </a:rPr>
              <a:t> 東</a:t>
            </a:r>
            <a:r>
              <a:rPr lang="zh-CN" altLang="en-US" sz="2600" b="1" dirty="0">
                <a:solidFill>
                  <a:srgbClr val="000000"/>
                </a:solidFill>
                <a:latin typeface="楷体" charset="0"/>
                <a:ea typeface="楷体" charset="0"/>
                <a:cs typeface="楷体" charset="0"/>
              </a:rPr>
              <a:t>方博士 </a:t>
            </a:r>
            <a:r>
              <a:rPr lang="en-US" altLang="zh-CN" sz="2600" b="1" dirty="0">
                <a:solidFill>
                  <a:srgbClr val="000000"/>
                </a:solidFill>
                <a:latin typeface="楷体" charset="0"/>
                <a:ea typeface="楷体" charset="0"/>
                <a:cs typeface="楷体" charset="0"/>
              </a:rPr>
              <a:t>(2:1-12), </a:t>
            </a:r>
          </a:p>
          <a:p>
            <a:pPr eaLnBrk="1" hangingPunct="1">
              <a:buFontTx/>
              <a:buChar char="•"/>
            </a:pPr>
            <a:r>
              <a:rPr lang="zh-TW" altLang="en-US" sz="2600" b="1" dirty="0">
                <a:solidFill>
                  <a:srgbClr val="000000"/>
                </a:solidFill>
                <a:latin typeface="楷体" charset="0"/>
                <a:ea typeface="楷体" charset="0"/>
                <a:cs typeface="楷体" charset="0"/>
              </a:rPr>
              <a:t> </a:t>
            </a:r>
            <a:r>
              <a:rPr lang="en-US" altLang="zh-CN" sz="2600" b="1" dirty="0">
                <a:solidFill>
                  <a:srgbClr val="000000"/>
                </a:solidFill>
                <a:latin typeface="楷体" charset="0"/>
                <a:ea typeface="楷体" charset="0"/>
                <a:cs typeface="楷体" charset="0"/>
              </a:rPr>
              <a:t>教</a:t>
            </a:r>
            <a:r>
              <a:rPr lang="zh-TW" altLang="en-US" sz="2600" b="1" dirty="0">
                <a:solidFill>
                  <a:srgbClr val="000000"/>
                </a:solidFill>
                <a:latin typeface="楷体" charset="0"/>
                <a:ea typeface="楷体" charset="0"/>
                <a:cs typeface="楷体" charset="0"/>
              </a:rPr>
              <a:t>會</a:t>
            </a:r>
            <a:r>
              <a:rPr lang="zh-CN" altLang="en-US" sz="2600" b="1" dirty="0">
                <a:solidFill>
                  <a:srgbClr val="000000"/>
                </a:solidFill>
                <a:latin typeface="楷体" charset="0"/>
                <a:ea typeface="楷体" charset="0"/>
                <a:cs typeface="楷体" charset="0"/>
              </a:rPr>
              <a:t> </a:t>
            </a:r>
            <a:r>
              <a:rPr lang="en-US" altLang="zh-CN" sz="2600" b="1" dirty="0">
                <a:solidFill>
                  <a:srgbClr val="000000"/>
                </a:solidFill>
                <a:latin typeface="楷体" charset="0"/>
                <a:ea typeface="楷体" charset="0"/>
                <a:cs typeface="楷体" charset="0"/>
              </a:rPr>
              <a:t>(16:18; 18:17), </a:t>
            </a:r>
          </a:p>
          <a:p>
            <a:pPr eaLnBrk="1" hangingPunct="1">
              <a:buFontTx/>
              <a:buChar char="•"/>
            </a:pPr>
            <a:r>
              <a:rPr lang="zh-TW" altLang="en-US" sz="2600" b="1" dirty="0">
                <a:solidFill>
                  <a:srgbClr val="000000"/>
                </a:solidFill>
                <a:latin typeface="楷体" charset="0"/>
                <a:ea typeface="楷体" charset="0"/>
                <a:cs typeface="楷体" charset="0"/>
              </a:rPr>
              <a:t> </a:t>
            </a:r>
            <a:r>
              <a:rPr lang="en-US" altLang="zh-CN" sz="2600" b="1" dirty="0">
                <a:solidFill>
                  <a:srgbClr val="000000"/>
                </a:solidFill>
                <a:latin typeface="楷体" charset="0"/>
                <a:ea typeface="楷体" charset="0"/>
                <a:cs typeface="楷体" charset="0"/>
              </a:rPr>
              <a:t>大</a:t>
            </a:r>
            <a:r>
              <a:rPr lang="zh-CN" altLang="en-US" sz="2600" b="1" dirty="0">
                <a:solidFill>
                  <a:srgbClr val="000000"/>
                </a:solidFill>
                <a:latin typeface="楷体" charset="0"/>
                <a:ea typeface="楷体" charset="0"/>
                <a:cs typeface="楷体" charset="0"/>
              </a:rPr>
              <a:t>使命把福音</a:t>
            </a:r>
            <a:r>
              <a:rPr lang="zh-TW" altLang="en-US" sz="2600" b="1" dirty="0">
                <a:solidFill>
                  <a:srgbClr val="000000"/>
                </a:solidFill>
                <a:latin typeface="楷体" charset="0"/>
                <a:ea typeface="楷体" charset="0"/>
                <a:cs typeface="楷体" charset="0"/>
              </a:rPr>
              <a:t>傳給萬</a:t>
            </a:r>
            <a:r>
              <a:rPr lang="zh-CN" altLang="en-US" sz="2600" b="1" dirty="0">
                <a:solidFill>
                  <a:srgbClr val="000000"/>
                </a:solidFill>
                <a:latin typeface="楷体" charset="0"/>
                <a:ea typeface="楷体" charset="0"/>
                <a:cs typeface="楷体" charset="0"/>
              </a:rPr>
              <a:t>民</a:t>
            </a:r>
            <a:endParaRPr lang="en-US" altLang="zh-CN" sz="2600" b="1" dirty="0">
              <a:solidFill>
                <a:srgbClr val="000000"/>
              </a:solidFill>
              <a:latin typeface="楷体" charset="0"/>
              <a:ea typeface="楷体" charset="0"/>
              <a:cs typeface="楷体" charset="0"/>
            </a:endParaRPr>
          </a:p>
          <a:p>
            <a:pPr eaLnBrk="1" hangingPunct="1"/>
            <a:r>
              <a:rPr lang="zh-TW" altLang="en-US" sz="2600" b="1" dirty="0">
                <a:solidFill>
                  <a:srgbClr val="000000"/>
                </a:solidFill>
                <a:latin typeface="楷体" charset="0"/>
                <a:ea typeface="楷体" charset="0"/>
                <a:cs typeface="楷体" charset="0"/>
              </a:rPr>
              <a:t>   </a:t>
            </a:r>
            <a:r>
              <a:rPr lang="en-US" altLang="zh-CN" sz="2600" b="1" dirty="0">
                <a:solidFill>
                  <a:srgbClr val="000000"/>
                </a:solidFill>
                <a:latin typeface="楷体" charset="0"/>
                <a:ea typeface="楷体" charset="0"/>
                <a:cs typeface="楷体" charset="0"/>
              </a:rPr>
              <a:t>(28:19). </a:t>
            </a:r>
          </a:p>
          <a:p>
            <a:pPr eaLnBrk="1" hangingPunct="1">
              <a:buFontTx/>
              <a:buChar char="•"/>
            </a:pPr>
            <a:r>
              <a:rPr lang="zh-TW" altLang="en-US" sz="2600" b="1" dirty="0">
                <a:solidFill>
                  <a:srgbClr val="000000"/>
                </a:solidFill>
                <a:latin typeface="楷体" charset="0"/>
                <a:ea typeface="楷体" charset="0"/>
                <a:cs typeface="楷体" charset="0"/>
              </a:rPr>
              <a:t> 這</a:t>
            </a:r>
            <a:r>
              <a:rPr lang="zh-CN" altLang="en-US" sz="2600" b="1" dirty="0">
                <a:solidFill>
                  <a:srgbClr val="000000"/>
                </a:solidFill>
                <a:latin typeface="楷体" charset="0"/>
                <a:ea typeface="楷体" charset="0"/>
                <a:cs typeface="楷体" charset="0"/>
              </a:rPr>
              <a:t>不但没</a:t>
            </a:r>
            <a:r>
              <a:rPr lang="zh-TW" altLang="en-US" sz="2600" b="1" dirty="0">
                <a:solidFill>
                  <a:srgbClr val="000000"/>
                </a:solidFill>
                <a:latin typeface="楷体" charset="0"/>
                <a:ea typeface="楷体" charset="0"/>
                <a:cs typeface="楷体" charset="0"/>
              </a:rPr>
              <a:t>消減</a:t>
            </a:r>
            <a:r>
              <a:rPr lang="zh-CN" altLang="en-US" sz="2600" b="1" dirty="0">
                <a:solidFill>
                  <a:srgbClr val="000000"/>
                </a:solidFill>
                <a:latin typeface="楷体" charset="0"/>
                <a:ea typeface="楷体" charset="0"/>
                <a:cs typeface="楷体" charset="0"/>
              </a:rPr>
              <a:t>他</a:t>
            </a:r>
            <a:r>
              <a:rPr lang="zh-TW" altLang="en-US" sz="2600" b="1" dirty="0">
                <a:solidFill>
                  <a:srgbClr val="000000"/>
                </a:solidFill>
                <a:latin typeface="楷体" charset="0"/>
                <a:ea typeface="楷体" charset="0"/>
                <a:cs typeface="楷体" charset="0"/>
              </a:rPr>
              <a:t>對猶</a:t>
            </a:r>
            <a:r>
              <a:rPr lang="zh-CN" altLang="en-US" sz="2600" b="1" dirty="0">
                <a:solidFill>
                  <a:srgbClr val="000000"/>
                </a:solidFill>
                <a:latin typeface="楷体" charset="0"/>
                <a:ea typeface="楷体" charset="0"/>
                <a:cs typeface="楷体" charset="0"/>
              </a:rPr>
              <a:t>太</a:t>
            </a:r>
            <a:endParaRPr lang="en-US" altLang="zh-CN" sz="2600" b="1" dirty="0">
              <a:solidFill>
                <a:srgbClr val="000000"/>
              </a:solidFill>
              <a:latin typeface="楷体" charset="0"/>
              <a:ea typeface="楷体" charset="0"/>
              <a:cs typeface="楷体" charset="0"/>
            </a:endParaRPr>
          </a:p>
          <a:p>
            <a:pPr eaLnBrk="1" hangingPunct="1"/>
            <a:r>
              <a:rPr lang="zh-TW" altLang="en-US" sz="2600" b="1" dirty="0">
                <a:solidFill>
                  <a:srgbClr val="000000"/>
                </a:solidFill>
                <a:latin typeface="楷体" charset="0"/>
                <a:ea typeface="楷体" charset="0"/>
                <a:cs typeface="楷体" charset="0"/>
              </a:rPr>
              <a:t>  </a:t>
            </a:r>
            <a:r>
              <a:rPr lang="zh-CN" altLang="en-US" sz="2600" b="1" dirty="0">
                <a:solidFill>
                  <a:srgbClr val="000000"/>
                </a:solidFill>
                <a:latin typeface="楷体" charset="0"/>
                <a:ea typeface="楷体" charset="0"/>
                <a:cs typeface="楷体" charset="0"/>
              </a:rPr>
              <a:t>人的重</a:t>
            </a:r>
            <a:r>
              <a:rPr lang="zh-TW" altLang="en-US" sz="2600" b="1" dirty="0">
                <a:solidFill>
                  <a:srgbClr val="000000"/>
                </a:solidFill>
                <a:latin typeface="楷体" charset="0"/>
                <a:ea typeface="楷体" charset="0"/>
                <a:cs typeface="楷体" charset="0"/>
              </a:rPr>
              <a:t>視</a:t>
            </a:r>
            <a:r>
              <a:rPr lang="en-US" altLang="zh-TW" sz="2600" b="1" dirty="0">
                <a:solidFill>
                  <a:srgbClr val="000000"/>
                </a:solidFill>
                <a:latin typeface="楷体" charset="0"/>
                <a:ea typeface="楷体" charset="0"/>
                <a:cs typeface="楷体" charset="0"/>
              </a:rPr>
              <a:t>,</a:t>
            </a:r>
            <a:r>
              <a:rPr lang="zh-TW" altLang="en-US" sz="2600" b="1" dirty="0">
                <a:solidFill>
                  <a:srgbClr val="000000"/>
                </a:solidFill>
                <a:latin typeface="楷体" charset="0"/>
                <a:ea typeface="楷体" charset="0"/>
                <a:cs typeface="楷体" charset="0"/>
              </a:rPr>
              <a:t> 反</a:t>
            </a:r>
            <a:r>
              <a:rPr lang="zh-CN" altLang="en-US" sz="2600" b="1" dirty="0">
                <a:solidFill>
                  <a:srgbClr val="000000"/>
                </a:solidFill>
                <a:latin typeface="楷体" charset="0"/>
                <a:ea typeface="楷体" charset="0"/>
                <a:cs typeface="楷体" charset="0"/>
              </a:rPr>
              <a:t>而</a:t>
            </a:r>
            <a:r>
              <a:rPr lang="zh-TW" altLang="en-US" sz="2600" b="1" dirty="0">
                <a:solidFill>
                  <a:srgbClr val="000000"/>
                </a:solidFill>
                <a:latin typeface="楷体" charset="0"/>
                <a:ea typeface="楷体" charset="0"/>
                <a:cs typeface="楷体" charset="0"/>
              </a:rPr>
              <a:t>顯示出</a:t>
            </a:r>
            <a:endParaRPr lang="en-US" altLang="zh-TW" sz="2600" b="1" dirty="0">
              <a:solidFill>
                <a:srgbClr val="000000"/>
              </a:solidFill>
              <a:latin typeface="楷体" charset="0"/>
              <a:ea typeface="楷体" charset="0"/>
              <a:cs typeface="楷体" charset="0"/>
            </a:endParaRPr>
          </a:p>
          <a:p>
            <a:pPr eaLnBrk="1" hangingPunct="1"/>
            <a:r>
              <a:rPr lang="zh-TW" altLang="en-US" sz="2600" b="1" dirty="0">
                <a:solidFill>
                  <a:srgbClr val="000000"/>
                </a:solidFill>
                <a:latin typeface="楷体" charset="0"/>
                <a:ea typeface="楷体" charset="0"/>
                <a:cs typeface="楷体" charset="0"/>
              </a:rPr>
              <a:t>  </a:t>
            </a:r>
            <a:r>
              <a:rPr lang="zh-CN" altLang="en-US" sz="2600" b="1" dirty="0">
                <a:solidFill>
                  <a:srgbClr val="000000"/>
                </a:solidFill>
                <a:latin typeface="楷体" charset="0"/>
                <a:ea typeface="楷体" charset="0"/>
                <a:cs typeface="楷体" charset="0"/>
              </a:rPr>
              <a:t>以色列如何拒</a:t>
            </a:r>
            <a:r>
              <a:rPr lang="zh-TW" altLang="en-US" sz="2600" b="1" dirty="0">
                <a:solidFill>
                  <a:srgbClr val="000000"/>
                </a:solidFill>
                <a:latin typeface="楷体" charset="0"/>
                <a:ea typeface="楷体" charset="0"/>
                <a:cs typeface="楷体" charset="0"/>
              </a:rPr>
              <a:t>絕</a:t>
            </a:r>
            <a:r>
              <a:rPr lang="zh-CN" altLang="en-US" sz="2600" b="1" dirty="0">
                <a:solidFill>
                  <a:srgbClr val="000000"/>
                </a:solidFill>
                <a:latin typeface="楷体" charset="0"/>
                <a:ea typeface="楷体" charset="0"/>
                <a:cs typeface="楷体" charset="0"/>
              </a:rPr>
              <a:t>了救恩</a:t>
            </a:r>
            <a:endParaRPr lang="en-US" altLang="zh-CN" sz="2600" b="1" dirty="0">
              <a:solidFill>
                <a:srgbClr val="000000"/>
              </a:solidFill>
              <a:latin typeface="楷体" charset="0"/>
              <a:ea typeface="楷体" charset="0"/>
              <a:cs typeface="楷体" charset="0"/>
            </a:endParaRPr>
          </a:p>
          <a:p>
            <a:pPr eaLnBrk="1" hangingPunct="1"/>
            <a:r>
              <a:rPr lang="zh-TW" altLang="en-US" sz="2600" b="1" dirty="0">
                <a:solidFill>
                  <a:srgbClr val="000000"/>
                </a:solidFill>
                <a:latin typeface="楷体" charset="0"/>
                <a:ea typeface="楷体" charset="0"/>
                <a:cs typeface="楷体" charset="0"/>
              </a:rPr>
              <a:t>  卻因而為</a:t>
            </a:r>
            <a:r>
              <a:rPr lang="zh-CN" altLang="en-US" sz="2600" b="1" dirty="0">
                <a:solidFill>
                  <a:srgbClr val="000000"/>
                </a:solidFill>
                <a:latin typeface="楷体" charset="0"/>
                <a:ea typeface="楷体" charset="0"/>
                <a:cs typeface="楷体" charset="0"/>
              </a:rPr>
              <a:t>全世界</a:t>
            </a:r>
            <a:r>
              <a:rPr lang="zh-TW" altLang="en-US" sz="2600" b="1" dirty="0">
                <a:solidFill>
                  <a:srgbClr val="000000"/>
                </a:solidFill>
                <a:latin typeface="楷体" charset="0"/>
                <a:ea typeface="楷体" charset="0"/>
                <a:cs typeface="楷体" charset="0"/>
              </a:rPr>
              <a:t>開拓</a:t>
            </a:r>
            <a:r>
              <a:rPr lang="zh-CN" altLang="en-US" sz="2600" b="1" dirty="0">
                <a:solidFill>
                  <a:srgbClr val="000000"/>
                </a:solidFill>
                <a:latin typeface="楷体" charset="0"/>
                <a:ea typeface="楷体" charset="0"/>
                <a:cs typeface="楷体" charset="0"/>
              </a:rPr>
              <a:t>了</a:t>
            </a:r>
            <a:endParaRPr lang="en-US" altLang="zh-CN" sz="2600" b="1" dirty="0">
              <a:solidFill>
                <a:srgbClr val="000000"/>
              </a:solidFill>
              <a:latin typeface="楷体" charset="0"/>
              <a:ea typeface="楷体" charset="0"/>
              <a:cs typeface="楷体" charset="0"/>
            </a:endParaRPr>
          </a:p>
          <a:p>
            <a:pPr eaLnBrk="1" hangingPunct="1"/>
            <a:r>
              <a:rPr lang="zh-TW" altLang="en-US" sz="2600" b="1" dirty="0">
                <a:solidFill>
                  <a:srgbClr val="000000"/>
                </a:solidFill>
                <a:latin typeface="楷体" charset="0"/>
                <a:ea typeface="楷体" charset="0"/>
                <a:cs typeface="楷体" charset="0"/>
              </a:rPr>
              <a:t>  </a:t>
            </a:r>
            <a:r>
              <a:rPr lang="zh-CN" altLang="en-US" sz="2600" b="1" dirty="0">
                <a:solidFill>
                  <a:srgbClr val="000000"/>
                </a:solidFill>
                <a:latin typeface="楷体" charset="0"/>
                <a:ea typeface="楷体" charset="0"/>
                <a:cs typeface="楷体" charset="0"/>
              </a:rPr>
              <a:t>救恩</a:t>
            </a:r>
            <a:r>
              <a:rPr lang="zh-TW" altLang="en-US" sz="2600" b="1" dirty="0">
                <a:solidFill>
                  <a:srgbClr val="000000"/>
                </a:solidFill>
                <a:latin typeface="楷体" charset="0"/>
                <a:ea typeface="楷体" charset="0"/>
                <a:cs typeface="楷体" charset="0"/>
              </a:rPr>
              <a:t>的門直</a:t>
            </a:r>
            <a:r>
              <a:rPr lang="zh-CN" altLang="en-US" sz="2600" b="1" dirty="0">
                <a:solidFill>
                  <a:srgbClr val="000000"/>
                </a:solidFill>
                <a:latin typeface="楷体" charset="0"/>
                <a:ea typeface="楷体" charset="0"/>
                <a:cs typeface="楷体" charset="0"/>
              </a:rPr>
              <a:t>至</a:t>
            </a:r>
            <a:r>
              <a:rPr lang="zh-TW" altLang="en-US" sz="2600" b="1" dirty="0">
                <a:solidFill>
                  <a:srgbClr val="000000"/>
                </a:solidFill>
                <a:latin typeface="楷体" charset="0"/>
                <a:ea typeface="楷体" charset="0"/>
                <a:cs typeface="楷体" charset="0"/>
              </a:rPr>
              <a:t>主</a:t>
            </a:r>
            <a:r>
              <a:rPr lang="zh-CN" altLang="en-US" sz="2600" b="1" dirty="0">
                <a:solidFill>
                  <a:srgbClr val="000000"/>
                </a:solidFill>
                <a:latin typeface="楷体" charset="0"/>
                <a:ea typeface="楷体" charset="0"/>
                <a:cs typeface="楷体" charset="0"/>
              </a:rPr>
              <a:t>再来</a:t>
            </a:r>
            <a:r>
              <a:rPr lang="zh-TW" altLang="en-US" sz="2600" b="1" dirty="0">
                <a:solidFill>
                  <a:srgbClr val="000000"/>
                </a:solidFill>
                <a:latin typeface="楷体" charset="0"/>
                <a:ea typeface="楷体" charset="0"/>
                <a:cs typeface="楷体" charset="0"/>
              </a:rPr>
              <a:t>的  </a:t>
            </a:r>
            <a:endParaRPr lang="en-US" altLang="zh-TW" sz="2600" b="1" dirty="0">
              <a:solidFill>
                <a:srgbClr val="000000"/>
              </a:solidFill>
              <a:latin typeface="楷体" charset="0"/>
              <a:ea typeface="楷体" charset="0"/>
              <a:cs typeface="楷体" charset="0"/>
            </a:endParaRPr>
          </a:p>
          <a:p>
            <a:pPr eaLnBrk="1" hangingPunct="1"/>
            <a:r>
              <a:rPr lang="zh-TW" altLang="en-US" sz="2600" b="1" dirty="0">
                <a:solidFill>
                  <a:srgbClr val="000000"/>
                </a:solidFill>
                <a:latin typeface="楷体" charset="0"/>
                <a:ea typeface="楷体" charset="0"/>
                <a:cs typeface="楷体" charset="0"/>
              </a:rPr>
              <a:t>  時候</a:t>
            </a:r>
            <a:r>
              <a:rPr lang="en-US" altLang="zh-TW" sz="2600" b="1" dirty="0">
                <a:solidFill>
                  <a:srgbClr val="000000"/>
                </a:solidFill>
                <a:latin typeface="楷体" charset="0"/>
                <a:ea typeface="楷体" charset="0"/>
                <a:cs typeface="楷体" charset="0"/>
              </a:rPr>
              <a:t>,</a:t>
            </a:r>
            <a:r>
              <a:rPr lang="zh-TW" altLang="en-US" sz="2600" b="1" dirty="0">
                <a:solidFill>
                  <a:srgbClr val="000000"/>
                </a:solidFill>
                <a:latin typeface="楷体" charset="0"/>
                <a:ea typeface="楷体" charset="0"/>
                <a:cs typeface="楷体" charset="0"/>
              </a:rPr>
              <a:t> 以</a:t>
            </a:r>
            <a:r>
              <a:rPr lang="zh-CN" altLang="en-US" sz="2600" b="1" dirty="0">
                <a:solidFill>
                  <a:srgbClr val="000000"/>
                </a:solidFill>
                <a:latin typeface="楷体" charset="0"/>
                <a:ea typeface="楷体" charset="0"/>
                <a:cs typeface="楷体" charset="0"/>
              </a:rPr>
              <a:t>色列</a:t>
            </a:r>
            <a:r>
              <a:rPr lang="zh-TW" altLang="en-US" sz="2600" b="1" dirty="0">
                <a:solidFill>
                  <a:srgbClr val="000000"/>
                </a:solidFill>
                <a:latin typeface="楷体" charset="0"/>
                <a:ea typeface="楷体" charset="0"/>
                <a:cs typeface="楷体" charset="0"/>
              </a:rPr>
              <a:t>再</a:t>
            </a:r>
            <a:r>
              <a:rPr lang="zh-CN" altLang="en-US" sz="2600" b="1" dirty="0">
                <a:solidFill>
                  <a:srgbClr val="000000"/>
                </a:solidFill>
                <a:latin typeface="楷体" charset="0"/>
                <a:ea typeface="楷体" charset="0"/>
                <a:cs typeface="楷体" charset="0"/>
              </a:rPr>
              <a:t>接受他</a:t>
            </a:r>
            <a:endParaRPr lang="en-US" altLang="zh-CN" sz="2600" b="1" dirty="0">
              <a:solidFill>
                <a:srgbClr val="000000"/>
              </a:solidFill>
              <a:latin typeface="楷体" charset="0"/>
              <a:ea typeface="楷体" charset="0"/>
              <a:cs typeface="楷体" charset="0"/>
            </a:endParaRPr>
          </a:p>
          <a:p>
            <a:pPr eaLnBrk="1" hangingPunct="1"/>
            <a:r>
              <a:rPr lang="zh-TW" altLang="en-US" sz="2600" b="1" dirty="0">
                <a:solidFill>
                  <a:srgbClr val="000000"/>
                </a:solidFill>
                <a:latin typeface="楷体" charset="0"/>
                <a:ea typeface="楷体" charset="0"/>
                <a:cs typeface="楷体" charset="0"/>
              </a:rPr>
              <a:t>  們</a:t>
            </a:r>
            <a:r>
              <a:rPr lang="zh-CN" altLang="en-US" sz="2600" b="1" dirty="0">
                <a:solidFill>
                  <a:srgbClr val="000000"/>
                </a:solidFill>
                <a:latin typeface="楷体" charset="0"/>
                <a:ea typeface="楷体" charset="0"/>
                <a:cs typeface="楷体" charset="0"/>
              </a:rPr>
              <a:t>的</a:t>
            </a:r>
            <a:r>
              <a:rPr lang="zh-TW" altLang="en-US" sz="2600" b="1" dirty="0">
                <a:solidFill>
                  <a:srgbClr val="000000"/>
                </a:solidFill>
                <a:latin typeface="楷体" charset="0"/>
                <a:ea typeface="楷体" charset="0"/>
                <a:cs typeface="楷体" charset="0"/>
              </a:rPr>
              <a:t>彌賽亞</a:t>
            </a:r>
            <a:r>
              <a:rPr lang="zh-CN" altLang="en-US" sz="2600" b="1" dirty="0">
                <a:solidFill>
                  <a:srgbClr val="000000"/>
                </a:solidFill>
                <a:latin typeface="Times" charset="0"/>
                <a:cs typeface="SimSun" charset="0"/>
              </a:rPr>
              <a:t> </a:t>
            </a:r>
            <a:r>
              <a:rPr lang="en-US" altLang="zh-CN" sz="2600" b="1" dirty="0">
                <a:solidFill>
                  <a:srgbClr val="000000"/>
                </a:solidFill>
                <a:latin typeface="Times" charset="0"/>
                <a:cs typeface="SimSun" charset="0"/>
              </a:rPr>
              <a:t>(19:28; 23:39).</a:t>
            </a:r>
          </a:p>
        </p:txBody>
      </p:sp>
      <p:sp>
        <p:nvSpPr>
          <p:cNvPr id="99333" name="Text Box 5"/>
          <p:cNvSpPr txBox="1">
            <a:spLocks noChangeArrowheads="1"/>
          </p:cNvSpPr>
          <p:nvPr/>
        </p:nvSpPr>
        <p:spPr bwMode="auto">
          <a:xfrm>
            <a:off x="230188" y="836712"/>
            <a:ext cx="4113212" cy="583264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000000"/>
                </a:solidFill>
                <a:latin typeface="楷体" charset="0"/>
                <a:ea typeface="楷体" charset="0"/>
                <a:cs typeface="楷体" charset="0"/>
              </a:rPr>
              <a:t>馬</a:t>
            </a:r>
            <a:r>
              <a:rPr lang="zh-CN" altLang="en-US" sz="2800" b="1" dirty="0">
                <a:solidFill>
                  <a:srgbClr val="000000"/>
                </a:solidFill>
                <a:latin typeface="楷体" charset="0"/>
                <a:ea typeface="楷体" charset="0"/>
                <a:cs typeface="楷体" charset="0"/>
              </a:rPr>
              <a:t>太福音</a:t>
            </a:r>
            <a:r>
              <a:rPr lang="zh-TW" altLang="en-US" sz="2800" b="1" dirty="0">
                <a:solidFill>
                  <a:srgbClr val="000000"/>
                </a:solidFill>
                <a:latin typeface="楷体" charset="0"/>
                <a:ea typeface="楷体" charset="0"/>
                <a:cs typeface="楷体" charset="0"/>
              </a:rPr>
              <a:t>具</a:t>
            </a:r>
            <a:r>
              <a:rPr lang="zh-CN" altLang="en-US" sz="2800" b="1" dirty="0">
                <a:solidFill>
                  <a:srgbClr val="000000"/>
                </a:solidFill>
                <a:latin typeface="楷体" charset="0"/>
                <a:ea typeface="楷体" charset="0"/>
                <a:cs typeface="楷体" charset="0"/>
              </a:rPr>
              <a:t>有</a:t>
            </a:r>
            <a:r>
              <a:rPr lang="zh-TW" altLang="en-US" sz="2800" b="1" dirty="0">
                <a:solidFill>
                  <a:srgbClr val="000000"/>
                </a:solidFill>
                <a:latin typeface="楷体" charset="0"/>
                <a:ea typeface="楷体" charset="0"/>
                <a:cs typeface="楷体" charset="0"/>
              </a:rPr>
              <a:t>濃厚猶</a:t>
            </a:r>
            <a:r>
              <a:rPr lang="zh-CN" altLang="en-US" sz="2800" b="1" dirty="0">
                <a:solidFill>
                  <a:srgbClr val="000000"/>
                </a:solidFill>
                <a:latin typeface="楷体" charset="0"/>
                <a:ea typeface="楷体" charset="0"/>
                <a:cs typeface="楷体" charset="0"/>
              </a:rPr>
              <a:t>太</a:t>
            </a:r>
            <a:r>
              <a:rPr lang="zh-TW" altLang="en-US" sz="2800" b="1" dirty="0">
                <a:solidFill>
                  <a:srgbClr val="000000"/>
                </a:solidFill>
                <a:latin typeface="楷体" charset="0"/>
                <a:ea typeface="楷体" charset="0"/>
                <a:cs typeface="楷体" charset="0"/>
              </a:rPr>
              <a:t>人</a:t>
            </a:r>
            <a:r>
              <a:rPr lang="zh-CN" altLang="en-US" sz="2800" b="1" dirty="0">
                <a:solidFill>
                  <a:srgbClr val="000000"/>
                </a:solidFill>
                <a:latin typeface="楷体" charset="0"/>
                <a:ea typeface="楷体" charset="0"/>
                <a:cs typeface="楷体" charset="0"/>
              </a:rPr>
              <a:t>的特</a:t>
            </a:r>
            <a:r>
              <a:rPr lang="zh-TW" altLang="en-US" sz="2800" b="1" dirty="0">
                <a:solidFill>
                  <a:srgbClr val="000000"/>
                </a:solidFill>
                <a:latin typeface="楷体" charset="0"/>
                <a:ea typeface="楷体" charset="0"/>
                <a:cs typeface="楷体" charset="0"/>
              </a:rPr>
              <a:t>質</a:t>
            </a:r>
            <a:r>
              <a:rPr lang="zh-CN" altLang="en-US" sz="2800" b="1" dirty="0">
                <a:solidFill>
                  <a:srgbClr val="000000"/>
                </a:solidFill>
                <a:latin typeface="楷体" charset="0"/>
                <a:ea typeface="楷体" charset="0"/>
                <a:cs typeface="楷体" charset="0"/>
              </a:rPr>
              <a:t> </a:t>
            </a:r>
            <a:r>
              <a:rPr lang="en-US" altLang="zh-CN" sz="2800" b="1" dirty="0">
                <a:solidFill>
                  <a:srgbClr val="000000"/>
                </a:solidFill>
                <a:latin typeface="楷体" charset="0"/>
                <a:ea typeface="楷体" charset="0"/>
                <a:cs typeface="楷体" charset="0"/>
              </a:rPr>
              <a:t>:</a:t>
            </a:r>
          </a:p>
          <a:p>
            <a:pPr eaLnBrk="1" hangingPunct="1">
              <a:buFontTx/>
              <a:buChar char="•"/>
            </a:pPr>
            <a:r>
              <a:rPr lang="zh-TW" altLang="en-US" sz="2800" b="1" dirty="0">
                <a:solidFill>
                  <a:srgbClr val="000000"/>
                </a:solidFill>
                <a:latin typeface="楷体" charset="0"/>
                <a:ea typeface="楷体" charset="0"/>
                <a:cs typeface="楷体" charset="0"/>
              </a:rPr>
              <a:t>書寫</a:t>
            </a:r>
            <a:r>
              <a:rPr lang="zh-CN" altLang="en-US" sz="2800" b="1" dirty="0">
                <a:solidFill>
                  <a:srgbClr val="000000"/>
                </a:solidFill>
                <a:latin typeface="楷体" charset="0"/>
                <a:ea typeface="楷体" charset="0"/>
                <a:cs typeface="楷体" charset="0"/>
              </a:rPr>
              <a:t>的</a:t>
            </a:r>
            <a:r>
              <a:rPr lang="zh-TW" altLang="en-US" sz="2800" b="1" dirty="0">
                <a:solidFill>
                  <a:srgbClr val="000000"/>
                </a:solidFill>
                <a:latin typeface="楷体" charset="0"/>
                <a:ea typeface="楷体" charset="0"/>
                <a:cs typeface="楷体" charset="0"/>
              </a:rPr>
              <a:t>風</a:t>
            </a:r>
            <a:r>
              <a:rPr lang="zh-CN" altLang="en-US" sz="2800" b="1" dirty="0">
                <a:solidFill>
                  <a:srgbClr val="000000"/>
                </a:solidFill>
                <a:latin typeface="楷体" charset="0"/>
                <a:ea typeface="楷体" charset="0"/>
                <a:cs typeface="楷体" charset="0"/>
              </a:rPr>
              <a:t>格</a:t>
            </a:r>
          </a:p>
          <a:p>
            <a:pPr eaLnBrk="1" hangingPunct="1">
              <a:buFontTx/>
              <a:buChar char="•"/>
            </a:pPr>
            <a:r>
              <a:rPr lang="zh-TW" altLang="en-US" sz="2800" b="1" dirty="0">
                <a:solidFill>
                  <a:srgbClr val="000000"/>
                </a:solidFill>
                <a:latin typeface="楷体" charset="0"/>
                <a:ea typeface="楷体" charset="0"/>
                <a:cs typeface="楷体" charset="0"/>
              </a:rPr>
              <a:t>詞匯</a:t>
            </a:r>
            <a:endParaRPr lang="en-US" altLang="zh-CN" sz="2800" b="1" dirty="0">
              <a:solidFill>
                <a:srgbClr val="000000"/>
              </a:solidFill>
              <a:latin typeface="楷体" charset="0"/>
              <a:ea typeface="楷体" charset="0"/>
              <a:cs typeface="楷体" charset="0"/>
            </a:endParaRPr>
          </a:p>
          <a:p>
            <a:pPr eaLnBrk="1" hangingPunct="1">
              <a:buFontTx/>
              <a:buChar char="•"/>
            </a:pPr>
            <a:r>
              <a:rPr lang="zh-TW" altLang="en-US" sz="2800" b="1" dirty="0">
                <a:solidFill>
                  <a:srgbClr val="000000"/>
                </a:solidFill>
                <a:latin typeface="楷体" charset="0"/>
                <a:ea typeface="楷体" charset="0"/>
                <a:cs typeface="楷体" charset="0"/>
              </a:rPr>
              <a:t>討論題</a:t>
            </a:r>
            <a:r>
              <a:rPr lang="zh-CN" altLang="en-US" sz="2800" b="1" dirty="0">
                <a:solidFill>
                  <a:srgbClr val="000000"/>
                </a:solidFill>
                <a:latin typeface="楷体" charset="0"/>
                <a:ea typeface="楷体" charset="0"/>
                <a:cs typeface="楷体" charset="0"/>
              </a:rPr>
              <a:t>目</a:t>
            </a:r>
          </a:p>
          <a:p>
            <a:pPr eaLnBrk="1" hangingPunct="1">
              <a:buFontTx/>
              <a:buChar char="•"/>
            </a:pPr>
            <a:r>
              <a:rPr lang="zh-TW" altLang="en-US" sz="2800" b="1" dirty="0">
                <a:solidFill>
                  <a:srgbClr val="000000"/>
                </a:solidFill>
                <a:latin typeface="楷体" charset="0"/>
                <a:ea typeface="楷体" charset="0"/>
                <a:cs typeface="楷体" charset="0"/>
              </a:rPr>
              <a:t>舊約</a:t>
            </a:r>
            <a:endParaRPr lang="zh-CN" altLang="en-US" sz="2800" b="1" dirty="0">
              <a:solidFill>
                <a:srgbClr val="000000"/>
              </a:solidFill>
              <a:latin typeface="楷体" charset="0"/>
              <a:ea typeface="楷体" charset="0"/>
              <a:cs typeface="楷体" charset="0"/>
            </a:endParaRPr>
          </a:p>
          <a:p>
            <a:pPr eaLnBrk="1" hangingPunct="1">
              <a:buFontTx/>
              <a:buChar char="•"/>
            </a:pPr>
            <a:r>
              <a:rPr lang="en-US" altLang="zh-CN" sz="2800" b="1" dirty="0">
                <a:solidFill>
                  <a:srgbClr val="000000"/>
                </a:solidFill>
                <a:latin typeface="楷体" charset="0"/>
                <a:ea typeface="楷体" charset="0"/>
                <a:cs typeface="楷体" charset="0"/>
              </a:rPr>
              <a:t>族</a:t>
            </a:r>
            <a:r>
              <a:rPr lang="zh-TW" altLang="en-US" sz="2800" b="1" dirty="0">
                <a:solidFill>
                  <a:srgbClr val="000000"/>
                </a:solidFill>
                <a:latin typeface="楷体" charset="0"/>
                <a:ea typeface="楷体" charset="0"/>
                <a:cs typeface="楷体" charset="0"/>
              </a:rPr>
              <a:t>譜</a:t>
            </a:r>
            <a:endParaRPr lang="zh-CN" altLang="en-US" sz="2800" b="1" dirty="0">
              <a:solidFill>
                <a:srgbClr val="000000"/>
              </a:solidFill>
              <a:latin typeface="楷体" charset="0"/>
              <a:ea typeface="楷体" charset="0"/>
              <a:cs typeface="楷体" charset="0"/>
            </a:endParaRPr>
          </a:p>
          <a:p>
            <a:pPr eaLnBrk="1" hangingPunct="1">
              <a:buFontTx/>
              <a:buChar char="•"/>
            </a:pPr>
            <a:r>
              <a:rPr lang="en-US" altLang="zh-CN" sz="2800" b="1" dirty="0">
                <a:solidFill>
                  <a:srgbClr val="000000"/>
                </a:solidFill>
                <a:latin typeface="楷体" charset="0"/>
                <a:ea typeface="楷体" charset="0"/>
                <a:cs typeface="楷体" charset="0"/>
              </a:rPr>
              <a:t>强</a:t>
            </a:r>
            <a:r>
              <a:rPr lang="zh-TW" altLang="en-US" sz="2800" b="1" dirty="0">
                <a:solidFill>
                  <a:srgbClr val="000000"/>
                </a:solidFill>
                <a:latin typeface="楷体" charset="0"/>
                <a:ea typeface="楷体" charset="0"/>
                <a:cs typeface="楷体" charset="0"/>
              </a:rPr>
              <a:t>調</a:t>
            </a:r>
            <a:r>
              <a:rPr lang="zh-CN" altLang="en-US" sz="2800" b="1" dirty="0">
                <a:solidFill>
                  <a:srgbClr val="000000"/>
                </a:solidFill>
                <a:latin typeface="楷体" charset="0"/>
                <a:ea typeface="楷体" charset="0"/>
                <a:cs typeface="楷体" charset="0"/>
              </a:rPr>
              <a:t>彼得</a:t>
            </a:r>
            <a:r>
              <a:rPr lang="zh-TW" altLang="en-US" sz="2800" b="1" dirty="0">
                <a:solidFill>
                  <a:srgbClr val="000000"/>
                </a:solidFill>
                <a:latin typeface="楷体" charset="0"/>
                <a:ea typeface="楷体" charset="0"/>
                <a:cs typeface="楷体" charset="0"/>
              </a:rPr>
              <a:t>作為猶</a:t>
            </a:r>
            <a:r>
              <a:rPr lang="zh-CN" altLang="en-US" sz="2800" b="1" dirty="0">
                <a:solidFill>
                  <a:srgbClr val="000000"/>
                </a:solidFill>
                <a:latin typeface="楷体" charset="0"/>
                <a:ea typeface="楷体" charset="0"/>
                <a:cs typeface="楷体" charset="0"/>
              </a:rPr>
              <a:t>太人的</a:t>
            </a:r>
            <a:r>
              <a:rPr lang="zh-TW" altLang="en-US" sz="2800" b="1" dirty="0">
                <a:solidFill>
                  <a:srgbClr val="000000"/>
                </a:solidFill>
                <a:latin typeface="楷体" charset="0"/>
                <a:ea typeface="楷体" charset="0"/>
                <a:cs typeface="楷体" charset="0"/>
              </a:rPr>
              <a:t> </a:t>
            </a:r>
            <a:endParaRPr lang="en-US" altLang="zh-TW" sz="2800" b="1" dirty="0">
              <a:solidFill>
                <a:srgbClr val="000000"/>
              </a:solidFill>
              <a:latin typeface="楷体" charset="0"/>
              <a:ea typeface="楷体" charset="0"/>
              <a:cs typeface="楷体" charset="0"/>
            </a:endParaRPr>
          </a:p>
          <a:p>
            <a:pPr eaLnBrk="1" hangingPunct="1"/>
            <a:r>
              <a:rPr lang="zh-TW" altLang="en-US" sz="2800" b="1" dirty="0">
                <a:solidFill>
                  <a:srgbClr val="000000"/>
                </a:solidFill>
                <a:latin typeface="楷体" charset="0"/>
                <a:ea typeface="楷体" charset="0"/>
                <a:cs typeface="楷体" charset="0"/>
              </a:rPr>
              <a:t> </a:t>
            </a:r>
            <a:r>
              <a:rPr lang="zh-CN" altLang="en-US" sz="2800" b="1" dirty="0">
                <a:solidFill>
                  <a:srgbClr val="000000"/>
                </a:solidFill>
                <a:latin typeface="楷体" charset="0"/>
                <a:ea typeface="楷体" charset="0"/>
                <a:cs typeface="楷体" charset="0"/>
              </a:rPr>
              <a:t>使徒和</a:t>
            </a:r>
            <a:r>
              <a:rPr lang="zh-TW" altLang="en-US" sz="2800" b="1" dirty="0">
                <a:solidFill>
                  <a:srgbClr val="000000"/>
                </a:solidFill>
                <a:latin typeface="楷体" charset="0"/>
                <a:ea typeface="楷体" charset="0"/>
                <a:cs typeface="楷体" charset="0"/>
              </a:rPr>
              <a:t>向猶</a:t>
            </a:r>
            <a:r>
              <a:rPr lang="zh-CN" altLang="en-US" sz="2800" b="1" dirty="0">
                <a:solidFill>
                  <a:srgbClr val="000000"/>
                </a:solidFill>
                <a:latin typeface="楷体" charset="0"/>
                <a:ea typeface="楷体" charset="0"/>
                <a:cs typeface="楷体" charset="0"/>
              </a:rPr>
              <a:t>太人</a:t>
            </a:r>
            <a:r>
              <a:rPr lang="zh-TW" altLang="en-US" sz="2800" b="1" dirty="0">
                <a:solidFill>
                  <a:srgbClr val="000000"/>
                </a:solidFill>
                <a:latin typeface="楷体" charset="0"/>
                <a:ea typeface="楷体" charset="0"/>
                <a:cs typeface="楷体" charset="0"/>
              </a:rPr>
              <a:t>傳福音</a:t>
            </a:r>
            <a:endParaRPr lang="en-US" altLang="zh-TW" sz="2800" b="1" dirty="0">
              <a:solidFill>
                <a:srgbClr val="000000"/>
              </a:solidFill>
              <a:latin typeface="楷体" charset="0"/>
              <a:ea typeface="楷体" charset="0"/>
              <a:cs typeface="楷体" charset="0"/>
            </a:endParaRPr>
          </a:p>
          <a:p>
            <a:pPr eaLnBrk="1" hangingPunct="1">
              <a:buFont typeface="Arial" pitchFamily="34" charset="0"/>
              <a:buChar char="•"/>
            </a:pPr>
            <a:r>
              <a:rPr lang="zh-TW" altLang="en-US" sz="2800" b="1" dirty="0">
                <a:solidFill>
                  <a:srgbClr val="000000"/>
                </a:solidFill>
                <a:latin typeface="楷体" charset="0"/>
                <a:ea typeface="楷体" charset="0"/>
                <a:cs typeface="楷体" charset="0"/>
              </a:rPr>
              <a:t> 猶太人</a:t>
            </a:r>
            <a:r>
              <a:rPr lang="zh-CN" altLang="en-US" sz="2800" b="1" dirty="0">
                <a:solidFill>
                  <a:srgbClr val="000000"/>
                </a:solidFill>
                <a:latin typeface="楷体" charset="0"/>
                <a:ea typeface="楷体" charset="0"/>
                <a:cs typeface="楷体" charset="0"/>
              </a:rPr>
              <a:t>的</a:t>
            </a:r>
            <a:r>
              <a:rPr lang="zh-TW" altLang="en-US" sz="2800" b="1" dirty="0">
                <a:solidFill>
                  <a:srgbClr val="000000"/>
                </a:solidFill>
                <a:latin typeface="楷体" charset="0"/>
                <a:ea typeface="楷体" charset="0"/>
                <a:cs typeface="楷体" charset="0"/>
              </a:rPr>
              <a:t>無法解釋的</a:t>
            </a:r>
            <a:endParaRPr lang="en-US" altLang="zh-TW" sz="2800" b="1" dirty="0">
              <a:solidFill>
                <a:srgbClr val="000000"/>
              </a:solidFill>
              <a:latin typeface="楷体" charset="0"/>
              <a:ea typeface="楷体" charset="0"/>
              <a:cs typeface="楷体" charset="0"/>
            </a:endParaRPr>
          </a:p>
          <a:p>
            <a:pPr eaLnBrk="1" hangingPunct="1"/>
            <a:r>
              <a:rPr lang="zh-TW" altLang="en-US" sz="2800" b="1" dirty="0">
                <a:solidFill>
                  <a:srgbClr val="000000"/>
                </a:solidFill>
                <a:latin typeface="楷体" charset="0"/>
                <a:ea typeface="楷体" charset="0"/>
                <a:cs typeface="楷体" charset="0"/>
              </a:rPr>
              <a:t>  習</a:t>
            </a:r>
            <a:r>
              <a:rPr lang="zh-CN" altLang="en-US" sz="2800" b="1" dirty="0">
                <a:solidFill>
                  <a:srgbClr val="000000"/>
                </a:solidFill>
                <a:latin typeface="楷体" charset="0"/>
                <a:ea typeface="楷体" charset="0"/>
                <a:cs typeface="楷体" charset="0"/>
              </a:rPr>
              <a:t>俗</a:t>
            </a:r>
          </a:p>
          <a:p>
            <a:pPr eaLnBrk="1" hangingPunct="1">
              <a:buFontTx/>
              <a:buChar char="•"/>
            </a:pPr>
            <a:r>
              <a:rPr lang="zh-TW" altLang="en-US" sz="2800" b="1" dirty="0">
                <a:solidFill>
                  <a:srgbClr val="000000"/>
                </a:solidFill>
                <a:latin typeface="楷体" charset="0"/>
                <a:ea typeface="楷体" charset="0"/>
                <a:cs typeface="楷体" charset="0"/>
              </a:rPr>
              <a:t> 傳統</a:t>
            </a:r>
            <a:endParaRPr lang="en-US" altLang="zh-TW" sz="2800" b="1" dirty="0">
              <a:solidFill>
                <a:srgbClr val="000000"/>
              </a:solidFill>
              <a:latin typeface="楷体" charset="0"/>
              <a:ea typeface="楷体" charset="0"/>
              <a:cs typeface="楷体" charset="0"/>
            </a:endParaRPr>
          </a:p>
          <a:p>
            <a:pPr eaLnBrk="1" hangingPunct="1">
              <a:buFontTx/>
              <a:buChar char="•"/>
            </a:pPr>
            <a:endParaRPr lang="en-US" altLang="zh-CN" sz="2800" b="1" dirty="0">
              <a:solidFill>
                <a:srgbClr val="000000"/>
              </a:solidFill>
              <a:latin typeface="楷体" charset="0"/>
              <a:ea typeface="楷体" charset="0"/>
              <a:cs typeface="楷体" charset="0"/>
            </a:endParaRPr>
          </a:p>
          <a:p>
            <a:pPr eaLnBrk="1" hangingPunct="1">
              <a:buFontTx/>
              <a:buChar char="•"/>
            </a:pPr>
            <a:endParaRPr lang="zh-CN" altLang="en-US" sz="2800" b="1" dirty="0">
              <a:solidFill>
                <a:srgbClr val="000000"/>
              </a:solidFill>
              <a:latin typeface="楷体" charset="0"/>
              <a:ea typeface="楷体" charset="0"/>
              <a:cs typeface="楷体" charset="0"/>
            </a:endParaRPr>
          </a:p>
        </p:txBody>
      </p:sp>
    </p:spTree>
    <p:extLst>
      <p:ext uri="{BB962C8B-B14F-4D97-AF65-F5344CB8AC3E}">
        <p14:creationId xmlns:p14="http://schemas.microsoft.com/office/powerpoint/2010/main" val="25423879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ppt_x"/>
                                          </p:val>
                                        </p:tav>
                                        <p:tav tm="100000">
                                          <p:val>
                                            <p:strVal val="#ppt_x"/>
                                          </p:val>
                                        </p:tav>
                                      </p:tavLst>
                                    </p:anim>
                                    <p:anim calcmode="lin" valueType="num">
                                      <p:cBhvr additive="base">
                                        <p:cTn id="8" dur="500" fill="hold"/>
                                        <p:tgtEl>
                                          <p:spTgt spid="9933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9332"/>
                                        </p:tgtEl>
                                        <p:attrNameLst>
                                          <p:attrName>style.visibility</p:attrName>
                                        </p:attrNameLst>
                                      </p:cBhvr>
                                      <p:to>
                                        <p:strVal val="visible"/>
                                      </p:to>
                                    </p:set>
                                    <p:anim calcmode="lin" valueType="num">
                                      <p:cBhvr additive="base">
                                        <p:cTn id="13" dur="500" fill="hold"/>
                                        <p:tgtEl>
                                          <p:spTgt spid="99332"/>
                                        </p:tgtEl>
                                        <p:attrNameLst>
                                          <p:attrName>ppt_x</p:attrName>
                                        </p:attrNameLst>
                                      </p:cBhvr>
                                      <p:tavLst>
                                        <p:tav tm="0">
                                          <p:val>
                                            <p:strVal val="#ppt_x"/>
                                          </p:val>
                                        </p:tav>
                                        <p:tav tm="100000">
                                          <p:val>
                                            <p:strVal val="#ppt_x"/>
                                          </p:val>
                                        </p:tav>
                                      </p:tavLst>
                                    </p:anim>
                                    <p:anim calcmode="lin" valueType="num">
                                      <p:cBhvr additive="base">
                                        <p:cTn id="14" dur="500" fill="hold"/>
                                        <p:tgtEl>
                                          <p:spTgt spid="99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autoUpdateAnimBg="0"/>
      <p:bldP spid="99333"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05825" name="Text Box 2"/>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Times New Roman" charset="0"/>
                <a:cs typeface="SimSun" charset="0"/>
              </a:rPr>
              <a:t>70</a:t>
            </a:r>
            <a:endParaRPr lang="en-US" altLang="zh-CN">
              <a:solidFill>
                <a:srgbClr val="FFFFFF"/>
              </a:solidFill>
              <a:latin typeface="Times New Roman" charset="0"/>
              <a:cs typeface="SimSun" charset="0"/>
            </a:endParaRPr>
          </a:p>
        </p:txBody>
      </p:sp>
      <p:sp>
        <p:nvSpPr>
          <p:cNvPr id="205827" name="Text Box 5"/>
          <p:cNvSpPr txBox="1">
            <a:spLocks noChangeArrowheads="1"/>
          </p:cNvSpPr>
          <p:nvPr/>
        </p:nvSpPr>
        <p:spPr bwMode="auto">
          <a:xfrm>
            <a:off x="4355976" y="188640"/>
            <a:ext cx="2359015" cy="646331"/>
          </a:xfrm>
          <a:prstGeom prst="rect">
            <a:avLst/>
          </a:prstGeom>
          <a:solidFill>
            <a:srgbClr val="FF99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600" b="1" dirty="0">
                <a:solidFill>
                  <a:srgbClr val="000000"/>
                </a:solidFill>
                <a:latin typeface="KaiTi" pitchFamily="49" charset="-122"/>
                <a:ea typeface="KaiTi" pitchFamily="49" charset="-122"/>
              </a:rPr>
              <a:t>主的教導</a:t>
            </a:r>
            <a:endParaRPr lang="zh-CN" altLang="en-US" sz="3600" b="1" dirty="0">
              <a:solidFill>
                <a:srgbClr val="000000"/>
              </a:solidFill>
              <a:latin typeface="KaiTi" pitchFamily="49" charset="-122"/>
              <a:ea typeface="KaiTi" pitchFamily="49" charset="-122"/>
              <a:cs typeface="SimSun"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25400"/>
            <a:ext cx="2410345" cy="3259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p:cNvSpPr txBox="1">
            <a:spLocks noChangeArrowheads="1"/>
          </p:cNvSpPr>
          <p:nvPr/>
        </p:nvSpPr>
        <p:spPr bwMode="auto">
          <a:xfrm>
            <a:off x="2411760" y="1124744"/>
            <a:ext cx="6480720" cy="5181600"/>
          </a:xfrm>
          <a:prstGeom prst="rect">
            <a:avLst/>
          </a:prstGeom>
          <a:solidFill>
            <a:srgbClr val="CCFFCC"/>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None/>
            </a:pPr>
            <a:r>
              <a:rPr lang="zh-TW" altLang="en-US" sz="2800" b="1" dirty="0">
                <a:solidFill>
                  <a:srgbClr val="000000"/>
                </a:solidFill>
                <a:latin typeface="KaiTi" pitchFamily="49" charset="-122"/>
                <a:ea typeface="KaiTi" pitchFamily="49" charset="-122"/>
                <a:cs typeface="楷体" charset="0"/>
              </a:rPr>
              <a:t>馬</a:t>
            </a:r>
            <a:r>
              <a:rPr lang="en-US" altLang="zh-CN" sz="2800" b="1" dirty="0">
                <a:solidFill>
                  <a:srgbClr val="000000"/>
                </a:solidFill>
                <a:latin typeface="KaiTi" pitchFamily="49" charset="-122"/>
                <a:ea typeface="KaiTi" pitchFamily="49" charset="-122"/>
                <a:cs typeface="楷体" charset="0"/>
              </a:rPr>
              <a:t>太</a:t>
            </a:r>
            <a:r>
              <a:rPr lang="zh-CN" altLang="en-US" sz="2800" b="1" dirty="0">
                <a:solidFill>
                  <a:srgbClr val="000000"/>
                </a:solidFill>
                <a:latin typeface="KaiTi" pitchFamily="49" charset="-122"/>
                <a:ea typeface="KaiTi" pitchFamily="49" charset="-122"/>
                <a:cs typeface="楷体" charset="0"/>
              </a:rPr>
              <a:t>福音非常强</a:t>
            </a:r>
            <a:r>
              <a:rPr lang="zh-TW" altLang="en-US" sz="2800" b="1" dirty="0">
                <a:solidFill>
                  <a:srgbClr val="000000"/>
                </a:solidFill>
                <a:latin typeface="KaiTi" pitchFamily="49" charset="-122"/>
                <a:ea typeface="KaiTi" pitchFamily="49" charset="-122"/>
                <a:cs typeface="楷体" charset="0"/>
              </a:rPr>
              <a:t>調記述</a:t>
            </a:r>
            <a:r>
              <a:rPr lang="zh-CN" altLang="en-US" sz="2800" b="1" dirty="0">
                <a:solidFill>
                  <a:srgbClr val="000000"/>
                </a:solidFill>
                <a:latin typeface="KaiTi" pitchFamily="49" charset="-122"/>
                <a:ea typeface="KaiTi" pitchFamily="49" charset="-122"/>
                <a:cs typeface="楷体" charset="0"/>
              </a:rPr>
              <a:t>耶</a:t>
            </a:r>
            <a:r>
              <a:rPr lang="zh-TW" altLang="en-US" sz="2800" b="1" dirty="0">
                <a:solidFill>
                  <a:srgbClr val="000000"/>
                </a:solidFill>
                <a:latin typeface="KaiTi" pitchFamily="49" charset="-122"/>
                <a:ea typeface="KaiTi" pitchFamily="49" charset="-122"/>
                <a:cs typeface="楷体" charset="0"/>
              </a:rPr>
              <a:t>穌</a:t>
            </a:r>
            <a:r>
              <a:rPr lang="zh-CN" altLang="en-US" sz="2800" b="1" dirty="0">
                <a:solidFill>
                  <a:srgbClr val="000000"/>
                </a:solidFill>
                <a:latin typeface="KaiTi" pitchFamily="49" charset="-122"/>
                <a:ea typeface="KaiTi" pitchFamily="49" charset="-122"/>
                <a:cs typeface="楷体" charset="0"/>
              </a:rPr>
              <a:t>的教</a:t>
            </a:r>
            <a:r>
              <a:rPr lang="zh-TW" altLang="en-US" sz="2800" b="1" dirty="0">
                <a:solidFill>
                  <a:srgbClr val="000000"/>
                </a:solidFill>
                <a:latin typeface="KaiTi" pitchFamily="49" charset="-122"/>
                <a:ea typeface="KaiTi" pitchFamily="49" charset="-122"/>
                <a:cs typeface="楷体" charset="0"/>
              </a:rPr>
              <a:t>導</a:t>
            </a:r>
            <a:endParaRPr lang="zh-CN" altLang="en-US" sz="2800" b="1" dirty="0">
              <a:solidFill>
                <a:srgbClr val="000000"/>
              </a:solidFill>
              <a:latin typeface="KaiTi" pitchFamily="49" charset="-122"/>
              <a:ea typeface="KaiTi" pitchFamily="49" charset="-122"/>
              <a:cs typeface="楷体" charset="0"/>
            </a:endParaRPr>
          </a:p>
          <a:p>
            <a:pPr eaLnBrk="1" hangingPunct="1">
              <a:buFont typeface="Wingdings" charset="0"/>
              <a:buNone/>
            </a:pPr>
            <a:endParaRPr lang="zh-CN" altLang="en-US" sz="2800" b="1" dirty="0">
              <a:solidFill>
                <a:srgbClr val="000000"/>
              </a:solidFill>
              <a:latin typeface="KaiTi" pitchFamily="49" charset="-122"/>
              <a:ea typeface="KaiTi" pitchFamily="49" charset="-122"/>
              <a:cs typeface="楷体" charset="0"/>
            </a:endParaRPr>
          </a:p>
          <a:p>
            <a:pPr eaLnBrk="1" hangingPunct="1">
              <a:buFont typeface="Wingdings" charset="0"/>
              <a:buChar char="§"/>
            </a:pPr>
            <a:r>
              <a:rPr lang="en-US" altLang="zh-CN" sz="2800" b="1" dirty="0">
                <a:solidFill>
                  <a:srgbClr val="000000"/>
                </a:solidFill>
                <a:latin typeface="KaiTi" pitchFamily="49" charset="-122"/>
                <a:ea typeface="KaiTi" pitchFamily="49" charset="-122"/>
                <a:cs typeface="楷体" charset="0"/>
              </a:rPr>
              <a:t>登</a:t>
            </a:r>
            <a:r>
              <a:rPr lang="zh-CN" altLang="en-US" sz="2800" b="1" dirty="0">
                <a:solidFill>
                  <a:srgbClr val="000000"/>
                </a:solidFill>
                <a:latin typeface="KaiTi" pitchFamily="49" charset="-122"/>
                <a:ea typeface="KaiTi" pitchFamily="49" charset="-122"/>
                <a:cs typeface="楷体" charset="0"/>
              </a:rPr>
              <a:t>山</a:t>
            </a:r>
            <a:r>
              <a:rPr lang="zh-TW" altLang="en-US" sz="2800" b="1" dirty="0">
                <a:solidFill>
                  <a:srgbClr val="000000"/>
                </a:solidFill>
                <a:latin typeface="KaiTi" pitchFamily="49" charset="-122"/>
                <a:ea typeface="KaiTi" pitchFamily="49" charset="-122"/>
                <a:cs typeface="楷体" charset="0"/>
              </a:rPr>
              <a:t>寶訓</a:t>
            </a:r>
            <a:r>
              <a:rPr lang="zh-CN" altLang="en-US" sz="2800" b="1" dirty="0">
                <a:solidFill>
                  <a:srgbClr val="000000"/>
                </a:solidFill>
                <a:latin typeface="KaiTi" pitchFamily="49" charset="-122"/>
                <a:ea typeface="KaiTi" pitchFamily="49" charset="-122"/>
                <a:cs typeface="楷体" charset="0"/>
              </a:rPr>
              <a:t> </a:t>
            </a:r>
            <a:r>
              <a:rPr lang="en-US" altLang="zh-CN" sz="2800" b="1" dirty="0">
                <a:solidFill>
                  <a:srgbClr val="000000"/>
                </a:solidFill>
                <a:latin typeface="KaiTi" pitchFamily="49" charset="-122"/>
                <a:ea typeface="KaiTi" pitchFamily="49" charset="-122"/>
                <a:cs typeface="楷体" charset="0"/>
              </a:rPr>
              <a:t>(5–7</a:t>
            </a:r>
            <a:r>
              <a:rPr lang="zh-TW" altLang="en-US" sz="2800" b="1" dirty="0">
                <a:solidFill>
                  <a:srgbClr val="000000"/>
                </a:solidFill>
                <a:latin typeface="KaiTi" pitchFamily="49" charset="-122"/>
                <a:ea typeface="KaiTi" pitchFamily="49" charset="-122"/>
                <a:cs typeface="楷体" charset="0"/>
              </a:rPr>
              <a:t>章</a:t>
            </a:r>
            <a:r>
              <a:rPr lang="en-US" altLang="zh-CN" sz="2800" b="1" dirty="0">
                <a:solidFill>
                  <a:srgbClr val="000000"/>
                </a:solidFill>
                <a:latin typeface="KaiTi" pitchFamily="49" charset="-122"/>
                <a:ea typeface="KaiTi" pitchFamily="49" charset="-122"/>
                <a:cs typeface="楷体" charset="0"/>
              </a:rPr>
              <a:t>)</a:t>
            </a:r>
          </a:p>
          <a:p>
            <a:pPr eaLnBrk="1" hangingPunct="1">
              <a:buFont typeface="Wingdings" charset="0"/>
              <a:buChar char="§"/>
            </a:pPr>
            <a:endParaRPr lang="en-US" altLang="zh-CN" sz="2800" b="1" dirty="0">
              <a:solidFill>
                <a:srgbClr val="000000"/>
              </a:solidFill>
              <a:latin typeface="KaiTi" pitchFamily="49" charset="-122"/>
              <a:ea typeface="KaiTi" pitchFamily="49" charset="-122"/>
              <a:cs typeface="楷体" charset="0"/>
            </a:endParaRPr>
          </a:p>
          <a:p>
            <a:pPr eaLnBrk="1" hangingPunct="1">
              <a:buFont typeface="Wingdings" charset="0"/>
              <a:buChar char="§"/>
            </a:pPr>
            <a:r>
              <a:rPr lang="en-US" altLang="zh-CN" sz="2800" b="1" dirty="0">
                <a:solidFill>
                  <a:srgbClr val="000000"/>
                </a:solidFill>
                <a:latin typeface="KaiTi" pitchFamily="49" charset="-122"/>
                <a:ea typeface="KaiTi" pitchFamily="49" charset="-122"/>
                <a:cs typeface="楷体" charset="0"/>
              </a:rPr>
              <a:t>教</a:t>
            </a:r>
            <a:r>
              <a:rPr lang="zh-TW" altLang="en-US" sz="2800" b="1" dirty="0">
                <a:solidFill>
                  <a:srgbClr val="000000"/>
                </a:solidFill>
                <a:latin typeface="KaiTi" pitchFamily="49" charset="-122"/>
                <a:ea typeface="KaiTi" pitchFamily="49" charset="-122"/>
                <a:cs typeface="楷体" charset="0"/>
              </a:rPr>
              <a:t>導</a:t>
            </a:r>
            <a:r>
              <a:rPr lang="zh-CN" altLang="en-US" sz="2800" b="1" dirty="0">
                <a:solidFill>
                  <a:srgbClr val="000000"/>
                </a:solidFill>
                <a:latin typeface="KaiTi" pitchFamily="49" charset="-122"/>
                <a:ea typeface="KaiTi" pitchFamily="49" charset="-122"/>
                <a:cs typeface="楷体" charset="0"/>
              </a:rPr>
              <a:t>十二位</a:t>
            </a:r>
            <a:r>
              <a:rPr lang="zh-TW" altLang="en-US" sz="2800" b="1" dirty="0">
                <a:solidFill>
                  <a:srgbClr val="000000"/>
                </a:solidFill>
                <a:latin typeface="KaiTi" pitchFamily="49" charset="-122"/>
                <a:ea typeface="KaiTi" pitchFamily="49" charset="-122"/>
                <a:cs typeface="楷体" charset="0"/>
              </a:rPr>
              <a:t>門</a:t>
            </a:r>
            <a:r>
              <a:rPr lang="zh-CN" altLang="en-US" sz="2800" b="1" dirty="0">
                <a:solidFill>
                  <a:srgbClr val="000000"/>
                </a:solidFill>
                <a:latin typeface="KaiTi" pitchFamily="49" charset="-122"/>
                <a:ea typeface="KaiTi" pitchFamily="49" charset="-122"/>
                <a:cs typeface="楷体" charset="0"/>
              </a:rPr>
              <a:t>徒 </a:t>
            </a:r>
            <a:r>
              <a:rPr lang="en-US" altLang="zh-CN" sz="2800" b="1" dirty="0">
                <a:solidFill>
                  <a:srgbClr val="000000"/>
                </a:solidFill>
                <a:latin typeface="KaiTi" pitchFamily="49" charset="-122"/>
                <a:ea typeface="KaiTi" pitchFamily="49" charset="-122"/>
                <a:cs typeface="楷体" charset="0"/>
              </a:rPr>
              <a:t>(10</a:t>
            </a:r>
            <a:r>
              <a:rPr lang="zh-TW" altLang="en-US" sz="2800" b="1" dirty="0">
                <a:solidFill>
                  <a:srgbClr val="000000"/>
                </a:solidFill>
                <a:latin typeface="KaiTi" pitchFamily="49" charset="-122"/>
                <a:ea typeface="KaiTi" pitchFamily="49" charset="-122"/>
                <a:cs typeface="楷体" charset="0"/>
              </a:rPr>
              <a:t>章</a:t>
            </a:r>
            <a:r>
              <a:rPr lang="en-US" altLang="zh-CN" sz="2800" b="1" dirty="0">
                <a:solidFill>
                  <a:srgbClr val="000000"/>
                </a:solidFill>
                <a:latin typeface="KaiTi" pitchFamily="49" charset="-122"/>
                <a:ea typeface="KaiTi" pitchFamily="49" charset="-122"/>
                <a:cs typeface="楷体" charset="0"/>
              </a:rPr>
              <a:t>)</a:t>
            </a:r>
          </a:p>
          <a:p>
            <a:pPr eaLnBrk="1" hangingPunct="1">
              <a:buFont typeface="Wingdings" charset="0"/>
              <a:buChar char="§"/>
            </a:pPr>
            <a:endParaRPr lang="en-US" altLang="zh-CN" sz="2800" b="1" dirty="0">
              <a:solidFill>
                <a:srgbClr val="000000"/>
              </a:solidFill>
              <a:latin typeface="KaiTi" pitchFamily="49" charset="-122"/>
              <a:ea typeface="KaiTi" pitchFamily="49" charset="-122"/>
              <a:cs typeface="楷体" charset="0"/>
            </a:endParaRPr>
          </a:p>
          <a:p>
            <a:pPr eaLnBrk="1" hangingPunct="1">
              <a:buFont typeface="Wingdings" charset="0"/>
              <a:buChar char="§"/>
            </a:pPr>
            <a:r>
              <a:rPr lang="en-US" altLang="zh-CN" sz="2800" b="1" dirty="0">
                <a:solidFill>
                  <a:srgbClr val="000000"/>
                </a:solidFill>
                <a:latin typeface="KaiTi" pitchFamily="49" charset="-122"/>
                <a:ea typeface="KaiTi" pitchFamily="49" charset="-122"/>
                <a:cs typeface="楷体" charset="0"/>
              </a:rPr>
              <a:t>天</a:t>
            </a:r>
            <a:r>
              <a:rPr lang="zh-TW" altLang="en-US" sz="2800" b="1" dirty="0">
                <a:solidFill>
                  <a:srgbClr val="000000"/>
                </a:solidFill>
                <a:latin typeface="KaiTi" pitchFamily="49" charset="-122"/>
                <a:ea typeface="KaiTi" pitchFamily="49" charset="-122"/>
                <a:cs typeface="楷体" charset="0"/>
              </a:rPr>
              <a:t>國</a:t>
            </a:r>
            <a:r>
              <a:rPr lang="zh-CN" altLang="en-US" sz="2800" b="1" dirty="0">
                <a:solidFill>
                  <a:srgbClr val="000000"/>
                </a:solidFill>
                <a:latin typeface="KaiTi" pitchFamily="49" charset="-122"/>
                <a:ea typeface="KaiTi" pitchFamily="49" charset="-122"/>
                <a:cs typeface="楷体" charset="0"/>
              </a:rPr>
              <a:t>的比喻 </a:t>
            </a:r>
            <a:r>
              <a:rPr lang="en-US" altLang="zh-CN" sz="2800" b="1" dirty="0">
                <a:solidFill>
                  <a:srgbClr val="000000"/>
                </a:solidFill>
                <a:latin typeface="KaiTi" pitchFamily="49" charset="-122"/>
                <a:ea typeface="KaiTi" pitchFamily="49" charset="-122"/>
                <a:cs typeface="楷体" charset="0"/>
              </a:rPr>
              <a:t>(13</a:t>
            </a:r>
            <a:r>
              <a:rPr lang="zh-TW" altLang="en-US" sz="2800" b="1" dirty="0">
                <a:solidFill>
                  <a:srgbClr val="000000"/>
                </a:solidFill>
                <a:latin typeface="KaiTi" pitchFamily="49" charset="-122"/>
                <a:ea typeface="KaiTi" pitchFamily="49" charset="-122"/>
                <a:cs typeface="楷体" charset="0"/>
              </a:rPr>
              <a:t>章</a:t>
            </a:r>
            <a:r>
              <a:rPr lang="en-US" altLang="zh-CN" sz="2800" b="1" dirty="0">
                <a:solidFill>
                  <a:srgbClr val="000000"/>
                </a:solidFill>
                <a:latin typeface="KaiTi" pitchFamily="49" charset="-122"/>
                <a:ea typeface="KaiTi" pitchFamily="49" charset="-122"/>
                <a:cs typeface="楷体" charset="0"/>
              </a:rPr>
              <a:t>)</a:t>
            </a:r>
          </a:p>
          <a:p>
            <a:pPr eaLnBrk="1" hangingPunct="1">
              <a:buFont typeface="Wingdings" charset="0"/>
              <a:buChar char="§"/>
            </a:pPr>
            <a:endParaRPr lang="en-US" altLang="zh-CN" sz="2800" b="1" dirty="0">
              <a:solidFill>
                <a:srgbClr val="000000"/>
              </a:solidFill>
              <a:latin typeface="KaiTi" pitchFamily="49" charset="-122"/>
              <a:ea typeface="KaiTi" pitchFamily="49" charset="-122"/>
              <a:cs typeface="楷体" charset="0"/>
            </a:endParaRPr>
          </a:p>
          <a:p>
            <a:pPr eaLnBrk="1" hangingPunct="1">
              <a:buFont typeface="Wingdings" charset="0"/>
              <a:buChar char="§"/>
            </a:pPr>
            <a:r>
              <a:rPr lang="zh-TW" altLang="en-US" sz="2800" b="1" dirty="0">
                <a:solidFill>
                  <a:srgbClr val="000000"/>
                </a:solidFill>
                <a:latin typeface="KaiTi" pitchFamily="49" charset="-122"/>
                <a:ea typeface="KaiTi" pitchFamily="49" charset="-122"/>
                <a:cs typeface="楷体" charset="0"/>
              </a:rPr>
              <a:t>評論</a:t>
            </a:r>
            <a:r>
              <a:rPr lang="zh-CN" altLang="en-US" sz="2800" b="1" dirty="0">
                <a:solidFill>
                  <a:srgbClr val="000000"/>
                </a:solidFill>
                <a:latin typeface="KaiTi" pitchFamily="49" charset="-122"/>
                <a:ea typeface="KaiTi" pitchFamily="49" charset="-122"/>
                <a:cs typeface="楷体" charset="0"/>
              </a:rPr>
              <a:t>法利</a:t>
            </a:r>
            <a:r>
              <a:rPr lang="zh-TW" altLang="en-US" sz="2800" b="1" dirty="0">
                <a:solidFill>
                  <a:srgbClr val="000000"/>
                </a:solidFill>
                <a:latin typeface="KaiTi" pitchFamily="49" charset="-122"/>
                <a:ea typeface="KaiTi" pitchFamily="49" charset="-122"/>
                <a:cs typeface="楷体" charset="0"/>
              </a:rPr>
              <a:t>賽</a:t>
            </a:r>
            <a:r>
              <a:rPr lang="zh-CN" altLang="en-US" sz="2800" b="1" dirty="0">
                <a:solidFill>
                  <a:srgbClr val="000000"/>
                </a:solidFill>
                <a:latin typeface="KaiTi" pitchFamily="49" charset="-122"/>
                <a:ea typeface="KaiTi" pitchFamily="49" charset="-122"/>
                <a:cs typeface="楷体" charset="0"/>
              </a:rPr>
              <a:t>人 </a:t>
            </a:r>
            <a:r>
              <a:rPr lang="en-US" altLang="zh-CN" sz="2800" b="1" dirty="0">
                <a:solidFill>
                  <a:srgbClr val="000000"/>
                </a:solidFill>
                <a:latin typeface="KaiTi" pitchFamily="49" charset="-122"/>
                <a:ea typeface="KaiTi" pitchFamily="49" charset="-122"/>
                <a:cs typeface="楷体" charset="0"/>
              </a:rPr>
              <a:t>(23</a:t>
            </a:r>
            <a:r>
              <a:rPr lang="zh-TW" altLang="en-US" sz="2800" b="1" dirty="0">
                <a:solidFill>
                  <a:srgbClr val="000000"/>
                </a:solidFill>
                <a:latin typeface="KaiTi" pitchFamily="49" charset="-122"/>
                <a:ea typeface="KaiTi" pitchFamily="49" charset="-122"/>
                <a:cs typeface="楷体" charset="0"/>
              </a:rPr>
              <a:t>章</a:t>
            </a:r>
            <a:r>
              <a:rPr lang="en-US" altLang="zh-CN" sz="2800" b="1" dirty="0">
                <a:solidFill>
                  <a:srgbClr val="000000"/>
                </a:solidFill>
                <a:latin typeface="KaiTi" pitchFamily="49" charset="-122"/>
                <a:ea typeface="KaiTi" pitchFamily="49" charset="-122"/>
                <a:cs typeface="楷体" charset="0"/>
              </a:rPr>
              <a:t>)</a:t>
            </a:r>
          </a:p>
          <a:p>
            <a:pPr eaLnBrk="1" hangingPunct="1">
              <a:buFont typeface="Wingdings" charset="0"/>
              <a:buChar char="§"/>
            </a:pPr>
            <a:endParaRPr lang="en-US" altLang="zh-CN" sz="2800" b="1" dirty="0">
              <a:solidFill>
                <a:srgbClr val="000000"/>
              </a:solidFill>
              <a:latin typeface="KaiTi" pitchFamily="49" charset="-122"/>
              <a:ea typeface="KaiTi" pitchFamily="49" charset="-122"/>
              <a:cs typeface="楷体" charset="0"/>
            </a:endParaRPr>
          </a:p>
          <a:p>
            <a:pPr eaLnBrk="1" hangingPunct="1">
              <a:buFont typeface="Wingdings" charset="0"/>
              <a:buChar char="§"/>
            </a:pPr>
            <a:r>
              <a:rPr lang="en-US" altLang="ja-JP" b="1" dirty="0">
                <a:solidFill>
                  <a:srgbClr val="000000"/>
                </a:solidFill>
                <a:latin typeface="KaiTi" pitchFamily="49" charset="-122"/>
                <a:ea typeface="KaiTi" pitchFamily="49" charset="-122"/>
              </a:rPr>
              <a:t> </a:t>
            </a:r>
            <a:r>
              <a:rPr lang="ja-JP" altLang="en-US" sz="2800" b="1" dirty="0">
                <a:solidFill>
                  <a:srgbClr val="000000"/>
                </a:solidFill>
                <a:latin typeface="KaiTi" pitchFamily="49" charset="-122"/>
                <a:ea typeface="KaiTi" pitchFamily="49" charset="-122"/>
                <a:cs typeface="儷宋 Pro" charset="0"/>
              </a:rPr>
              <a:t>橄</a:t>
            </a:r>
            <a:r>
              <a:rPr lang="zh-TW" altLang="en-US" sz="2800" b="1" dirty="0">
                <a:solidFill>
                  <a:srgbClr val="000000"/>
                </a:solidFill>
                <a:latin typeface="KaiTi" pitchFamily="49" charset="-122"/>
                <a:ea typeface="KaiTi" pitchFamily="49" charset="-122"/>
                <a:cs typeface="儷宋 Pro" charset="0"/>
              </a:rPr>
              <a:t>欖</a:t>
            </a:r>
            <a:r>
              <a:rPr lang="ja-JP" altLang="en-US" sz="2800" b="1" dirty="0">
                <a:solidFill>
                  <a:srgbClr val="000000"/>
                </a:solidFill>
                <a:latin typeface="KaiTi" pitchFamily="49" charset="-122"/>
                <a:ea typeface="KaiTi" pitchFamily="49" charset="-122"/>
                <a:cs typeface="儷宋 Pro" charset="0"/>
              </a:rPr>
              <a:t>山</a:t>
            </a:r>
            <a:r>
              <a:rPr lang="zh-TW" altLang="en-US" sz="2800" b="1" dirty="0">
                <a:solidFill>
                  <a:srgbClr val="000000"/>
                </a:solidFill>
                <a:latin typeface="KaiTi" pitchFamily="49" charset="-122"/>
                <a:ea typeface="KaiTi" pitchFamily="49" charset="-122"/>
                <a:cs typeface="儷宋 Pro" charset="0"/>
              </a:rPr>
              <a:t>講論</a:t>
            </a:r>
            <a:r>
              <a:rPr lang="en-US" altLang="zh-CN" sz="2800" b="1" dirty="0">
                <a:solidFill>
                  <a:srgbClr val="000000"/>
                </a:solidFill>
                <a:latin typeface="KaiTi" pitchFamily="49" charset="-122"/>
                <a:ea typeface="KaiTi" pitchFamily="49" charset="-122"/>
                <a:cs typeface="楷体" charset="0"/>
              </a:rPr>
              <a:t>(24–25</a:t>
            </a:r>
            <a:r>
              <a:rPr lang="zh-TW" altLang="en-US" sz="2800" b="1" dirty="0">
                <a:solidFill>
                  <a:srgbClr val="000000"/>
                </a:solidFill>
                <a:latin typeface="KaiTi" pitchFamily="49" charset="-122"/>
                <a:ea typeface="KaiTi" pitchFamily="49" charset="-122"/>
                <a:cs typeface="楷体" charset="0"/>
              </a:rPr>
              <a:t>章</a:t>
            </a:r>
            <a:r>
              <a:rPr lang="en-US" altLang="zh-CN" sz="2800" b="1" dirty="0">
                <a:solidFill>
                  <a:srgbClr val="000000"/>
                </a:solidFill>
                <a:latin typeface="KaiTi" pitchFamily="49" charset="-122"/>
                <a:ea typeface="KaiTi" pitchFamily="49" charset="-122"/>
                <a:cs typeface="楷体" charset="0"/>
              </a:rPr>
              <a:t>)</a:t>
            </a:r>
          </a:p>
        </p:txBody>
      </p:sp>
      <p:sp>
        <p:nvSpPr>
          <p:cNvPr id="9" name="矩形 8"/>
          <p:cNvSpPr/>
          <p:nvPr/>
        </p:nvSpPr>
        <p:spPr>
          <a:xfrm>
            <a:off x="179512" y="260648"/>
            <a:ext cx="1872208" cy="461665"/>
          </a:xfrm>
          <a:prstGeom prst="rect">
            <a:avLst/>
          </a:prstGeom>
        </p:spPr>
        <p:txBody>
          <a:bodyPr wrap="square">
            <a:spAutoFit/>
          </a:bodyPr>
          <a:lstStyle/>
          <a:p>
            <a:pPr algn="ctr" eaLnBrk="1" hangingPunct="1">
              <a:defRPr/>
            </a:pPr>
            <a:r>
              <a:rPr lang="zh-TW" altLang="en-US" b="1" i="1" dirty="0">
                <a:solidFill>
                  <a:schemeClr val="bg1"/>
                </a:solidFill>
                <a:effectLst>
                  <a:glow rad="101600">
                    <a:schemeClr val="tx1">
                      <a:alpha val="75000"/>
                    </a:schemeClr>
                  </a:glow>
                </a:effectLst>
                <a:cs typeface="Arial" charset="0"/>
              </a:rPr>
              <a:t>            </a:t>
            </a:r>
            <a:r>
              <a:rPr lang="zh-TW" altLang="en-US" b="1" i="1" dirty="0">
                <a:solidFill>
                  <a:schemeClr val="bg1"/>
                </a:solidFill>
                <a:effectLst>
                  <a:glow rad="101600">
                    <a:schemeClr val="tx1">
                      <a:alpha val="75000"/>
                    </a:schemeClr>
                  </a:glow>
                </a:effectLst>
                <a:latin typeface="KaiTi" pitchFamily="49" charset="-122"/>
                <a:ea typeface="KaiTi" pitchFamily="49" charset="-122"/>
                <a:cs typeface="Arial" charset="0"/>
              </a:rPr>
              <a:t>特質</a:t>
            </a:r>
            <a:endParaRPr lang="en-US" altLang="zh-TW" b="1" i="1" dirty="0">
              <a:solidFill>
                <a:schemeClr val="bg1"/>
              </a:solidFill>
              <a:effectLst>
                <a:glow rad="101600">
                  <a:schemeClr val="tx1">
                    <a:alpha val="75000"/>
                  </a:schemeClr>
                </a:glow>
              </a:effectLst>
              <a:latin typeface="KaiTi" pitchFamily="49" charset="-122"/>
              <a:ea typeface="KaiTi" pitchFamily="49" charset="-122"/>
              <a:cs typeface="Arial" charset="0"/>
            </a:endParaRPr>
          </a:p>
        </p:txBody>
      </p:sp>
    </p:spTree>
    <p:extLst>
      <p:ext uri="{BB962C8B-B14F-4D97-AF65-F5344CB8AC3E}">
        <p14:creationId xmlns:p14="http://schemas.microsoft.com/office/powerpoint/2010/main" val="9405908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ox(i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ox(i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ox(in)">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ox(in)">
                                      <p:cBhvr>
                                        <p:cTn id="32" dur="5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box(in)">
                                      <p:cBhvr>
                                        <p:cTn id="3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07873" name="Text Box 2"/>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Times New Roman" charset="0"/>
                <a:cs typeface="SimSun" charset="0"/>
              </a:rPr>
              <a:t>70</a:t>
            </a:r>
            <a:endParaRPr lang="en-US" altLang="zh-CN">
              <a:solidFill>
                <a:srgbClr val="FFFFFF"/>
              </a:solidFill>
              <a:latin typeface="Times New Roman" charset="0"/>
              <a:cs typeface="SimSun" charset="0"/>
            </a:endParaRPr>
          </a:p>
        </p:txBody>
      </p:sp>
      <p:sp>
        <p:nvSpPr>
          <p:cNvPr id="103427" name="Text Box 3"/>
          <p:cNvSpPr txBox="1">
            <a:spLocks noChangeArrowheads="1"/>
          </p:cNvSpPr>
          <p:nvPr/>
        </p:nvSpPr>
        <p:spPr bwMode="auto">
          <a:xfrm>
            <a:off x="0" y="1008856"/>
            <a:ext cx="9144000" cy="4724400"/>
          </a:xfrm>
          <a:prstGeom prst="rect">
            <a:avLst/>
          </a:prstGeom>
          <a:solidFill>
            <a:schemeClr val="accent1"/>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endParaRPr lang="en-US" altLang="zh-CN" sz="2800" b="1" dirty="0">
              <a:solidFill>
                <a:srgbClr val="000000"/>
              </a:solidFill>
              <a:latin typeface="楷体" charset="0"/>
              <a:ea typeface="楷体" charset="0"/>
              <a:cs typeface="楷体" charset="0"/>
            </a:endParaRPr>
          </a:p>
          <a:p>
            <a:pPr eaLnBrk="1" hangingPunct="1">
              <a:buFont typeface="Wingdings" charset="0"/>
              <a:buNone/>
            </a:pPr>
            <a:endParaRPr lang="en-US" altLang="zh-CN" sz="2800" b="1" dirty="0">
              <a:solidFill>
                <a:srgbClr val="000000"/>
              </a:solidFill>
              <a:latin typeface="楷体" charset="0"/>
              <a:ea typeface="楷体" charset="0"/>
              <a:cs typeface="楷体" charset="0"/>
            </a:endParaRPr>
          </a:p>
          <a:p>
            <a:pPr eaLnBrk="1" hangingPunct="1">
              <a:buFont typeface="Wingdings" charset="0"/>
              <a:buChar char="§"/>
            </a:pPr>
            <a:r>
              <a:rPr lang="en-US" altLang="zh-CN" sz="2800" b="1" dirty="0">
                <a:solidFill>
                  <a:srgbClr val="000000"/>
                </a:solidFill>
                <a:latin typeface="楷体" charset="0"/>
                <a:ea typeface="楷体" charset="0"/>
                <a:cs typeface="楷体" charset="0"/>
              </a:rPr>
              <a:t>耶</a:t>
            </a:r>
            <a:r>
              <a:rPr lang="zh-TW" altLang="en-US" sz="2800" b="1" dirty="0">
                <a:solidFill>
                  <a:srgbClr val="000000"/>
                </a:solidFill>
                <a:latin typeface="楷体" charset="0"/>
                <a:ea typeface="楷体" charset="0"/>
                <a:cs typeface="楷体" charset="0"/>
              </a:rPr>
              <a:t>穌</a:t>
            </a:r>
            <a:r>
              <a:rPr lang="zh-CN" altLang="en-US" sz="2800" b="1" dirty="0">
                <a:solidFill>
                  <a:srgbClr val="000000"/>
                </a:solidFill>
                <a:latin typeface="楷体" charset="0"/>
                <a:ea typeface="楷体" charset="0"/>
                <a:cs typeface="楷体" charset="0"/>
              </a:rPr>
              <a:t>族</a:t>
            </a:r>
            <a:r>
              <a:rPr lang="zh-TW" altLang="en-US" sz="2800" b="1" dirty="0">
                <a:solidFill>
                  <a:srgbClr val="000000"/>
                </a:solidFill>
                <a:latin typeface="楷体" charset="0"/>
                <a:ea typeface="楷体" charset="0"/>
                <a:cs typeface="楷体" charset="0"/>
              </a:rPr>
              <a:t>譜</a:t>
            </a:r>
            <a:r>
              <a:rPr lang="zh-CN" altLang="en-US" sz="2800" b="1" dirty="0">
                <a:solidFill>
                  <a:srgbClr val="000000"/>
                </a:solidFill>
                <a:latin typeface="楷体" charset="0"/>
                <a:ea typeface="楷体" charset="0"/>
                <a:cs typeface="楷体" charset="0"/>
              </a:rPr>
              <a:t>是以十四代</a:t>
            </a:r>
            <a:r>
              <a:rPr lang="zh-TW" altLang="en-US" sz="2800" b="1" dirty="0">
                <a:solidFill>
                  <a:srgbClr val="000000"/>
                </a:solidFill>
                <a:latin typeface="楷体" charset="0"/>
                <a:ea typeface="楷体" charset="0"/>
                <a:cs typeface="楷体" charset="0"/>
              </a:rPr>
              <a:t>為</a:t>
            </a:r>
            <a:r>
              <a:rPr lang="zh-CN" altLang="en-US" sz="2800" b="1" dirty="0">
                <a:solidFill>
                  <a:srgbClr val="000000"/>
                </a:solidFill>
                <a:latin typeface="楷体" charset="0"/>
                <a:ea typeface="楷体" charset="0"/>
                <a:cs typeface="楷体" charset="0"/>
              </a:rPr>
              <a:t>一组，共分三组 </a:t>
            </a:r>
            <a:r>
              <a:rPr lang="en-US" altLang="zh-CN" sz="2800" b="1" dirty="0">
                <a:solidFill>
                  <a:srgbClr val="000000"/>
                </a:solidFill>
                <a:latin typeface="楷体" charset="0"/>
                <a:ea typeface="楷体" charset="0"/>
                <a:cs typeface="楷体" charset="0"/>
              </a:rPr>
              <a:t>(1:1-17).</a:t>
            </a:r>
          </a:p>
          <a:p>
            <a:pPr eaLnBrk="1" hangingPunct="1">
              <a:buFont typeface="Wingdings" charset="0"/>
              <a:buNone/>
            </a:pPr>
            <a:r>
              <a:rPr lang="en-US" altLang="zh-CN" sz="2800" b="1" dirty="0">
                <a:solidFill>
                  <a:srgbClr val="000000"/>
                </a:solidFill>
                <a:latin typeface="楷体" charset="0"/>
                <a:ea typeface="楷体" charset="0"/>
                <a:cs typeface="楷体" charset="0"/>
              </a:rPr>
              <a:t> </a:t>
            </a:r>
          </a:p>
          <a:p>
            <a:pPr eaLnBrk="1" hangingPunct="1">
              <a:buFont typeface="Wingdings" charset="0"/>
              <a:buChar char="§"/>
            </a:pPr>
            <a:r>
              <a:rPr lang="zh-TW" altLang="en-US" sz="2800" b="1" dirty="0">
                <a:solidFill>
                  <a:srgbClr val="000000"/>
                </a:solidFill>
                <a:latin typeface="楷体" charset="0"/>
                <a:ea typeface="楷体" charset="0"/>
                <a:cs typeface="楷体" charset="0"/>
              </a:rPr>
              <a:t>幾個</a:t>
            </a:r>
            <a:r>
              <a:rPr lang="zh-CN" altLang="en-US" sz="2800" b="1" dirty="0">
                <a:solidFill>
                  <a:srgbClr val="000000"/>
                </a:solidFill>
                <a:latin typeface="楷体" charset="0"/>
                <a:ea typeface="楷体" charset="0"/>
                <a:cs typeface="楷体" charset="0"/>
              </a:rPr>
              <a:t>神</a:t>
            </a:r>
            <a:r>
              <a:rPr lang="zh-TW" altLang="en-US" sz="2800" b="1" dirty="0">
                <a:solidFill>
                  <a:srgbClr val="000000"/>
                </a:solidFill>
                <a:latin typeface="楷体" charset="0"/>
                <a:ea typeface="楷体" charset="0"/>
                <a:cs typeface="楷体" charset="0"/>
              </a:rPr>
              <a:t>蹟</a:t>
            </a:r>
            <a:r>
              <a:rPr lang="zh-CN" altLang="en-US" sz="2800" b="1" dirty="0">
                <a:solidFill>
                  <a:srgbClr val="000000"/>
                </a:solidFill>
                <a:latin typeface="楷体" charset="0"/>
                <a:ea typeface="楷体" charset="0"/>
                <a:cs typeface="楷体" charset="0"/>
              </a:rPr>
              <a:t>出</a:t>
            </a:r>
            <a:r>
              <a:rPr lang="zh-TW" altLang="en-US" sz="2800" b="1" dirty="0">
                <a:solidFill>
                  <a:srgbClr val="000000"/>
                </a:solidFill>
                <a:latin typeface="楷体" charset="0"/>
                <a:ea typeface="楷体" charset="0"/>
                <a:cs typeface="楷体" charset="0"/>
              </a:rPr>
              <a:t>現</a:t>
            </a:r>
            <a:r>
              <a:rPr lang="zh-CN" altLang="en-US" sz="2800" b="1" dirty="0">
                <a:solidFill>
                  <a:srgbClr val="000000"/>
                </a:solidFill>
                <a:latin typeface="楷体" charset="0"/>
                <a:ea typeface="楷体" charset="0"/>
                <a:cs typeface="楷体" charset="0"/>
              </a:rPr>
              <a:t>在一组 </a:t>
            </a:r>
            <a:r>
              <a:rPr lang="en-US" altLang="zh-CN" sz="2800" b="1" dirty="0">
                <a:solidFill>
                  <a:srgbClr val="000000"/>
                </a:solidFill>
                <a:latin typeface="楷体" charset="0"/>
                <a:ea typeface="楷体" charset="0"/>
                <a:cs typeface="楷体" charset="0"/>
              </a:rPr>
              <a:t>(8–10</a:t>
            </a:r>
            <a:r>
              <a:rPr lang="zh-TW" altLang="en-US" sz="2800" b="1" dirty="0">
                <a:solidFill>
                  <a:srgbClr val="000000"/>
                </a:solidFill>
                <a:latin typeface="楷体" charset="0"/>
                <a:ea typeface="楷体" charset="0"/>
                <a:cs typeface="楷体" charset="0"/>
              </a:rPr>
              <a:t>章</a:t>
            </a:r>
            <a:r>
              <a:rPr lang="en-US" altLang="zh-CN" sz="2800" b="1" dirty="0">
                <a:solidFill>
                  <a:srgbClr val="000000"/>
                </a:solidFill>
                <a:latin typeface="楷体" charset="0"/>
                <a:ea typeface="楷体" charset="0"/>
                <a:cs typeface="楷体" charset="0"/>
              </a:rPr>
              <a:t>).</a:t>
            </a:r>
          </a:p>
          <a:p>
            <a:pPr eaLnBrk="1" hangingPunct="1">
              <a:buFont typeface="Wingdings" charset="0"/>
              <a:buNone/>
            </a:pPr>
            <a:r>
              <a:rPr lang="en-US" altLang="zh-CN" sz="2800" b="1" dirty="0">
                <a:solidFill>
                  <a:srgbClr val="000000"/>
                </a:solidFill>
                <a:latin typeface="楷体" charset="0"/>
                <a:ea typeface="楷体" charset="0"/>
                <a:cs typeface="楷体" charset="0"/>
              </a:rPr>
              <a:t> </a:t>
            </a:r>
          </a:p>
          <a:p>
            <a:pPr eaLnBrk="1" hangingPunct="1">
              <a:buFont typeface="Wingdings" charset="0"/>
              <a:buChar char="§"/>
            </a:pPr>
            <a:r>
              <a:rPr lang="en-US" altLang="zh-CN" sz="2800" b="1" dirty="0">
                <a:solidFill>
                  <a:srgbClr val="000000"/>
                </a:solidFill>
                <a:latin typeface="楷体" charset="0"/>
                <a:ea typeface="楷体" charset="0"/>
                <a:cs typeface="楷体" charset="0"/>
              </a:rPr>
              <a:t>反</a:t>
            </a:r>
            <a:r>
              <a:rPr lang="zh-TW" altLang="en-US" sz="2800" b="1" dirty="0">
                <a:solidFill>
                  <a:srgbClr val="000000"/>
                </a:solidFill>
                <a:latin typeface="楷体" charset="0"/>
                <a:ea typeface="楷体" charset="0"/>
                <a:cs typeface="楷体" charset="0"/>
              </a:rPr>
              <a:t>對</a:t>
            </a:r>
            <a:r>
              <a:rPr lang="zh-CN" altLang="en-US" sz="2800" b="1" dirty="0">
                <a:solidFill>
                  <a:srgbClr val="000000"/>
                </a:solidFill>
                <a:latin typeface="楷体" charset="0"/>
                <a:ea typeface="楷体" charset="0"/>
                <a:cs typeface="楷体" charset="0"/>
              </a:rPr>
              <a:t>耶稣</a:t>
            </a:r>
            <a:r>
              <a:rPr lang="zh-TW" altLang="en-US" sz="2800" b="1" dirty="0">
                <a:solidFill>
                  <a:srgbClr val="000000"/>
                </a:solidFill>
                <a:latin typeface="楷体" charset="0"/>
                <a:ea typeface="楷体" charset="0"/>
                <a:cs typeface="楷体" charset="0"/>
              </a:rPr>
              <a:t>的事件</a:t>
            </a:r>
            <a:r>
              <a:rPr lang="zh-CN" altLang="en-US" sz="2800" b="1" dirty="0">
                <a:solidFill>
                  <a:srgbClr val="000000"/>
                </a:solidFill>
                <a:latin typeface="楷体" charset="0"/>
                <a:ea typeface="楷体" charset="0"/>
                <a:cs typeface="楷体" charset="0"/>
              </a:rPr>
              <a:t>又是另一组 </a:t>
            </a:r>
            <a:r>
              <a:rPr lang="en-US" altLang="zh-CN" sz="2800" b="1" dirty="0">
                <a:solidFill>
                  <a:srgbClr val="000000"/>
                </a:solidFill>
                <a:latin typeface="楷体" charset="0"/>
                <a:ea typeface="楷体" charset="0"/>
                <a:cs typeface="楷体" charset="0"/>
              </a:rPr>
              <a:t>(11:2–16:12).</a:t>
            </a:r>
          </a:p>
          <a:p>
            <a:pPr eaLnBrk="1" hangingPunct="1">
              <a:buFont typeface="Wingdings" charset="0"/>
              <a:buNone/>
            </a:pPr>
            <a:r>
              <a:rPr lang="en-US" altLang="zh-CN" sz="2800" b="1" dirty="0">
                <a:solidFill>
                  <a:srgbClr val="000000"/>
                </a:solidFill>
                <a:latin typeface="楷体" charset="0"/>
                <a:ea typeface="楷体" charset="0"/>
                <a:cs typeface="楷体" charset="0"/>
              </a:rPr>
              <a:t> </a:t>
            </a:r>
          </a:p>
          <a:p>
            <a:pPr eaLnBrk="1" hangingPunct="1">
              <a:buFont typeface="Wingdings" charset="0"/>
              <a:buChar char="§"/>
            </a:pPr>
            <a:r>
              <a:rPr lang="en-US" altLang="zh-CN" sz="2800" b="1" dirty="0">
                <a:solidFill>
                  <a:srgbClr val="000000"/>
                </a:solidFill>
                <a:latin typeface="楷体" charset="0"/>
                <a:ea typeface="楷体" charset="0"/>
                <a:cs typeface="楷体" charset="0"/>
              </a:rPr>
              <a:t>只</a:t>
            </a:r>
            <a:r>
              <a:rPr lang="zh-CN" altLang="en-US" sz="2800" b="1" dirty="0">
                <a:solidFill>
                  <a:srgbClr val="000000"/>
                </a:solidFill>
                <a:latin typeface="楷体" charset="0"/>
                <a:ea typeface="楷体" charset="0"/>
                <a:cs typeface="楷体" charset="0"/>
              </a:rPr>
              <a:t>有</a:t>
            </a:r>
            <a:r>
              <a:rPr lang="zh-TW" altLang="en-US" sz="2800" b="1" dirty="0">
                <a:solidFill>
                  <a:srgbClr val="000000"/>
                </a:solidFill>
                <a:latin typeface="楷体" charset="0"/>
                <a:ea typeface="楷体" charset="0"/>
                <a:cs typeface="楷体" charset="0"/>
              </a:rPr>
              <a:t>開</a:t>
            </a:r>
            <a:r>
              <a:rPr lang="zh-CN" altLang="en-US" sz="2800" b="1" dirty="0">
                <a:solidFill>
                  <a:srgbClr val="000000"/>
                </a:solidFill>
                <a:latin typeface="楷体" charset="0"/>
                <a:ea typeface="楷体" charset="0"/>
                <a:cs typeface="楷体" charset="0"/>
              </a:rPr>
              <a:t>始 </a:t>
            </a:r>
            <a:r>
              <a:rPr lang="en-US" altLang="zh-CN" sz="2800" b="1" dirty="0">
                <a:solidFill>
                  <a:srgbClr val="000000"/>
                </a:solidFill>
                <a:latin typeface="楷体" charset="0"/>
                <a:ea typeface="楷体" charset="0"/>
                <a:cs typeface="楷体" charset="0"/>
              </a:rPr>
              <a:t>(1–4</a:t>
            </a:r>
            <a:r>
              <a:rPr lang="zh-TW" altLang="en-US" sz="2800" b="1" dirty="0">
                <a:solidFill>
                  <a:srgbClr val="000000"/>
                </a:solidFill>
                <a:latin typeface="楷体" charset="0"/>
                <a:ea typeface="楷体" charset="0"/>
                <a:cs typeface="楷体" charset="0"/>
              </a:rPr>
              <a:t>章</a:t>
            </a:r>
            <a:r>
              <a:rPr lang="en-US" altLang="zh-CN" sz="2800" b="1" dirty="0">
                <a:solidFill>
                  <a:srgbClr val="000000"/>
                </a:solidFill>
                <a:latin typeface="楷体" charset="0"/>
                <a:ea typeface="楷体" charset="0"/>
                <a:cs typeface="楷体" charset="0"/>
              </a:rPr>
              <a:t>) 和</a:t>
            </a:r>
            <a:r>
              <a:rPr lang="zh-TW" altLang="en-US" sz="2800" b="1" dirty="0">
                <a:solidFill>
                  <a:srgbClr val="000000"/>
                </a:solidFill>
                <a:latin typeface="楷体" charset="0"/>
                <a:ea typeface="楷体" charset="0"/>
                <a:cs typeface="楷体" charset="0"/>
              </a:rPr>
              <a:t>結</a:t>
            </a:r>
            <a:r>
              <a:rPr lang="zh-CN" altLang="en-US" sz="2800" b="1" dirty="0">
                <a:solidFill>
                  <a:srgbClr val="000000"/>
                </a:solidFill>
                <a:latin typeface="楷体" charset="0"/>
                <a:ea typeface="楷体" charset="0"/>
                <a:cs typeface="楷体" charset="0"/>
              </a:rPr>
              <a:t>束 </a:t>
            </a:r>
            <a:r>
              <a:rPr lang="en-US" altLang="zh-CN" sz="2800" b="1" dirty="0">
                <a:solidFill>
                  <a:srgbClr val="000000"/>
                </a:solidFill>
                <a:latin typeface="楷体" charset="0"/>
                <a:ea typeface="楷体" charset="0"/>
                <a:cs typeface="楷体" charset="0"/>
              </a:rPr>
              <a:t>(19–28)</a:t>
            </a:r>
            <a:r>
              <a:rPr lang="zh-TW" altLang="en-US" sz="2800" b="1" dirty="0">
                <a:solidFill>
                  <a:srgbClr val="000000"/>
                </a:solidFill>
                <a:latin typeface="楷体" charset="0"/>
                <a:ea typeface="楷体" charset="0"/>
                <a:cs typeface="楷体" charset="0"/>
              </a:rPr>
              <a:t>是</a:t>
            </a:r>
            <a:r>
              <a:rPr lang="zh-CN" altLang="en-US" sz="2800" b="1" dirty="0">
                <a:solidFill>
                  <a:srgbClr val="000000"/>
                </a:solidFill>
                <a:latin typeface="楷体" charset="0"/>
                <a:ea typeface="楷体" charset="0"/>
                <a:cs typeface="楷体" charset="0"/>
              </a:rPr>
              <a:t>按</a:t>
            </a:r>
            <a:r>
              <a:rPr lang="zh-TW" altLang="en-US" sz="2800" b="1" dirty="0">
                <a:solidFill>
                  <a:srgbClr val="000000"/>
                </a:solidFill>
                <a:latin typeface="楷体" charset="0"/>
                <a:ea typeface="楷体" charset="0"/>
                <a:cs typeface="楷体" charset="0"/>
              </a:rPr>
              <a:t>時間的順</a:t>
            </a:r>
            <a:r>
              <a:rPr lang="zh-CN" altLang="en-US" sz="2800" b="1" dirty="0">
                <a:solidFill>
                  <a:srgbClr val="000000"/>
                </a:solidFill>
                <a:latin typeface="楷体" charset="0"/>
                <a:ea typeface="楷体" charset="0"/>
                <a:cs typeface="楷体" charset="0"/>
              </a:rPr>
              <a:t>序</a:t>
            </a:r>
            <a:r>
              <a:rPr lang="en-US" altLang="zh-CN" sz="2800" b="1" dirty="0">
                <a:solidFill>
                  <a:srgbClr val="000000"/>
                </a:solidFill>
                <a:latin typeface="楷体" charset="0"/>
                <a:ea typeface="楷体" charset="0"/>
                <a:cs typeface="楷体" charset="0"/>
              </a:rPr>
              <a:t>.</a:t>
            </a:r>
          </a:p>
        </p:txBody>
      </p:sp>
      <p:sp>
        <p:nvSpPr>
          <p:cNvPr id="207875" name="Text Box 4"/>
          <p:cNvSpPr txBox="1">
            <a:spLocks noChangeArrowheads="1"/>
          </p:cNvSpPr>
          <p:nvPr/>
        </p:nvSpPr>
        <p:spPr bwMode="auto">
          <a:xfrm>
            <a:off x="63294" y="188640"/>
            <a:ext cx="8541154" cy="646331"/>
          </a:xfrm>
          <a:prstGeom prst="rect">
            <a:avLst/>
          </a:prstGeom>
          <a:solidFill>
            <a:srgbClr val="FF99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3600" b="1" i="1" dirty="0">
                <a:solidFill>
                  <a:schemeClr val="bg1"/>
                </a:solidFill>
                <a:effectLst>
                  <a:glow rad="101600">
                    <a:schemeClr val="tx1">
                      <a:alpha val="75000"/>
                    </a:schemeClr>
                  </a:glow>
                </a:effectLst>
                <a:latin typeface="KaiTi" pitchFamily="49" charset="-122"/>
                <a:ea typeface="KaiTi" pitchFamily="49" charset="-122"/>
                <a:cs typeface="Arial" charset="0"/>
              </a:rPr>
              <a:t>特質   </a:t>
            </a:r>
            <a:r>
              <a:rPr lang="en-US" altLang="zh-CN" sz="3600" b="1" dirty="0">
                <a:solidFill>
                  <a:srgbClr val="000000"/>
                </a:solidFill>
                <a:latin typeface="KaiTi" pitchFamily="49" charset="-122"/>
                <a:ea typeface="KaiTi" pitchFamily="49" charset="-122"/>
                <a:cs typeface="楷体" charset="0"/>
              </a:rPr>
              <a:t>编</a:t>
            </a:r>
            <a:r>
              <a:rPr lang="zh-CN" altLang="en-US" sz="3600" b="1" dirty="0">
                <a:solidFill>
                  <a:srgbClr val="000000"/>
                </a:solidFill>
                <a:latin typeface="KaiTi" pitchFamily="49" charset="-122"/>
                <a:ea typeface="KaiTi" pitchFamily="49" charset="-122"/>
                <a:cs typeface="楷体" charset="0"/>
              </a:rPr>
              <a:t>排是根</a:t>
            </a:r>
            <a:r>
              <a:rPr lang="zh-TW" altLang="en-US" sz="3600" b="1" dirty="0">
                <a:solidFill>
                  <a:srgbClr val="000000"/>
                </a:solidFill>
                <a:latin typeface="KaiTi" pitchFamily="49" charset="-122"/>
                <a:ea typeface="KaiTi" pitchFamily="49" charset="-122"/>
                <a:cs typeface="楷体" charset="0"/>
              </a:rPr>
              <a:t>據邏輯</a:t>
            </a:r>
            <a:r>
              <a:rPr lang="zh-CN" altLang="en-US" sz="3600" b="1" dirty="0">
                <a:solidFill>
                  <a:srgbClr val="000000"/>
                </a:solidFill>
                <a:latin typeface="KaiTi" pitchFamily="49" charset="-122"/>
                <a:ea typeface="KaiTi" pitchFamily="49" charset="-122"/>
                <a:cs typeface="楷体" charset="0"/>
              </a:rPr>
              <a:t>而不是按</a:t>
            </a:r>
            <a:r>
              <a:rPr lang="zh-TW" altLang="en-US" sz="3600" b="1" dirty="0">
                <a:solidFill>
                  <a:srgbClr val="000000"/>
                </a:solidFill>
                <a:latin typeface="KaiTi" pitchFamily="49" charset="-122"/>
                <a:ea typeface="KaiTi" pitchFamily="49" charset="-122"/>
                <a:cs typeface="楷体" charset="0"/>
              </a:rPr>
              <a:t>時順</a:t>
            </a:r>
            <a:r>
              <a:rPr lang="zh-CN" altLang="en-US" sz="3600" b="1" dirty="0">
                <a:solidFill>
                  <a:srgbClr val="000000"/>
                </a:solidFill>
                <a:latin typeface="KaiTi" pitchFamily="49" charset="-122"/>
                <a:ea typeface="KaiTi" pitchFamily="49" charset="-122"/>
                <a:cs typeface="楷体" charset="0"/>
              </a:rPr>
              <a:t>序</a:t>
            </a:r>
            <a:r>
              <a:rPr lang="en-US" altLang="zh-CN" sz="3600" b="1" dirty="0">
                <a:solidFill>
                  <a:srgbClr val="000000"/>
                </a:solidFill>
                <a:latin typeface="KaiTi" pitchFamily="49" charset="-122"/>
                <a:ea typeface="KaiTi" pitchFamily="49" charset="-122"/>
                <a:cs typeface="楷体" charset="0"/>
              </a:rPr>
              <a:t>:</a:t>
            </a:r>
            <a:r>
              <a:rPr lang="zh-TW" altLang="en-US" sz="3600" b="1" i="1" dirty="0">
                <a:solidFill>
                  <a:schemeClr val="bg1"/>
                </a:solidFill>
                <a:effectLst>
                  <a:glow rad="101600">
                    <a:schemeClr val="tx1">
                      <a:alpha val="75000"/>
                    </a:schemeClr>
                  </a:glow>
                </a:effectLst>
                <a:latin typeface="KaiTi" pitchFamily="49" charset="-122"/>
                <a:ea typeface="KaiTi" pitchFamily="49" charset="-122"/>
                <a:cs typeface="Arial" charset="0"/>
              </a:rPr>
              <a:t>        </a:t>
            </a:r>
            <a:endParaRPr lang="en-US" altLang="zh-TW" sz="3600" b="1" i="1" dirty="0">
              <a:solidFill>
                <a:schemeClr val="bg1"/>
              </a:solidFill>
              <a:effectLst>
                <a:glow rad="101600">
                  <a:schemeClr val="tx1">
                    <a:alpha val="75000"/>
                  </a:schemeClr>
                </a:glow>
              </a:effectLst>
              <a:latin typeface="KaiTi" pitchFamily="49" charset="-122"/>
              <a:ea typeface="KaiTi" pitchFamily="49" charset="-122"/>
              <a:cs typeface="Arial" charset="0"/>
            </a:endParaRPr>
          </a:p>
        </p:txBody>
      </p:sp>
    </p:spTree>
    <p:extLst>
      <p:ext uri="{BB962C8B-B14F-4D97-AF65-F5344CB8AC3E}">
        <p14:creationId xmlns:p14="http://schemas.microsoft.com/office/powerpoint/2010/main" val="9957142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3427">
                                            <p:bg/>
                                          </p:spTgt>
                                        </p:tgtEl>
                                        <p:attrNameLst>
                                          <p:attrName>style.visibility</p:attrName>
                                        </p:attrNameLst>
                                      </p:cBhvr>
                                      <p:to>
                                        <p:strVal val="visible"/>
                                      </p:to>
                                    </p:set>
                                    <p:animEffect transition="in" filter="box(out)">
                                      <p:cBhvr>
                                        <p:cTn id="7" dur="500"/>
                                        <p:tgtEl>
                                          <p:spTgt spid="10342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27">
                                            <p:txEl>
                                              <p:pRg st="2" end="2"/>
                                            </p:txEl>
                                          </p:spTgt>
                                        </p:tgtEl>
                                        <p:attrNameLst>
                                          <p:attrName>style.visibility</p:attrName>
                                        </p:attrNameLst>
                                      </p:cBhvr>
                                      <p:to>
                                        <p:strVal val="visible"/>
                                      </p:to>
                                    </p:set>
                                    <p:animEffect transition="in" filter="box(out)">
                                      <p:cBhvr>
                                        <p:cTn id="12" dur="500"/>
                                        <p:tgtEl>
                                          <p:spTgt spid="1034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3427">
                                            <p:txEl>
                                              <p:pRg st="3" end="3"/>
                                            </p:txEl>
                                          </p:spTgt>
                                        </p:tgtEl>
                                        <p:attrNameLst>
                                          <p:attrName>style.visibility</p:attrName>
                                        </p:attrNameLst>
                                      </p:cBhvr>
                                      <p:to>
                                        <p:strVal val="visible"/>
                                      </p:to>
                                    </p:set>
                                    <p:animEffect transition="in" filter="box(out)">
                                      <p:cBhvr>
                                        <p:cTn id="17" dur="500"/>
                                        <p:tgtEl>
                                          <p:spTgt spid="10342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03427">
                                            <p:txEl>
                                              <p:pRg st="4" end="4"/>
                                            </p:txEl>
                                          </p:spTgt>
                                        </p:tgtEl>
                                        <p:attrNameLst>
                                          <p:attrName>style.visibility</p:attrName>
                                        </p:attrNameLst>
                                      </p:cBhvr>
                                      <p:to>
                                        <p:strVal val="visible"/>
                                      </p:to>
                                    </p:set>
                                    <p:animEffect transition="in" filter="box(out)">
                                      <p:cBhvr>
                                        <p:cTn id="22" dur="500"/>
                                        <p:tgtEl>
                                          <p:spTgt spid="10342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animEffect transition="in" filter="box(out)">
                                      <p:cBhvr>
                                        <p:cTn id="27" dur="500"/>
                                        <p:tgtEl>
                                          <p:spTgt spid="10342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03427">
                                            <p:txEl>
                                              <p:pRg st="6" end="6"/>
                                            </p:txEl>
                                          </p:spTgt>
                                        </p:tgtEl>
                                        <p:attrNameLst>
                                          <p:attrName>style.visibility</p:attrName>
                                        </p:attrNameLst>
                                      </p:cBhvr>
                                      <p:to>
                                        <p:strVal val="visible"/>
                                      </p:to>
                                    </p:set>
                                    <p:animEffect transition="in" filter="box(out)">
                                      <p:cBhvr>
                                        <p:cTn id="32" dur="500"/>
                                        <p:tgtEl>
                                          <p:spTgt spid="103427">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03427">
                                            <p:txEl>
                                              <p:pRg st="7" end="7"/>
                                            </p:txEl>
                                          </p:spTgt>
                                        </p:tgtEl>
                                        <p:attrNameLst>
                                          <p:attrName>style.visibility</p:attrName>
                                        </p:attrNameLst>
                                      </p:cBhvr>
                                      <p:to>
                                        <p:strVal val="visible"/>
                                      </p:to>
                                    </p:set>
                                    <p:animEffect transition="in" filter="box(out)">
                                      <p:cBhvr>
                                        <p:cTn id="37" dur="500"/>
                                        <p:tgtEl>
                                          <p:spTgt spid="103427">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03427">
                                            <p:txEl>
                                              <p:pRg st="8" end="8"/>
                                            </p:txEl>
                                          </p:spTgt>
                                        </p:tgtEl>
                                        <p:attrNameLst>
                                          <p:attrName>style.visibility</p:attrName>
                                        </p:attrNameLst>
                                      </p:cBhvr>
                                      <p:to>
                                        <p:strVal val="visible"/>
                                      </p:to>
                                    </p:set>
                                    <p:animEffect transition="in" filter="box(out)">
                                      <p:cBhvr>
                                        <p:cTn id="42" dur="500"/>
                                        <p:tgtEl>
                                          <p:spTgt spid="1034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09921" name="Text Box 2"/>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Times New Roman" charset="0"/>
                <a:cs typeface="SimSun" charset="0"/>
              </a:rPr>
              <a:t>70</a:t>
            </a:r>
            <a:endParaRPr lang="en-US" altLang="zh-CN">
              <a:solidFill>
                <a:srgbClr val="FFFFFF"/>
              </a:solidFill>
              <a:latin typeface="Times New Roman" charset="0"/>
              <a:cs typeface="SimSun" charset="0"/>
            </a:endParaRPr>
          </a:p>
        </p:txBody>
      </p:sp>
      <p:sp>
        <p:nvSpPr>
          <p:cNvPr id="5" name="矩形 4"/>
          <p:cNvSpPr/>
          <p:nvPr/>
        </p:nvSpPr>
        <p:spPr>
          <a:xfrm>
            <a:off x="179512" y="332656"/>
            <a:ext cx="1872208" cy="523220"/>
          </a:xfrm>
          <a:prstGeom prst="rect">
            <a:avLst/>
          </a:prstGeom>
        </p:spPr>
        <p:txBody>
          <a:bodyPr wrap="square">
            <a:spAutoFit/>
          </a:bodyPr>
          <a:lstStyle/>
          <a:p>
            <a:pPr algn="ctr" eaLnBrk="1" hangingPunct="1"/>
            <a:r>
              <a:rPr lang="zh-TW" altLang="en-US" sz="2800" b="1" i="1" dirty="0">
                <a:solidFill>
                  <a:schemeClr val="bg1"/>
                </a:solidFill>
                <a:effectLst>
                  <a:glow rad="101600">
                    <a:schemeClr val="tx1">
                      <a:alpha val="75000"/>
                    </a:schemeClr>
                  </a:glow>
                </a:effectLst>
                <a:latin typeface="KaiTi" pitchFamily="49" charset="-122"/>
                <a:ea typeface="KaiTi" pitchFamily="49" charset="-122"/>
                <a:cs typeface="Arial" charset="0"/>
              </a:rPr>
              <a:t>特質</a:t>
            </a:r>
            <a:endParaRPr lang="en-US" altLang="zh-TW" sz="2800" b="1" i="1" dirty="0">
              <a:solidFill>
                <a:schemeClr val="bg1"/>
              </a:solidFill>
              <a:cs typeface="Arial" charset="0"/>
            </a:endParaRPr>
          </a:p>
        </p:txBody>
      </p:sp>
      <p:sp>
        <p:nvSpPr>
          <p:cNvPr id="6" name="矩形 5"/>
          <p:cNvSpPr/>
          <p:nvPr/>
        </p:nvSpPr>
        <p:spPr>
          <a:xfrm>
            <a:off x="3419872" y="620688"/>
            <a:ext cx="2448272"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zh-TW" sz="3200" dirty="0"/>
              <a:t>  </a:t>
            </a:r>
            <a:r>
              <a:rPr lang="zh-TW" altLang="en-US" sz="3200" dirty="0"/>
              <a:t>    </a:t>
            </a:r>
            <a:r>
              <a:rPr lang="zh-TW" altLang="en-US" sz="3200" b="1" dirty="0">
                <a:latin typeface="KaiTi" pitchFamily="49" charset="-122"/>
                <a:ea typeface="KaiTi" pitchFamily="49" charset="-122"/>
              </a:rPr>
              <a:t>尾聲</a:t>
            </a:r>
          </a:p>
        </p:txBody>
      </p:sp>
      <p:sp>
        <p:nvSpPr>
          <p:cNvPr id="7" name="矩形 6"/>
          <p:cNvSpPr/>
          <p:nvPr/>
        </p:nvSpPr>
        <p:spPr>
          <a:xfrm>
            <a:off x="251520" y="1484784"/>
            <a:ext cx="2952328"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eaLnBrk="1" hangingPunct="1">
              <a:buFont typeface="Wingdings" charset="0"/>
              <a:buNone/>
            </a:pPr>
            <a:r>
              <a:rPr lang="zh-TW" altLang="en-US" sz="3200" b="1" dirty="0">
                <a:solidFill>
                  <a:srgbClr val="000000"/>
                </a:solidFill>
                <a:latin typeface="楷体" charset="0"/>
                <a:ea typeface="楷体" charset="0"/>
                <a:cs typeface="楷体" charset="0"/>
              </a:rPr>
              <a:t>馬</a:t>
            </a:r>
            <a:r>
              <a:rPr lang="zh-CN" altLang="en-US" sz="3200" b="1" dirty="0">
                <a:solidFill>
                  <a:srgbClr val="000000"/>
                </a:solidFill>
                <a:latin typeface="楷体" charset="0"/>
                <a:ea typeface="楷体" charset="0"/>
                <a:cs typeface="楷体" charset="0"/>
              </a:rPr>
              <a:t>太福音</a:t>
            </a:r>
            <a:r>
              <a:rPr lang="zh-TW" altLang="en-US" sz="3200" b="1" dirty="0">
                <a:solidFill>
                  <a:srgbClr val="000000"/>
                </a:solidFill>
                <a:latin typeface="楷体" charset="0"/>
                <a:ea typeface="楷体" charset="0"/>
                <a:cs typeface="楷体" charset="0"/>
              </a:rPr>
              <a:t>記</a:t>
            </a:r>
            <a:r>
              <a:rPr lang="zh-CN" altLang="en-US" sz="3200" b="1" dirty="0">
                <a:solidFill>
                  <a:srgbClr val="000000"/>
                </a:solidFill>
                <a:latin typeface="楷体" charset="0"/>
                <a:ea typeface="楷体" charset="0"/>
                <a:cs typeface="楷体" charset="0"/>
              </a:rPr>
              <a:t>述概要是用翻</a:t>
            </a:r>
            <a:r>
              <a:rPr lang="zh-TW" altLang="en-US" sz="3200" b="1" dirty="0">
                <a:solidFill>
                  <a:srgbClr val="000000"/>
                </a:solidFill>
                <a:latin typeface="楷体" charset="0"/>
                <a:ea typeface="楷体" charset="0"/>
                <a:cs typeface="楷体" charset="0"/>
              </a:rPr>
              <a:t>轉</a:t>
            </a:r>
            <a:r>
              <a:rPr lang="zh-CN" altLang="en-US" sz="3200" b="1" dirty="0">
                <a:solidFill>
                  <a:srgbClr val="000000"/>
                </a:solidFill>
                <a:latin typeface="楷体" charset="0"/>
                <a:ea typeface="楷体" charset="0"/>
                <a:cs typeface="楷体" charset="0"/>
              </a:rPr>
              <a:t>次序 </a:t>
            </a:r>
            <a:r>
              <a:rPr lang="en-US" altLang="zh-CN" sz="3200" b="1" dirty="0">
                <a:solidFill>
                  <a:srgbClr val="000000"/>
                </a:solidFill>
                <a:latin typeface="楷体" charset="0"/>
                <a:ea typeface="楷体" charset="0"/>
                <a:cs typeface="楷体" charset="0"/>
              </a:rPr>
              <a:t>(1:1)</a:t>
            </a:r>
            <a:endParaRPr lang="en-US" altLang="zh-TW" sz="3200" b="1" dirty="0">
              <a:solidFill>
                <a:schemeClr val="tx1"/>
              </a:solidFill>
              <a:cs typeface="Times New Roman" charset="0"/>
            </a:endParaRPr>
          </a:p>
        </p:txBody>
      </p:sp>
      <p:sp>
        <p:nvSpPr>
          <p:cNvPr id="8" name="Striped Right Arrow 2"/>
          <p:cNvSpPr/>
          <p:nvPr/>
        </p:nvSpPr>
        <p:spPr bwMode="auto">
          <a:xfrm>
            <a:off x="3635896" y="1340768"/>
            <a:ext cx="1584325" cy="1584325"/>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0" name="矩形 9"/>
          <p:cNvSpPr/>
          <p:nvPr/>
        </p:nvSpPr>
        <p:spPr>
          <a:xfrm>
            <a:off x="5868144" y="1412776"/>
            <a:ext cx="3024336"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buFont typeface="Wingdings" charset="0"/>
              <a:buNone/>
            </a:pPr>
            <a:r>
              <a:rPr lang="en-US" altLang="zh-CN" sz="3200" b="1" dirty="0">
                <a:solidFill>
                  <a:srgbClr val="000000"/>
                </a:solidFill>
                <a:latin typeface="楷体" charset="0"/>
                <a:ea typeface="楷体" charset="0"/>
                <a:cs typeface="楷体" charset="0"/>
              </a:rPr>
              <a:t>和</a:t>
            </a:r>
            <a:r>
              <a:rPr lang="zh-CN" altLang="en-US" sz="3200" b="1" dirty="0">
                <a:solidFill>
                  <a:srgbClr val="000000"/>
                </a:solidFill>
                <a:latin typeface="楷体" charset="0"/>
                <a:ea typeface="楷体" charset="0"/>
                <a:cs typeface="楷体" charset="0"/>
              </a:rPr>
              <a:t>用大使命做</a:t>
            </a:r>
            <a:r>
              <a:rPr lang="zh-TW" altLang="en-US" sz="3200" b="1" dirty="0">
                <a:solidFill>
                  <a:srgbClr val="000000"/>
                </a:solidFill>
                <a:latin typeface="楷体" charset="0"/>
                <a:ea typeface="楷体" charset="0"/>
                <a:cs typeface="楷体" charset="0"/>
              </a:rPr>
              <a:t>為結</a:t>
            </a:r>
            <a:r>
              <a:rPr lang="zh-CN" altLang="en-US" sz="3200" b="1" dirty="0">
                <a:solidFill>
                  <a:srgbClr val="000000"/>
                </a:solidFill>
                <a:latin typeface="楷体" charset="0"/>
                <a:ea typeface="楷体" charset="0"/>
                <a:cs typeface="楷体" charset="0"/>
              </a:rPr>
              <a:t>束 </a:t>
            </a:r>
            <a:r>
              <a:rPr lang="en-US" altLang="zh-CN" sz="3200" b="1" dirty="0">
                <a:solidFill>
                  <a:srgbClr val="000000"/>
                </a:solidFill>
                <a:latin typeface="楷体" charset="0"/>
                <a:ea typeface="楷体" charset="0"/>
                <a:cs typeface="楷体" charset="0"/>
              </a:rPr>
              <a:t>(28:19-20),</a:t>
            </a:r>
            <a:endParaRPr lang="en-US" altLang="zh-TW" sz="3200" b="1" dirty="0">
              <a:cs typeface="Times New Roman" charset="0"/>
            </a:endParaRPr>
          </a:p>
        </p:txBody>
      </p:sp>
      <p:sp>
        <p:nvSpPr>
          <p:cNvPr id="11" name="圓角矩形圖說文字 10"/>
          <p:cNvSpPr/>
          <p:nvPr/>
        </p:nvSpPr>
        <p:spPr bwMode="auto">
          <a:xfrm>
            <a:off x="1259632" y="3933056"/>
            <a:ext cx="7128792" cy="2448272"/>
          </a:xfrm>
          <a:prstGeom prst="wedgeRoundRectCallout">
            <a:avLst>
              <a:gd name="adj1" fmla="val 33359"/>
              <a:gd name="adj2" fmla="val -11068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buFont typeface="Wingdings" charset="0"/>
              <a:buNone/>
            </a:pPr>
            <a:r>
              <a:rPr lang="zh-TW" altLang="en-US" sz="4000" b="1" dirty="0">
                <a:solidFill>
                  <a:srgbClr val="000000"/>
                </a:solidFill>
                <a:latin typeface="楷体" charset="0"/>
                <a:ea typeface="楷体" charset="0"/>
                <a:cs typeface="楷体" charset="0"/>
              </a:rPr>
              <a:t>這</a:t>
            </a:r>
            <a:r>
              <a:rPr lang="zh-CN" altLang="en-US" sz="4000" b="1" dirty="0">
                <a:solidFill>
                  <a:srgbClr val="000000"/>
                </a:solidFill>
                <a:latin typeface="楷体" charset="0"/>
                <a:ea typeface="楷体" charset="0"/>
                <a:cs typeface="楷体" charset="0"/>
              </a:rPr>
              <a:t>是神</a:t>
            </a:r>
            <a:r>
              <a:rPr lang="zh-TW" altLang="en-US" sz="4000" b="1" dirty="0">
                <a:solidFill>
                  <a:srgbClr val="000000"/>
                </a:solidFill>
                <a:latin typeface="楷体" charset="0"/>
                <a:ea typeface="楷体" charset="0"/>
                <a:cs typeface="楷体" charset="0"/>
              </a:rPr>
              <a:t>為現</a:t>
            </a:r>
            <a:r>
              <a:rPr lang="zh-CN" altLang="en-US" sz="4000" b="1" dirty="0">
                <a:solidFill>
                  <a:srgbClr val="000000"/>
                </a:solidFill>
                <a:latin typeface="楷体" charset="0"/>
                <a:ea typeface="楷体" charset="0"/>
                <a:cs typeface="楷体" charset="0"/>
              </a:rPr>
              <a:t>代教</a:t>
            </a:r>
            <a:r>
              <a:rPr lang="zh-TW" altLang="en-US" sz="4000" b="1" dirty="0">
                <a:solidFill>
                  <a:srgbClr val="000000"/>
                </a:solidFill>
                <a:latin typeface="楷体" charset="0"/>
                <a:ea typeface="楷体" charset="0"/>
                <a:cs typeface="楷体" charset="0"/>
              </a:rPr>
              <a:t>會</a:t>
            </a:r>
            <a:r>
              <a:rPr lang="zh-CN" altLang="en-US" sz="4000" b="1" dirty="0">
                <a:solidFill>
                  <a:srgbClr val="000000"/>
                </a:solidFill>
                <a:latin typeface="楷体" charset="0"/>
                <a:ea typeface="楷体" charset="0"/>
                <a:cs typeface="楷体" charset="0"/>
              </a:rPr>
              <a:t>的旨意直到耶</a:t>
            </a:r>
            <a:r>
              <a:rPr lang="zh-TW" altLang="en-US" sz="4000" b="1" dirty="0">
                <a:solidFill>
                  <a:srgbClr val="000000"/>
                </a:solidFill>
                <a:latin typeface="楷体" charset="0"/>
                <a:ea typeface="楷体" charset="0"/>
                <a:cs typeface="楷体" charset="0"/>
              </a:rPr>
              <a:t>穌</a:t>
            </a:r>
            <a:r>
              <a:rPr lang="zh-CN" altLang="en-US" sz="4000" b="1" dirty="0">
                <a:solidFill>
                  <a:srgbClr val="000000"/>
                </a:solidFill>
                <a:latin typeface="楷体" charset="0"/>
                <a:ea typeface="楷体" charset="0"/>
                <a:cs typeface="楷体" charset="0"/>
              </a:rPr>
              <a:t>再来。基督答</a:t>
            </a:r>
            <a:r>
              <a:rPr lang="zh-TW" altLang="en-US" sz="4000" b="1" dirty="0">
                <a:solidFill>
                  <a:srgbClr val="000000"/>
                </a:solidFill>
                <a:latin typeface="楷体" charset="0"/>
                <a:ea typeface="楷体" charset="0"/>
                <a:cs typeface="楷体" charset="0"/>
              </a:rPr>
              <a:t>應</a:t>
            </a:r>
            <a:r>
              <a:rPr lang="zh-CN" altLang="en-US" sz="4000" b="1" dirty="0">
                <a:solidFill>
                  <a:srgbClr val="000000"/>
                </a:solidFill>
                <a:latin typeface="楷体" charset="0"/>
                <a:ea typeface="楷体" charset="0"/>
                <a:cs typeface="楷体" charset="0"/>
              </a:rPr>
              <a:t>他</a:t>
            </a:r>
            <a:r>
              <a:rPr lang="zh-TW" altLang="en-US" sz="4000" b="1" dirty="0">
                <a:solidFill>
                  <a:srgbClr val="000000"/>
                </a:solidFill>
                <a:latin typeface="楷体" charset="0"/>
                <a:ea typeface="楷体" charset="0"/>
                <a:cs typeface="楷体" charset="0"/>
              </a:rPr>
              <a:t>將與</a:t>
            </a:r>
            <a:r>
              <a:rPr lang="zh-CN" altLang="en-US" sz="4000" b="1" dirty="0">
                <a:solidFill>
                  <a:srgbClr val="000000"/>
                </a:solidFill>
                <a:latin typeface="楷体" charset="0"/>
                <a:ea typeface="楷体" charset="0"/>
                <a:cs typeface="楷体" charset="0"/>
              </a:rPr>
              <a:t>我</a:t>
            </a:r>
            <a:r>
              <a:rPr lang="zh-TW" altLang="en-US" sz="4000" b="1" dirty="0">
                <a:solidFill>
                  <a:srgbClr val="000000"/>
                </a:solidFill>
                <a:latin typeface="楷体" charset="0"/>
                <a:ea typeface="楷体" charset="0"/>
                <a:cs typeface="楷体" charset="0"/>
              </a:rPr>
              <a:t>們</a:t>
            </a:r>
            <a:r>
              <a:rPr lang="zh-CN" altLang="en-US" sz="4000" b="1" dirty="0">
                <a:solidFill>
                  <a:srgbClr val="000000"/>
                </a:solidFill>
                <a:latin typeface="楷体" charset="0"/>
                <a:ea typeface="楷体" charset="0"/>
                <a:cs typeface="楷体" charset="0"/>
              </a:rPr>
              <a:t>同在直到末了。</a:t>
            </a:r>
          </a:p>
        </p:txBody>
      </p:sp>
    </p:spTree>
    <p:extLst>
      <p:ext uri="{BB962C8B-B14F-4D97-AF65-F5344CB8AC3E}">
        <p14:creationId xmlns:p14="http://schemas.microsoft.com/office/powerpoint/2010/main" val="2346947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Text Box 2"/>
          <p:cNvSpPr txBox="1">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71</a:t>
            </a:r>
            <a:endParaRPr lang="en-US">
              <a:cs typeface="Arial" charset="0"/>
            </a:endParaRPr>
          </a:p>
        </p:txBody>
      </p:sp>
      <p:sp>
        <p:nvSpPr>
          <p:cNvPr id="2" name="Title 1"/>
          <p:cNvSpPr>
            <a:spLocks noGrp="1"/>
          </p:cNvSpPr>
          <p:nvPr>
            <p:ph type="title" idx="4294967295"/>
          </p:nvPr>
        </p:nvSpPr>
        <p:spPr>
          <a:xfrm>
            <a:off x="3851920" y="260677"/>
            <a:ext cx="1222779" cy="523220"/>
          </a:xfrm>
          <a:solidFill>
            <a:schemeClr val="tx1"/>
          </a:solidFill>
        </p:spPr>
        <p:txBody>
          <a:bodyPr wrap="square">
            <a:spAutoFit/>
          </a:bodyPr>
          <a:lstStyle/>
          <a:p>
            <a:pPr eaLnBrk="1" hangingPunct="1">
              <a:defRPr/>
            </a:pPr>
            <a:r>
              <a:rPr lang="zh-TW" altLang="en-US" sz="2800" b="1" kern="1200" dirty="0">
                <a:solidFill>
                  <a:schemeClr val="bg1"/>
                </a:solidFill>
                <a:latin typeface="KaiTi" pitchFamily="49" charset="-122"/>
                <a:ea typeface="KaiTi" pitchFamily="49" charset="-122"/>
                <a:cs typeface="Arial" charset="0"/>
              </a:rPr>
              <a:t>辯論</a:t>
            </a:r>
            <a:r>
              <a:rPr lang="en-US" sz="2800" b="1" kern="1200" dirty="0">
                <a:solidFill>
                  <a:schemeClr val="bg1"/>
                </a:solidFill>
                <a:latin typeface="Arial" charset="0"/>
                <a:ea typeface="ＭＳ Ｐゴシック" charset="0"/>
                <a:cs typeface="Arial" charset="0"/>
              </a:rPr>
              <a:t> </a:t>
            </a:r>
          </a:p>
        </p:txBody>
      </p:sp>
      <p:sp>
        <p:nvSpPr>
          <p:cNvPr id="7" name="Text Box 4"/>
          <p:cNvSpPr txBox="1">
            <a:spLocks noChangeArrowheads="1"/>
          </p:cNvSpPr>
          <p:nvPr/>
        </p:nvSpPr>
        <p:spPr bwMode="auto">
          <a:xfrm>
            <a:off x="1763688" y="3606800"/>
            <a:ext cx="5111775" cy="830997"/>
          </a:xfrm>
          <a:prstGeom prst="rect">
            <a:avLst/>
          </a:prstGeom>
          <a:gradFill rotWithShape="0">
            <a:gsLst>
              <a:gs pos="0">
                <a:srgbClr val="FF0000"/>
              </a:gs>
              <a:gs pos="100000">
                <a:schemeClr val="tx2"/>
              </a:gs>
            </a:gsLst>
            <a:path path="shape">
              <a:fillToRect l="50000" t="50000" r="50000" b="50000"/>
            </a:path>
          </a:gradFill>
          <a:ln>
            <a:noFill/>
          </a:ln>
        </p:spPr>
        <p:txBody>
          <a:bodyPr wrap="square">
            <a:spAutoFit/>
          </a:bodyPr>
          <a:lstStyle>
            <a:lvl1pPr marL="273050" indent="-273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b="1" dirty="0">
                <a:solidFill>
                  <a:schemeClr val="bg1"/>
                </a:solidFill>
                <a:latin typeface="KaiTi" pitchFamily="49" charset="-122"/>
                <a:ea typeface="KaiTi" pitchFamily="49" charset="-122"/>
              </a:rPr>
              <a:t>聖經</a:t>
            </a:r>
            <a:r>
              <a:rPr lang="zh-CN" altLang="en-US" b="1" dirty="0">
                <a:solidFill>
                  <a:schemeClr val="bg1"/>
                </a:solidFill>
                <a:latin typeface="KaiTi" pitchFamily="49" charset="-122"/>
                <a:ea typeface="KaiTi" pitchFamily="49" charset="-122"/>
              </a:rPr>
              <a:t>的描</a:t>
            </a:r>
            <a:r>
              <a:rPr lang="zh-TW" altLang="en-US" b="1" dirty="0">
                <a:solidFill>
                  <a:schemeClr val="bg1"/>
                </a:solidFill>
                <a:latin typeface="KaiTi" pitchFamily="49" charset="-122"/>
                <a:ea typeface="KaiTi" pitchFamily="49" charset="-122"/>
              </a:rPr>
              <a:t>繪</a:t>
            </a:r>
            <a:r>
              <a:rPr lang="zh-CN" altLang="en-US" b="1" dirty="0">
                <a:solidFill>
                  <a:schemeClr val="bg1"/>
                </a:solidFill>
                <a:latin typeface="KaiTi" pitchFamily="49" charset="-122"/>
                <a:ea typeface="KaiTi" pitchFamily="49" charset="-122"/>
              </a:rPr>
              <a:t>重</a:t>
            </a:r>
            <a:r>
              <a:rPr lang="zh-TW" altLang="en-US" b="1" dirty="0">
                <a:solidFill>
                  <a:schemeClr val="bg1"/>
                </a:solidFill>
                <a:latin typeface="KaiTi" pitchFamily="49" charset="-122"/>
                <a:ea typeface="KaiTi" pitchFamily="49" charset="-122"/>
              </a:rPr>
              <a:t>點</a:t>
            </a:r>
            <a:r>
              <a:rPr lang="en-US" altLang="zh-CN" b="1" dirty="0">
                <a:solidFill>
                  <a:schemeClr val="bg1"/>
                </a:solidFill>
                <a:latin typeface="KaiTi" pitchFamily="49" charset="-122"/>
                <a:ea typeface="KaiTi" pitchFamily="49" charset="-122"/>
              </a:rPr>
              <a:t>: (21:5)</a:t>
            </a:r>
            <a:r>
              <a:rPr lang="zh-CN" altLang="en-US" b="1" dirty="0">
                <a:solidFill>
                  <a:schemeClr val="bg1"/>
                </a:solidFill>
                <a:latin typeface="KaiTi" pitchFamily="49" charset="-122"/>
                <a:ea typeface="KaiTi" pitchFamily="49" charset="-122"/>
              </a:rPr>
              <a:t>描</a:t>
            </a:r>
            <a:r>
              <a:rPr lang="zh-TW" altLang="en-US" b="1" dirty="0">
                <a:solidFill>
                  <a:schemeClr val="bg1"/>
                </a:solidFill>
                <a:latin typeface="KaiTi" pitchFamily="49" charset="-122"/>
                <a:ea typeface="KaiTi" pitchFamily="49" charset="-122"/>
              </a:rPr>
              <a:t>寫</a:t>
            </a:r>
            <a:r>
              <a:rPr lang="zh-CN" altLang="en-US" b="1" dirty="0">
                <a:solidFill>
                  <a:schemeClr val="bg1"/>
                </a:solidFill>
                <a:latin typeface="KaiTi" pitchFamily="49" charset="-122"/>
                <a:ea typeface="KaiTi" pitchFamily="49" charset="-122"/>
              </a:rPr>
              <a:t>我</a:t>
            </a:r>
            <a:r>
              <a:rPr lang="zh-TW" altLang="en-US" b="1" dirty="0">
                <a:solidFill>
                  <a:schemeClr val="bg1"/>
                </a:solidFill>
                <a:latin typeface="KaiTi" pitchFamily="49" charset="-122"/>
                <a:ea typeface="KaiTi" pitchFamily="49" charset="-122"/>
              </a:rPr>
              <a:t>們</a:t>
            </a:r>
            <a:r>
              <a:rPr lang="zh-CN" altLang="en-US" b="1" dirty="0">
                <a:solidFill>
                  <a:schemeClr val="bg1"/>
                </a:solidFill>
                <a:latin typeface="KaiTi" pitchFamily="49" charset="-122"/>
                <a:ea typeface="KaiTi" pitchFamily="49" charset="-122"/>
              </a:rPr>
              <a:t>可以正式得着天</a:t>
            </a:r>
            <a:r>
              <a:rPr lang="zh-TW" altLang="en-US" b="1" dirty="0">
                <a:solidFill>
                  <a:schemeClr val="bg1"/>
                </a:solidFill>
                <a:latin typeface="KaiTi" pitchFamily="49" charset="-122"/>
                <a:ea typeface="KaiTi" pitchFamily="49" charset="-122"/>
              </a:rPr>
              <a:t>國</a:t>
            </a:r>
            <a:r>
              <a:rPr lang="en-US" altLang="zh-CN" b="1" dirty="0">
                <a:solidFill>
                  <a:schemeClr val="bg1"/>
                </a:solidFill>
                <a:latin typeface="KaiTi" pitchFamily="49" charset="-122"/>
                <a:ea typeface="KaiTi" pitchFamily="49" charset="-122"/>
              </a:rPr>
              <a:t>.</a:t>
            </a:r>
          </a:p>
        </p:txBody>
      </p:sp>
      <p:sp>
        <p:nvSpPr>
          <p:cNvPr id="6" name="Text Box 4"/>
          <p:cNvSpPr txBox="1">
            <a:spLocks noChangeArrowheads="1"/>
          </p:cNvSpPr>
          <p:nvPr/>
        </p:nvSpPr>
        <p:spPr bwMode="auto">
          <a:xfrm>
            <a:off x="3529013" y="1484313"/>
            <a:ext cx="5651500" cy="1569660"/>
          </a:xfrm>
          <a:prstGeom prst="rect">
            <a:avLst/>
          </a:prstGeom>
          <a:gradFill rotWithShape="0">
            <a:gsLst>
              <a:gs pos="0">
                <a:srgbClr val="660066"/>
              </a:gs>
              <a:gs pos="100000">
                <a:schemeClr val="tx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3050" indent="-273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19138" indent="-455613" eaLnBrk="1" hangingPunct="1">
              <a:defRPr/>
            </a:pPr>
            <a:r>
              <a:rPr lang="en-US" altLang="zh-CN" b="1" dirty="0">
                <a:solidFill>
                  <a:srgbClr val="FFFFFF"/>
                </a:solidFill>
                <a:effectLst>
                  <a:outerShdw blurRad="38100" dist="38100" dir="2700000" algn="tl">
                    <a:srgbClr val="000000">
                      <a:alpha val="43137"/>
                    </a:srgbClr>
                  </a:outerShdw>
                </a:effectLst>
                <a:cs typeface="Arial" charset="0"/>
              </a:rPr>
              <a:t>2.  </a:t>
            </a:r>
            <a:r>
              <a:rPr lang="zh-TW" altLang="en-US" sz="3200" b="1" dirty="0">
                <a:solidFill>
                  <a:srgbClr val="FFFFFF"/>
                </a:solidFill>
                <a:effectLst>
                  <a:outerShdw blurRad="38100" dist="38100" dir="2700000" algn="tl">
                    <a:srgbClr val="000000">
                      <a:alpha val="43137"/>
                    </a:srgbClr>
                  </a:outerShdw>
                </a:effectLst>
                <a:latin typeface="KaiTi" pitchFamily="49" charset="-122"/>
                <a:ea typeface="KaiTi" pitchFamily="49" charset="-122"/>
                <a:cs typeface="Arial" charset="0"/>
              </a:rPr>
              <a:t>安慰猶太信徒上帝的天國計劃從未被放棄</a:t>
            </a:r>
            <a:r>
              <a:rPr lang="en-US" altLang="zh-TW" sz="3200" b="1" dirty="0">
                <a:solidFill>
                  <a:srgbClr val="FFFFFF"/>
                </a:solidFill>
                <a:effectLst>
                  <a:outerShdw blurRad="38100" dist="38100" dir="2700000" algn="tl">
                    <a:srgbClr val="000000">
                      <a:alpha val="43137"/>
                    </a:srgbClr>
                  </a:outerShdw>
                </a:effectLst>
                <a:latin typeface="KaiTi" pitchFamily="49" charset="-122"/>
                <a:ea typeface="KaiTi" pitchFamily="49" charset="-122"/>
                <a:cs typeface="Arial" charset="0"/>
              </a:rPr>
              <a:t>,</a:t>
            </a:r>
            <a:r>
              <a:rPr lang="zh-TW" altLang="en-US" sz="3200" b="1" dirty="0">
                <a:solidFill>
                  <a:srgbClr val="FFFFFF"/>
                </a:solidFill>
                <a:effectLst>
                  <a:outerShdw blurRad="38100" dist="38100" dir="2700000" algn="tl">
                    <a:srgbClr val="000000">
                      <a:alpha val="43137"/>
                    </a:srgbClr>
                  </a:outerShdw>
                </a:effectLst>
                <a:latin typeface="KaiTi" pitchFamily="49" charset="-122"/>
                <a:ea typeface="KaiTi" pitchFamily="49" charset="-122"/>
                <a:cs typeface="Arial" charset="0"/>
              </a:rPr>
              <a:t> 縱然整個民族拒絕了彌賽亞</a:t>
            </a:r>
            <a:endParaRPr lang="en-US" sz="3200" b="1" dirty="0">
              <a:solidFill>
                <a:schemeClr val="bg2"/>
              </a:solidFill>
              <a:effectLst>
                <a:outerShdw blurRad="38100" dist="38100" dir="2700000" algn="tl">
                  <a:srgbClr val="000000">
                    <a:alpha val="43137"/>
                  </a:srgbClr>
                </a:outerShdw>
              </a:effectLst>
              <a:latin typeface="KaiTi" pitchFamily="49" charset="-122"/>
              <a:ea typeface="KaiTi" pitchFamily="49" charset="-122"/>
              <a:cs typeface="Arial" charset="0"/>
            </a:endParaRPr>
          </a:p>
        </p:txBody>
      </p:sp>
      <p:sp>
        <p:nvSpPr>
          <p:cNvPr id="5" name="Text Box 4"/>
          <p:cNvSpPr txBox="1">
            <a:spLocks noChangeArrowheads="1"/>
          </p:cNvSpPr>
          <p:nvPr/>
        </p:nvSpPr>
        <p:spPr bwMode="auto">
          <a:xfrm>
            <a:off x="0" y="1484313"/>
            <a:ext cx="3276600" cy="1815882"/>
          </a:xfrm>
          <a:prstGeom prst="rect">
            <a:avLst/>
          </a:prstGeom>
          <a:gradFill rotWithShape="0">
            <a:gsLst>
              <a:gs pos="0">
                <a:srgbClr val="660066"/>
              </a:gs>
              <a:gs pos="100000">
                <a:schemeClr val="tx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3050" indent="-273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0725" indent="-457200" eaLnBrk="1" hangingPunct="1">
              <a:buFontTx/>
              <a:buAutoNum type="arabicPeriod"/>
              <a:defRPr/>
            </a:pPr>
            <a:r>
              <a:rPr lang="zh-TW" altLang="en-US" sz="2800" b="1" dirty="0">
                <a:solidFill>
                  <a:schemeClr val="bg1"/>
                </a:solidFill>
                <a:latin typeface="KaiTi" pitchFamily="49" charset="-122"/>
                <a:ea typeface="KaiTi" pitchFamily="49" charset="-122"/>
              </a:rPr>
              <a:t>馬</a:t>
            </a:r>
            <a:r>
              <a:rPr lang="zh-CN" altLang="en-US" sz="2800" b="1" dirty="0">
                <a:solidFill>
                  <a:schemeClr val="bg1"/>
                </a:solidFill>
                <a:latin typeface="KaiTi" pitchFamily="49" charset="-122"/>
                <a:ea typeface="KaiTi" pitchFamily="49" charset="-122"/>
              </a:rPr>
              <a:t>太福音是</a:t>
            </a:r>
            <a:r>
              <a:rPr lang="zh-TW" altLang="en-US" sz="2800" b="1" dirty="0">
                <a:solidFill>
                  <a:schemeClr val="bg1"/>
                </a:solidFill>
                <a:latin typeface="KaiTi" pitchFamily="49" charset="-122"/>
                <a:ea typeface="KaiTi" pitchFamily="49" charset="-122"/>
              </a:rPr>
              <a:t>設計給</a:t>
            </a:r>
            <a:r>
              <a:rPr lang="zh-CN" altLang="en-US" sz="2800" b="1" dirty="0">
                <a:solidFill>
                  <a:schemeClr val="bg1"/>
                </a:solidFill>
                <a:latin typeface="KaiTi" pitchFamily="49" charset="-122"/>
                <a:ea typeface="KaiTi" pitchFamily="49" charset="-122"/>
              </a:rPr>
              <a:t>不信的</a:t>
            </a:r>
            <a:r>
              <a:rPr lang="zh-TW" altLang="en-US" sz="2800" b="1" dirty="0">
                <a:solidFill>
                  <a:schemeClr val="bg1"/>
                </a:solidFill>
                <a:latin typeface="KaiTi" pitchFamily="49" charset="-122"/>
                <a:ea typeface="KaiTi" pitchFamily="49" charset="-122"/>
              </a:rPr>
              <a:t>猶</a:t>
            </a:r>
            <a:r>
              <a:rPr lang="zh-CN" altLang="en-US" sz="2800" b="1" dirty="0">
                <a:solidFill>
                  <a:schemeClr val="bg1"/>
                </a:solidFill>
                <a:latin typeface="KaiTi" pitchFamily="49" charset="-122"/>
                <a:ea typeface="KaiTi" pitchFamily="49" charset="-122"/>
              </a:rPr>
              <a:t>太人</a:t>
            </a:r>
            <a:r>
              <a:rPr lang="zh-TW" altLang="en-US" sz="2800" b="1" dirty="0">
                <a:solidFill>
                  <a:schemeClr val="bg1"/>
                </a:solidFill>
                <a:latin typeface="KaiTi" pitchFamily="49" charset="-122"/>
                <a:ea typeface="KaiTi" pitchFamily="49" charset="-122"/>
              </a:rPr>
              <a:t>來</a:t>
            </a:r>
            <a:r>
              <a:rPr lang="zh-CN" altLang="en-US" sz="2800" b="1" dirty="0">
                <a:solidFill>
                  <a:schemeClr val="bg1"/>
                </a:solidFill>
                <a:latin typeface="KaiTi" pitchFamily="49" charset="-122"/>
                <a:ea typeface="KaiTi" pitchFamily="49" charset="-122"/>
              </a:rPr>
              <a:t>说服基督就是</a:t>
            </a:r>
            <a:r>
              <a:rPr lang="zh-TW" altLang="en-US" sz="2800" b="1" dirty="0">
                <a:solidFill>
                  <a:schemeClr val="bg1"/>
                </a:solidFill>
                <a:latin typeface="KaiTi" pitchFamily="49" charset="-122"/>
                <a:ea typeface="KaiTi" pitchFamily="49" charset="-122"/>
              </a:rPr>
              <a:t>彌賽亞</a:t>
            </a:r>
            <a:endParaRPr lang="en-US" altLang="zh-CN" sz="2800" b="1" dirty="0">
              <a:solidFill>
                <a:schemeClr val="bg1"/>
              </a:solidFill>
              <a:effectLst>
                <a:outerShdw blurRad="38100" dist="38100" dir="2700000" algn="tl">
                  <a:srgbClr val="000000">
                    <a:alpha val="43137"/>
                  </a:srgbClr>
                </a:outerShdw>
              </a:effectLst>
              <a:cs typeface="Arial" charset="0"/>
            </a:endParaRPr>
          </a:p>
        </p:txBody>
      </p:sp>
      <p:sp>
        <p:nvSpPr>
          <p:cNvPr id="107524" name="Text Box 4"/>
          <p:cNvSpPr txBox="1">
            <a:spLocks noChangeArrowheads="1"/>
          </p:cNvSpPr>
          <p:nvPr/>
        </p:nvSpPr>
        <p:spPr bwMode="auto">
          <a:xfrm>
            <a:off x="0" y="908050"/>
            <a:ext cx="9144000" cy="461963"/>
          </a:xfrm>
          <a:prstGeom prst="rect">
            <a:avLst/>
          </a:prstGeom>
          <a:gradFill rotWithShape="0">
            <a:gsLst>
              <a:gs pos="0">
                <a:srgbClr val="660066"/>
              </a:gs>
              <a:gs pos="100000">
                <a:schemeClr val="tx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3050" indent="-273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b="1" dirty="0">
                <a:solidFill>
                  <a:srgbClr val="FFFFFF"/>
                </a:solidFill>
                <a:latin typeface="KaiTi" pitchFamily="49" charset="-122"/>
                <a:ea typeface="KaiTi" pitchFamily="49" charset="-122"/>
                <a:cs typeface="Arial" charset="0"/>
              </a:rPr>
              <a:t>  馬太福音有兩個目的</a:t>
            </a:r>
            <a:r>
              <a:rPr lang="en-US" altLang="zh-CN" b="1" dirty="0">
                <a:solidFill>
                  <a:schemeClr val="bg2"/>
                </a:solidFill>
                <a:cs typeface="Arial" charset="0"/>
              </a:rPr>
              <a:t>  </a:t>
            </a:r>
            <a:endParaRPr lang="en-US" b="1" dirty="0">
              <a:solidFill>
                <a:schemeClr val="bg2"/>
              </a:solidFill>
              <a:cs typeface="Arial" charset="0"/>
            </a:endParaRPr>
          </a:p>
        </p:txBody>
      </p:sp>
      <p:sp>
        <p:nvSpPr>
          <p:cNvPr id="8" name="Text Box 4"/>
          <p:cNvSpPr txBox="1">
            <a:spLocks noChangeArrowheads="1"/>
          </p:cNvSpPr>
          <p:nvPr/>
        </p:nvSpPr>
        <p:spPr bwMode="auto">
          <a:xfrm>
            <a:off x="0" y="4581525"/>
            <a:ext cx="3348038" cy="2062103"/>
          </a:xfrm>
          <a:prstGeom prst="rect">
            <a:avLst/>
          </a:prstGeom>
          <a:gradFill rotWithShape="0">
            <a:gsLst>
              <a:gs pos="0">
                <a:srgbClr val="660066"/>
              </a:gs>
              <a:gs pos="100000">
                <a:schemeClr val="tx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3050" indent="-273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defRPr/>
            </a:pPr>
            <a:r>
              <a:rPr lang="zh-CN" altLang="en-US" sz="3200" b="1" dirty="0">
                <a:solidFill>
                  <a:schemeClr val="bg1"/>
                </a:solidFill>
                <a:latin typeface="KaiTi" pitchFamily="49" charset="-122"/>
                <a:ea typeface="KaiTi" pitchFamily="49" charset="-122"/>
              </a:rPr>
              <a:t>第一</a:t>
            </a:r>
            <a:r>
              <a:rPr lang="zh-TW" altLang="en-US" sz="3200" b="1" dirty="0">
                <a:solidFill>
                  <a:schemeClr val="bg1"/>
                </a:solidFill>
                <a:latin typeface="KaiTi" pitchFamily="49" charset="-122"/>
                <a:ea typeface="KaiTi" pitchFamily="49" charset="-122"/>
              </a:rPr>
              <a:t>個</a:t>
            </a:r>
            <a:r>
              <a:rPr lang="zh-CN" altLang="en-US" sz="3200" b="1" dirty="0">
                <a:solidFill>
                  <a:schemeClr val="bg1"/>
                </a:solidFill>
                <a:latin typeface="KaiTi" pitchFamily="49" charset="-122"/>
                <a:ea typeface="KaiTi" pitchFamily="49" charset="-122"/>
              </a:rPr>
              <a:t>目的</a:t>
            </a:r>
            <a:r>
              <a:rPr lang="en-US" altLang="zh-CN" sz="3200" b="1" dirty="0">
                <a:solidFill>
                  <a:schemeClr val="bg1"/>
                </a:solidFill>
                <a:latin typeface="KaiTi" pitchFamily="49" charset="-122"/>
                <a:ea typeface="KaiTi" pitchFamily="49" charset="-122"/>
              </a:rPr>
              <a:t>, </a:t>
            </a:r>
            <a:r>
              <a:rPr lang="zh-CN" altLang="en-US" sz="3200" b="1" dirty="0">
                <a:solidFill>
                  <a:schemeClr val="bg1"/>
                </a:solidFill>
                <a:latin typeface="KaiTi" pitchFamily="49" charset="-122"/>
                <a:ea typeface="KaiTi" pitchFamily="49" charset="-122"/>
              </a:rPr>
              <a:t>基督</a:t>
            </a:r>
            <a:r>
              <a:rPr lang="zh-TW" altLang="en-US" sz="3200" b="1" dirty="0">
                <a:solidFill>
                  <a:schemeClr val="bg1"/>
                </a:solidFill>
                <a:latin typeface="KaiTi" pitchFamily="49" charset="-122"/>
                <a:ea typeface="KaiTi" pitchFamily="49" charset="-122"/>
              </a:rPr>
              <a:t>為彌賽亞</a:t>
            </a:r>
            <a:r>
              <a:rPr lang="zh-CN" altLang="en-US" sz="3200" b="1" dirty="0">
                <a:solidFill>
                  <a:schemeClr val="bg1"/>
                </a:solidFill>
                <a:latin typeface="KaiTi" pitchFamily="49" charset="-122"/>
                <a:ea typeface="KaiTi" pitchFamily="49" charset="-122"/>
              </a:rPr>
              <a:t>在整本福音的每段都有</a:t>
            </a:r>
            <a:r>
              <a:rPr lang="zh-TW" altLang="en-US" sz="3200" b="1" dirty="0">
                <a:solidFill>
                  <a:schemeClr val="bg1"/>
                </a:solidFill>
                <a:latin typeface="KaiTi" pitchFamily="49" charset="-122"/>
                <a:ea typeface="KaiTi" pitchFamily="49" charset="-122"/>
              </a:rPr>
              <a:t>顯</a:t>
            </a:r>
            <a:r>
              <a:rPr lang="zh-CN" altLang="en-US" sz="3200" b="1" dirty="0">
                <a:solidFill>
                  <a:schemeClr val="bg1"/>
                </a:solidFill>
                <a:latin typeface="KaiTi" pitchFamily="49" charset="-122"/>
                <a:ea typeface="KaiTi" pitchFamily="49" charset="-122"/>
              </a:rPr>
              <a:t>示</a:t>
            </a:r>
            <a:r>
              <a:rPr lang="en-US" altLang="zh-CN" sz="3200" b="1" dirty="0">
                <a:solidFill>
                  <a:schemeClr val="bg1"/>
                </a:solidFill>
                <a:latin typeface="KaiTi" pitchFamily="49" charset="-122"/>
                <a:ea typeface="KaiTi" pitchFamily="49" charset="-122"/>
              </a:rPr>
              <a:t>.</a:t>
            </a:r>
            <a:endParaRPr lang="en-US" sz="3200" b="1" dirty="0">
              <a:solidFill>
                <a:schemeClr val="bg1"/>
              </a:solidFill>
              <a:effectLst>
                <a:outerShdw blurRad="38100" dist="38100" dir="2700000" algn="tl">
                  <a:srgbClr val="000000">
                    <a:alpha val="43137"/>
                  </a:srgbClr>
                </a:outerShdw>
              </a:effectLst>
              <a:cs typeface="Arial" charset="0"/>
            </a:endParaRPr>
          </a:p>
        </p:txBody>
      </p:sp>
      <p:sp>
        <p:nvSpPr>
          <p:cNvPr id="9" name="Text Box 4"/>
          <p:cNvSpPr txBox="1">
            <a:spLocks noChangeArrowheads="1"/>
          </p:cNvSpPr>
          <p:nvPr/>
        </p:nvSpPr>
        <p:spPr bwMode="auto">
          <a:xfrm>
            <a:off x="3529013" y="4581128"/>
            <a:ext cx="5614987" cy="1815882"/>
          </a:xfrm>
          <a:prstGeom prst="rect">
            <a:avLst/>
          </a:prstGeom>
          <a:gradFill rotWithShape="0">
            <a:gsLst>
              <a:gs pos="0">
                <a:srgbClr val="660066"/>
              </a:gs>
              <a:gs pos="100000">
                <a:schemeClr val="tx2"/>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73050" indent="-273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defRPr/>
            </a:pPr>
            <a:r>
              <a:rPr lang="zh-TW" altLang="en-US" sz="2800" b="1" dirty="0">
                <a:solidFill>
                  <a:srgbClr val="FFFFFF"/>
                </a:solidFill>
                <a:effectLst>
                  <a:outerShdw blurRad="38100" dist="38100" dir="2700000" algn="tl">
                    <a:srgbClr val="000000">
                      <a:alpha val="43137"/>
                    </a:srgbClr>
                  </a:outerShdw>
                </a:effectLst>
                <a:latin typeface="KaiTi" pitchFamily="49" charset="-122"/>
                <a:ea typeface="KaiTi" pitchFamily="49" charset="-122"/>
                <a:cs typeface="Arial" charset="0"/>
              </a:rPr>
              <a:t>馬太的第二個目的</a:t>
            </a:r>
            <a:r>
              <a:rPr lang="en-US" altLang="zh-TW" sz="2800" b="1" dirty="0">
                <a:solidFill>
                  <a:srgbClr val="FFFFFF"/>
                </a:solidFill>
                <a:effectLst>
                  <a:outerShdw blurRad="38100" dist="38100" dir="2700000" algn="tl">
                    <a:srgbClr val="000000">
                      <a:alpha val="43137"/>
                    </a:srgbClr>
                  </a:outerShdw>
                </a:effectLst>
                <a:latin typeface="KaiTi" pitchFamily="49" charset="-122"/>
                <a:ea typeface="KaiTi" pitchFamily="49" charset="-122"/>
                <a:cs typeface="Arial" charset="0"/>
              </a:rPr>
              <a:t>,</a:t>
            </a:r>
            <a:r>
              <a:rPr lang="zh-TW" altLang="en-US" sz="2800" b="1" dirty="0">
                <a:solidFill>
                  <a:srgbClr val="FFFFFF"/>
                </a:solidFill>
                <a:effectLst>
                  <a:outerShdw blurRad="38100" dist="38100" dir="2700000" algn="tl">
                    <a:srgbClr val="000000">
                      <a:alpha val="43137"/>
                    </a:srgbClr>
                  </a:outerShdw>
                </a:effectLst>
                <a:latin typeface="KaiTi" pitchFamily="49" charset="-122"/>
                <a:ea typeface="KaiTi" pitchFamily="49" charset="-122"/>
                <a:cs typeface="Arial" charset="0"/>
              </a:rPr>
              <a:t> 解釋在猶太人拒絕下現行之天國計劃。此論點並未能完整地在此書卷中表達。即使此論點已在書中被提及。</a:t>
            </a:r>
            <a:endParaRPr lang="en-US" sz="2800" b="1" dirty="0">
              <a:solidFill>
                <a:schemeClr val="bg2"/>
              </a:solidFill>
              <a:effectLst>
                <a:outerShdw blurRad="38100" dist="38100" dir="2700000" algn="tl">
                  <a:srgbClr val="000000">
                    <a:alpha val="43137"/>
                  </a:srgbClr>
                </a:outerShdw>
              </a:effectLst>
              <a:latin typeface="KaiTi" pitchFamily="49" charset="-122"/>
              <a:ea typeface="KaiTi" pitchFamily="49" charset="-122"/>
              <a:cs typeface="Arial" charset="0"/>
            </a:endParaRPr>
          </a:p>
        </p:txBody>
      </p:sp>
      <p:sp>
        <p:nvSpPr>
          <p:cNvPr id="3" name="Down Arrow 2"/>
          <p:cNvSpPr>
            <a:spLocks noChangeArrowheads="1"/>
          </p:cNvSpPr>
          <p:nvPr/>
        </p:nvSpPr>
        <p:spPr bwMode="auto">
          <a:xfrm>
            <a:off x="755576" y="3429000"/>
            <a:ext cx="1079500" cy="1223963"/>
          </a:xfrm>
          <a:prstGeom prst="downArrow">
            <a:avLst>
              <a:gd name="adj1" fmla="val 50000"/>
              <a:gd name="adj2" fmla="val 50019"/>
            </a:avLst>
          </a:prstGeom>
          <a:gradFill rotWithShape="1">
            <a:gsLst>
              <a:gs pos="0">
                <a:schemeClr val="bg1"/>
              </a:gs>
              <a:gs pos="100000">
                <a:schemeClr val="accent2"/>
              </a:gs>
            </a:gsLst>
            <a:lin ang="16440000"/>
          </a:gradFill>
          <a:ln w="9525">
            <a:solidFill>
              <a:schemeClr val="tx1"/>
            </a:solidFill>
            <a:round/>
            <a:headEnd/>
            <a:tailEnd/>
          </a:ln>
        </p:spPr>
        <p:txBody>
          <a:bodyPr/>
          <a:lstStyle/>
          <a:p>
            <a:endParaRPr lang="en-US"/>
          </a:p>
        </p:txBody>
      </p:sp>
      <p:sp>
        <p:nvSpPr>
          <p:cNvPr id="11" name="Down Arrow 10"/>
          <p:cNvSpPr>
            <a:spLocks noChangeArrowheads="1"/>
          </p:cNvSpPr>
          <p:nvPr/>
        </p:nvSpPr>
        <p:spPr bwMode="auto">
          <a:xfrm>
            <a:off x="6732240" y="3429000"/>
            <a:ext cx="1079500" cy="1223963"/>
          </a:xfrm>
          <a:prstGeom prst="downArrow">
            <a:avLst>
              <a:gd name="adj1" fmla="val 50000"/>
              <a:gd name="adj2" fmla="val 50019"/>
            </a:avLst>
          </a:prstGeom>
          <a:gradFill rotWithShape="1">
            <a:gsLst>
              <a:gs pos="0">
                <a:schemeClr val="bg1"/>
              </a:gs>
              <a:gs pos="100000">
                <a:schemeClr val="accent2"/>
              </a:gs>
            </a:gsLst>
            <a:lin ang="16440000"/>
          </a:gradFill>
          <a:ln w="9525">
            <a:solidFill>
              <a:schemeClr val="tx1"/>
            </a:solidFill>
            <a:round/>
            <a:headEnd/>
            <a:tailEnd/>
          </a:ln>
        </p:spPr>
        <p:txBody>
          <a:bodyPr/>
          <a:lstStyle/>
          <a:p>
            <a:endParaRPr lang="en-US"/>
          </a:p>
        </p:txBody>
      </p:sp>
      <p:sp>
        <p:nvSpPr>
          <p:cNvPr id="12" name="矩形 11"/>
          <p:cNvSpPr/>
          <p:nvPr/>
        </p:nvSpPr>
        <p:spPr>
          <a:xfrm>
            <a:off x="2286000" y="3013502"/>
            <a:ext cx="4572000" cy="461665"/>
          </a:xfrm>
          <a:prstGeom prst="rect">
            <a:avLst/>
          </a:prstGeom>
        </p:spPr>
        <p:txBody>
          <a:bodyPr>
            <a:spAutoFit/>
          </a:bodyPr>
          <a:lstStyle/>
          <a:p>
            <a:endParaRPr lang="en-US" altLang="zh-CN" dirty="0">
              <a:latin typeface="KaiTi" pitchFamily="49" charset="-122"/>
              <a:ea typeface="KaiT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7524">
                                            <p:bg/>
                                          </p:spTgt>
                                        </p:tgtEl>
                                        <p:attrNameLst>
                                          <p:attrName>style.visibility</p:attrName>
                                        </p:attrNameLst>
                                      </p:cBhvr>
                                      <p:to>
                                        <p:strVal val="visible"/>
                                      </p:to>
                                    </p:set>
                                    <p:animEffect transition="in" filter="checkerboard(across)">
                                      <p:cBhvr>
                                        <p:cTn id="7" dur="500"/>
                                        <p:tgtEl>
                                          <p:spTgt spid="107524">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7524">
                                            <p:txEl>
                                              <p:pRg st="0" end="0"/>
                                            </p:txEl>
                                          </p:spTgt>
                                        </p:tgtEl>
                                        <p:attrNameLst>
                                          <p:attrName>style.visibility</p:attrName>
                                        </p:attrNameLst>
                                      </p:cBhvr>
                                      <p:to>
                                        <p:strVal val="visible"/>
                                      </p:to>
                                    </p:set>
                                    <p:animEffect transition="in" filter="checkerboard(across)">
                                      <p:cBhvr>
                                        <p:cTn id="10" dur="500"/>
                                        <p:tgtEl>
                                          <p:spTgt spid="10752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heckerboard(across)">
                                      <p:cBhvr>
                                        <p:cTn id="15" dur="500"/>
                                        <p:tgtEl>
                                          <p:spTgt spid="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checkerboard(across)">
                                      <p:cBhvr>
                                        <p:cTn id="20" dur="5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checkerboard(across)">
                                      <p:cBhvr>
                                        <p:cTn id="25" dur="500"/>
                                        <p:tgtEl>
                                          <p:spTgt spid="7">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par>
                          <p:cTn id="31" fill="hold" nodeType="afterGroup">
                            <p:stCondLst>
                              <p:cond delay="500"/>
                            </p:stCondLst>
                            <p:childTnLst>
                              <p:par>
                                <p:cTn id="32" presetID="5" presetClass="entr" presetSubtype="10" fill="hold" grpId="0"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checkerboard(across)">
                                      <p:cBhvr>
                                        <p:cTn id="34" dur="500"/>
                                        <p:tgtEl>
                                          <p:spTgt spid="8">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nodeType="afterGroup">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checkerboard(across)">
                                      <p:cBhvr>
                                        <p:cTn id="4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6" grpId="0" build="p" autoUpdateAnimBg="0"/>
      <p:bldP spid="5" grpId="0" build="p" autoUpdateAnimBg="0"/>
      <p:bldP spid="107524" grpId="0" build="p" animBg="1" autoUpdateAnimBg="0"/>
      <p:bldP spid="8" grpId="0" build="p" autoUpdateAnimBg="0"/>
      <p:bldP spid="9" grpId="0" build="p" autoUpdateAnimBg="0"/>
      <p:bldP spid="3"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14017" name="Text Box 2"/>
          <p:cNvSpPr txBox="1">
            <a:spLocks noChangeArrowheads="1"/>
          </p:cNvSpPr>
          <p:nvPr/>
        </p:nvSpPr>
        <p:spPr bwMode="auto">
          <a:xfrm>
            <a:off x="8502650" y="76200"/>
            <a:ext cx="488950" cy="457200"/>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Times New Roman" charset="0"/>
                <a:cs typeface="SimSun" charset="0"/>
              </a:rPr>
              <a:t>71</a:t>
            </a:r>
            <a:endParaRPr lang="en-US" altLang="zh-CN">
              <a:solidFill>
                <a:srgbClr val="000000"/>
              </a:solidFill>
              <a:latin typeface="Times New Roman" charset="0"/>
              <a:cs typeface="SimSun" charset="0"/>
            </a:endParaRPr>
          </a:p>
        </p:txBody>
      </p:sp>
      <p:sp>
        <p:nvSpPr>
          <p:cNvPr id="214018" name="Text Box 3"/>
          <p:cNvSpPr txBox="1">
            <a:spLocks noChangeArrowheads="1"/>
          </p:cNvSpPr>
          <p:nvPr/>
        </p:nvSpPr>
        <p:spPr bwMode="auto">
          <a:xfrm>
            <a:off x="4074045" y="291019"/>
            <a:ext cx="1008610" cy="584775"/>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200" b="1" dirty="0">
                <a:solidFill>
                  <a:srgbClr val="FFFFFF"/>
                </a:solidFill>
                <a:latin typeface="Times" charset="0"/>
                <a:ea typeface="楷体" charset="0"/>
                <a:cs typeface="楷体" charset="0"/>
              </a:rPr>
              <a:t>綜</a:t>
            </a:r>
            <a:r>
              <a:rPr lang="zh-CN" altLang="en-US" sz="3200" b="1" dirty="0">
                <a:solidFill>
                  <a:srgbClr val="FFFFFF"/>
                </a:solidFill>
                <a:latin typeface="Times" charset="0"/>
                <a:ea typeface="楷体" charset="0"/>
                <a:cs typeface="楷体" charset="0"/>
              </a:rPr>
              <a:t>合</a:t>
            </a:r>
          </a:p>
        </p:txBody>
      </p:sp>
      <p:sp>
        <p:nvSpPr>
          <p:cNvPr id="109572" name="Text Box 4"/>
          <p:cNvSpPr txBox="1">
            <a:spLocks noChangeArrowheads="1"/>
          </p:cNvSpPr>
          <p:nvPr/>
        </p:nvSpPr>
        <p:spPr bwMode="auto">
          <a:xfrm>
            <a:off x="152400" y="1166813"/>
            <a:ext cx="3613150" cy="519112"/>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FFFFFF"/>
                </a:solidFill>
                <a:latin typeface="Times" charset="0"/>
                <a:cs typeface="SimSun" charset="0"/>
              </a:rPr>
              <a:t>1:1–4:11	</a:t>
            </a:r>
            <a:r>
              <a:rPr lang="en-US" altLang="zh-CN" sz="2800" b="1" dirty="0">
                <a:solidFill>
                  <a:srgbClr val="FFFFFF"/>
                </a:solidFill>
                <a:latin typeface="楷体" charset="0"/>
                <a:ea typeface="楷体" charset="0"/>
                <a:cs typeface="楷体" charset="0"/>
              </a:rPr>
              <a:t>降</a:t>
            </a:r>
            <a:r>
              <a:rPr lang="zh-CN" altLang="en-US" sz="2800" b="1" dirty="0">
                <a:solidFill>
                  <a:srgbClr val="FFFFFF"/>
                </a:solidFill>
                <a:latin typeface="楷体" charset="0"/>
                <a:ea typeface="楷体" charset="0"/>
                <a:cs typeface="楷体" charset="0"/>
              </a:rPr>
              <a:t>生</a:t>
            </a:r>
            <a:r>
              <a:rPr lang="en-US" altLang="zh-CN" sz="2800" b="1" dirty="0">
                <a:solidFill>
                  <a:srgbClr val="FFFFFF"/>
                </a:solidFill>
                <a:latin typeface="楷体" charset="0"/>
                <a:ea typeface="楷体" charset="0"/>
                <a:cs typeface="楷体" charset="0"/>
              </a:rPr>
              <a:t>/</a:t>
            </a:r>
            <a:r>
              <a:rPr lang="en-US" altLang="zh-CN" sz="2800" b="1" dirty="0" err="1">
                <a:solidFill>
                  <a:srgbClr val="FFFFFF"/>
                </a:solidFill>
                <a:latin typeface="楷体" charset="0"/>
                <a:ea typeface="楷体" charset="0"/>
                <a:cs typeface="楷体" charset="0"/>
              </a:rPr>
              <a:t>肯定</a:t>
            </a:r>
            <a:endParaRPr lang="zh-CN" altLang="en-US" sz="2800" b="1" dirty="0">
              <a:solidFill>
                <a:srgbClr val="FFFFFF"/>
              </a:solidFill>
              <a:latin typeface="楷体" charset="0"/>
              <a:ea typeface="楷体" charset="0"/>
              <a:cs typeface="楷体" charset="0"/>
            </a:endParaRPr>
          </a:p>
        </p:txBody>
      </p:sp>
      <p:sp>
        <p:nvSpPr>
          <p:cNvPr id="109573" name="Text Box 5"/>
          <p:cNvSpPr txBox="1">
            <a:spLocks noChangeArrowheads="1"/>
          </p:cNvSpPr>
          <p:nvPr/>
        </p:nvSpPr>
        <p:spPr bwMode="auto">
          <a:xfrm>
            <a:off x="568325" y="1979613"/>
            <a:ext cx="4857750" cy="519112"/>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FFFFFF"/>
                </a:solidFill>
                <a:latin typeface="Times" charset="0"/>
                <a:cs typeface="SimSun" charset="0"/>
              </a:rPr>
              <a:t>4:12–7:29	</a:t>
            </a:r>
            <a:r>
              <a:rPr lang="en-US" altLang="zh-CN" sz="2800" b="1" dirty="0">
                <a:solidFill>
                  <a:srgbClr val="FFFFFF"/>
                </a:solidFill>
                <a:latin typeface="楷体" charset="0"/>
                <a:ea typeface="楷体" charset="0"/>
                <a:cs typeface="楷体" charset="0"/>
              </a:rPr>
              <a:t>早</a:t>
            </a:r>
            <a:r>
              <a:rPr lang="zh-CN" altLang="en-US" sz="2800" b="1" dirty="0">
                <a:solidFill>
                  <a:srgbClr val="FFFFFF"/>
                </a:solidFill>
                <a:latin typeface="楷体" charset="0"/>
                <a:ea typeface="楷体" charset="0"/>
                <a:cs typeface="楷体" charset="0"/>
              </a:rPr>
              <a:t>期的事工</a:t>
            </a:r>
            <a:r>
              <a:rPr lang="en-US" altLang="zh-CN" sz="2800" b="1" dirty="0">
                <a:solidFill>
                  <a:srgbClr val="FFFFFF"/>
                </a:solidFill>
                <a:latin typeface="楷体" charset="0"/>
                <a:ea typeface="楷体" charset="0"/>
                <a:cs typeface="楷体" charset="0"/>
              </a:rPr>
              <a:t>/ 宣</a:t>
            </a:r>
            <a:r>
              <a:rPr lang="zh-CN" altLang="en-US" sz="2800" b="1" dirty="0">
                <a:solidFill>
                  <a:srgbClr val="FFFFFF"/>
                </a:solidFill>
                <a:latin typeface="楷体" charset="0"/>
                <a:ea typeface="楷体" charset="0"/>
                <a:cs typeface="楷体" charset="0"/>
              </a:rPr>
              <a:t>告</a:t>
            </a:r>
          </a:p>
        </p:txBody>
      </p:sp>
      <p:sp>
        <p:nvSpPr>
          <p:cNvPr id="109574" name="Text Box 6"/>
          <p:cNvSpPr txBox="1">
            <a:spLocks noChangeArrowheads="1"/>
          </p:cNvSpPr>
          <p:nvPr/>
        </p:nvSpPr>
        <p:spPr bwMode="auto">
          <a:xfrm>
            <a:off x="1044575" y="2792413"/>
            <a:ext cx="2743810" cy="523220"/>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FFFFFF"/>
                </a:solidFill>
                <a:latin typeface="Times" charset="0"/>
                <a:cs typeface="SimSun" charset="0"/>
              </a:rPr>
              <a:t>8–10	</a:t>
            </a:r>
            <a:r>
              <a:rPr lang="en-US" altLang="zh-CN" sz="2800" b="1" dirty="0">
                <a:solidFill>
                  <a:srgbClr val="FFFFFF"/>
                </a:solidFill>
                <a:latin typeface="楷体" charset="0"/>
                <a:ea typeface="楷体" charset="0"/>
                <a:cs typeface="楷体" charset="0"/>
              </a:rPr>
              <a:t>大</a:t>
            </a:r>
            <a:r>
              <a:rPr lang="zh-CN" altLang="en-US" sz="2800" b="1" dirty="0">
                <a:solidFill>
                  <a:srgbClr val="FFFFFF"/>
                </a:solidFill>
                <a:latin typeface="楷体" charset="0"/>
                <a:ea typeface="楷体" charset="0"/>
                <a:cs typeface="楷体" charset="0"/>
              </a:rPr>
              <a:t>能 </a:t>
            </a:r>
            <a:r>
              <a:rPr lang="en-US" altLang="zh-CN" sz="2800" b="1" dirty="0">
                <a:solidFill>
                  <a:srgbClr val="FFFFFF"/>
                </a:solidFill>
                <a:latin typeface="楷体" charset="0"/>
                <a:ea typeface="楷体" charset="0"/>
                <a:cs typeface="楷体" charset="0"/>
              </a:rPr>
              <a:t>/</a:t>
            </a:r>
            <a:r>
              <a:rPr lang="zh-TW" altLang="en-US" sz="2800" b="1" dirty="0">
                <a:solidFill>
                  <a:srgbClr val="FFFFFF"/>
                </a:solidFill>
                <a:latin typeface="楷体" charset="0"/>
                <a:ea typeface="楷体" charset="0"/>
                <a:cs typeface="楷体" charset="0"/>
              </a:rPr>
              <a:t>權</a:t>
            </a:r>
            <a:r>
              <a:rPr lang="en-US" altLang="zh-CN" sz="2800" b="1" dirty="0">
                <a:solidFill>
                  <a:srgbClr val="FFFFFF"/>
                </a:solidFill>
                <a:latin typeface="楷体" charset="0"/>
                <a:ea typeface="楷体" charset="0"/>
                <a:cs typeface="楷体" charset="0"/>
              </a:rPr>
              <a:t>柄</a:t>
            </a:r>
            <a:endParaRPr lang="zh-CN" altLang="en-US" sz="2800" b="1" dirty="0">
              <a:solidFill>
                <a:srgbClr val="FFFFFF"/>
              </a:solidFill>
              <a:latin typeface="楷体" charset="0"/>
              <a:ea typeface="楷体" charset="0"/>
              <a:cs typeface="楷体" charset="0"/>
            </a:endParaRPr>
          </a:p>
        </p:txBody>
      </p:sp>
      <p:sp>
        <p:nvSpPr>
          <p:cNvPr id="109575" name="Text Box 7"/>
          <p:cNvSpPr txBox="1">
            <a:spLocks noChangeArrowheads="1"/>
          </p:cNvSpPr>
          <p:nvPr/>
        </p:nvSpPr>
        <p:spPr bwMode="auto">
          <a:xfrm>
            <a:off x="1691680" y="3571409"/>
            <a:ext cx="3677032" cy="523220"/>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latin typeface="Times" charset="0"/>
                <a:cs typeface="SimSun" charset="0"/>
              </a:rPr>
              <a:t>11:1–16:12	</a:t>
            </a:r>
            <a:r>
              <a:rPr lang="en-US" altLang="zh-CN" sz="2800" b="1" dirty="0">
                <a:solidFill>
                  <a:srgbClr val="FFFFFF"/>
                </a:solidFill>
                <a:latin typeface="楷体" charset="0"/>
                <a:ea typeface="楷体" charset="0"/>
                <a:cs typeface="楷体" charset="0"/>
              </a:rPr>
              <a:t>拒</a:t>
            </a:r>
            <a:r>
              <a:rPr lang="zh-CN" altLang="en-US" sz="2800" b="1" dirty="0">
                <a:solidFill>
                  <a:srgbClr val="FFFFFF"/>
                </a:solidFill>
                <a:latin typeface="楷体" charset="0"/>
                <a:ea typeface="楷体" charset="0"/>
                <a:cs typeface="楷体" charset="0"/>
              </a:rPr>
              <a:t>绝 </a:t>
            </a:r>
            <a:r>
              <a:rPr lang="en-US" altLang="zh-CN" sz="2800" b="1" dirty="0">
                <a:solidFill>
                  <a:srgbClr val="FFFFFF"/>
                </a:solidFill>
                <a:latin typeface="楷体" charset="0"/>
                <a:ea typeface="楷体" charset="0"/>
                <a:cs typeface="楷体" charset="0"/>
              </a:rPr>
              <a:t>/推</a:t>
            </a:r>
            <a:r>
              <a:rPr lang="zh-TW" altLang="en-US" sz="2800" b="1" dirty="0">
                <a:solidFill>
                  <a:srgbClr val="FFFFFF"/>
                </a:solidFill>
                <a:latin typeface="楷体" charset="0"/>
                <a:ea typeface="楷体" charset="0"/>
                <a:cs typeface="楷体" charset="0"/>
              </a:rPr>
              <a:t>遲</a:t>
            </a:r>
            <a:r>
              <a:rPr lang="en-US" altLang="zh-CN" sz="2800" b="1" dirty="0">
                <a:solidFill>
                  <a:srgbClr val="FFFFFF"/>
                </a:solidFill>
                <a:latin typeface="Times" charset="0"/>
                <a:cs typeface="SimSun" charset="0"/>
              </a:rPr>
              <a:t> </a:t>
            </a:r>
            <a:endParaRPr lang="zh-CN" altLang="en-US" sz="2800" b="1" dirty="0">
              <a:solidFill>
                <a:srgbClr val="FFFFFF"/>
              </a:solidFill>
              <a:latin typeface="Times" charset="0"/>
              <a:cs typeface="SimSun" charset="0"/>
            </a:endParaRPr>
          </a:p>
        </p:txBody>
      </p:sp>
      <p:sp>
        <p:nvSpPr>
          <p:cNvPr id="109576" name="Text Box 8"/>
          <p:cNvSpPr txBox="1">
            <a:spLocks noChangeArrowheads="1"/>
          </p:cNvSpPr>
          <p:nvPr/>
        </p:nvSpPr>
        <p:spPr bwMode="auto">
          <a:xfrm>
            <a:off x="2222546" y="4415959"/>
            <a:ext cx="4390946" cy="523220"/>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latin typeface="Times" charset="0"/>
                <a:cs typeface="SimSun" charset="0"/>
              </a:rPr>
              <a:t>16:13–20:34	</a:t>
            </a:r>
            <a:r>
              <a:rPr lang="zh-TW" altLang="en-US" sz="2800" b="1" dirty="0">
                <a:solidFill>
                  <a:srgbClr val="FFFFFF"/>
                </a:solidFill>
                <a:latin typeface="Times" charset="0"/>
                <a:ea typeface="楷体" charset="0"/>
                <a:cs typeface="楷体" charset="0"/>
              </a:rPr>
              <a:t>預備門</a:t>
            </a:r>
            <a:r>
              <a:rPr lang="zh-CN" altLang="en-US" sz="2800" b="1" dirty="0">
                <a:solidFill>
                  <a:srgbClr val="FFFFFF"/>
                </a:solidFill>
                <a:latin typeface="Times" charset="0"/>
                <a:ea typeface="楷体" charset="0"/>
                <a:cs typeface="楷体" charset="0"/>
              </a:rPr>
              <a:t>徒</a:t>
            </a:r>
          </a:p>
        </p:txBody>
      </p:sp>
      <p:sp>
        <p:nvSpPr>
          <p:cNvPr id="109577" name="Text Box 9"/>
          <p:cNvSpPr txBox="1">
            <a:spLocks noChangeArrowheads="1"/>
          </p:cNvSpPr>
          <p:nvPr/>
        </p:nvSpPr>
        <p:spPr bwMode="auto">
          <a:xfrm>
            <a:off x="3059832" y="5230813"/>
            <a:ext cx="3459125" cy="523220"/>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latin typeface="Times" charset="0"/>
                <a:cs typeface="SimSun" charset="0"/>
              </a:rPr>
              <a:t>21–27	</a:t>
            </a:r>
            <a:r>
              <a:rPr lang="en-US" altLang="zh-CN" sz="2800" b="1" dirty="0">
                <a:solidFill>
                  <a:srgbClr val="FFFFFF"/>
                </a:solidFill>
                <a:latin typeface="楷体" charset="0"/>
                <a:ea typeface="楷体" charset="0"/>
                <a:cs typeface="楷体" charset="0"/>
              </a:rPr>
              <a:t>正</a:t>
            </a:r>
            <a:r>
              <a:rPr lang="zh-CN" altLang="en-US" sz="2800" b="1" dirty="0">
                <a:solidFill>
                  <a:srgbClr val="FFFFFF"/>
                </a:solidFill>
                <a:latin typeface="楷体" charset="0"/>
                <a:ea typeface="楷体" charset="0"/>
                <a:cs typeface="楷体" charset="0"/>
              </a:rPr>
              <a:t>式介绍 </a:t>
            </a:r>
            <a:r>
              <a:rPr lang="en-US" altLang="zh-CN" sz="2800" b="1" dirty="0">
                <a:solidFill>
                  <a:srgbClr val="FFFFFF"/>
                </a:solidFill>
                <a:latin typeface="楷体" charset="0"/>
                <a:ea typeface="楷体" charset="0"/>
                <a:cs typeface="楷体" charset="0"/>
              </a:rPr>
              <a:t>/ </a:t>
            </a:r>
            <a:r>
              <a:rPr lang="en-US" altLang="zh-CN" b="1" dirty="0">
                <a:solidFill>
                  <a:srgbClr val="FFFFFF"/>
                </a:solidFill>
                <a:latin typeface="楷体" charset="0"/>
                <a:ea typeface="楷体" charset="0"/>
                <a:cs typeface="楷体" charset="0"/>
              </a:rPr>
              <a:t>拒</a:t>
            </a:r>
            <a:r>
              <a:rPr lang="zh-CN" altLang="en-US" b="1" dirty="0">
                <a:solidFill>
                  <a:srgbClr val="FFFFFF"/>
                </a:solidFill>
                <a:latin typeface="楷体" charset="0"/>
                <a:ea typeface="楷体" charset="0"/>
                <a:cs typeface="楷体" charset="0"/>
              </a:rPr>
              <a:t>绝</a:t>
            </a:r>
            <a:r>
              <a:rPr lang="zh-CN" altLang="en-US" dirty="0">
                <a:solidFill>
                  <a:srgbClr val="000000"/>
                </a:solidFill>
              </a:rPr>
              <a:t> </a:t>
            </a:r>
          </a:p>
        </p:txBody>
      </p:sp>
      <p:sp>
        <p:nvSpPr>
          <p:cNvPr id="109578" name="Text Box 10"/>
          <p:cNvSpPr txBox="1">
            <a:spLocks noChangeArrowheads="1"/>
          </p:cNvSpPr>
          <p:nvPr/>
        </p:nvSpPr>
        <p:spPr bwMode="auto">
          <a:xfrm>
            <a:off x="4255177" y="6043147"/>
            <a:ext cx="1828991" cy="523220"/>
          </a:xfrm>
          <a:prstGeom prst="rect">
            <a:avLst/>
          </a:prstGeom>
          <a:gradFill rotWithShape="0">
            <a:gsLst>
              <a:gs pos="0">
                <a:srgbClr val="24246F"/>
              </a:gs>
              <a:gs pos="100000">
                <a:srgbClr val="1111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latin typeface="Times" charset="0"/>
                <a:cs typeface="SimSun" charset="0"/>
              </a:rPr>
              <a:t>28	</a:t>
            </a:r>
            <a:r>
              <a:rPr lang="zh-TW" altLang="en-US" sz="2800" b="1" dirty="0">
                <a:solidFill>
                  <a:srgbClr val="FFFFFF"/>
                </a:solidFill>
                <a:latin typeface="Times" charset="0"/>
                <a:ea typeface="楷体" charset="0"/>
                <a:cs typeface="SimSun" charset="0"/>
              </a:rPr>
              <a:t>復</a:t>
            </a:r>
            <a:r>
              <a:rPr lang="zh-CN" altLang="en-US" sz="2800" b="1" dirty="0">
                <a:solidFill>
                  <a:srgbClr val="FFFFFF"/>
                </a:solidFill>
                <a:latin typeface="Times" charset="0"/>
                <a:ea typeface="楷体" charset="0"/>
                <a:cs typeface="楷体" charset="0"/>
              </a:rPr>
              <a:t>活</a:t>
            </a:r>
          </a:p>
        </p:txBody>
      </p:sp>
    </p:spTree>
    <p:extLst>
      <p:ext uri="{BB962C8B-B14F-4D97-AF65-F5344CB8AC3E}">
        <p14:creationId xmlns:p14="http://schemas.microsoft.com/office/powerpoint/2010/main" val="4352970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additive="base">
                                        <p:cTn id="7" dur="500" fill="hold"/>
                                        <p:tgtEl>
                                          <p:spTgt spid="109572"/>
                                        </p:tgtEl>
                                        <p:attrNameLst>
                                          <p:attrName>ppt_x</p:attrName>
                                        </p:attrNameLst>
                                      </p:cBhvr>
                                      <p:tavLst>
                                        <p:tav tm="0">
                                          <p:val>
                                            <p:strVal val="0-#ppt_w/2"/>
                                          </p:val>
                                        </p:tav>
                                        <p:tav tm="100000">
                                          <p:val>
                                            <p:strVal val="#ppt_x"/>
                                          </p:val>
                                        </p:tav>
                                      </p:tavLst>
                                    </p:anim>
                                    <p:anim calcmode="lin" valueType="num">
                                      <p:cBhvr additive="base">
                                        <p:cTn id="8" dur="500" fill="hold"/>
                                        <p:tgtEl>
                                          <p:spTgt spid="1095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3"/>
                                        </p:tgtEl>
                                        <p:attrNameLst>
                                          <p:attrName>style.visibility</p:attrName>
                                        </p:attrNameLst>
                                      </p:cBhvr>
                                      <p:to>
                                        <p:strVal val="visible"/>
                                      </p:to>
                                    </p:set>
                                    <p:anim calcmode="lin" valueType="num">
                                      <p:cBhvr additive="base">
                                        <p:cTn id="13" dur="500" fill="hold"/>
                                        <p:tgtEl>
                                          <p:spTgt spid="109573"/>
                                        </p:tgtEl>
                                        <p:attrNameLst>
                                          <p:attrName>ppt_x</p:attrName>
                                        </p:attrNameLst>
                                      </p:cBhvr>
                                      <p:tavLst>
                                        <p:tav tm="0">
                                          <p:val>
                                            <p:strVal val="0-#ppt_w/2"/>
                                          </p:val>
                                        </p:tav>
                                        <p:tav tm="100000">
                                          <p:val>
                                            <p:strVal val="#ppt_x"/>
                                          </p:val>
                                        </p:tav>
                                      </p:tavLst>
                                    </p:anim>
                                    <p:anim calcmode="lin" valueType="num">
                                      <p:cBhvr additive="base">
                                        <p:cTn id="14" dur="500" fill="hold"/>
                                        <p:tgtEl>
                                          <p:spTgt spid="10957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4"/>
                                        </p:tgtEl>
                                        <p:attrNameLst>
                                          <p:attrName>style.visibility</p:attrName>
                                        </p:attrNameLst>
                                      </p:cBhvr>
                                      <p:to>
                                        <p:strVal val="visible"/>
                                      </p:to>
                                    </p:set>
                                    <p:anim calcmode="lin" valueType="num">
                                      <p:cBhvr additive="base">
                                        <p:cTn id="19" dur="500" fill="hold"/>
                                        <p:tgtEl>
                                          <p:spTgt spid="109574"/>
                                        </p:tgtEl>
                                        <p:attrNameLst>
                                          <p:attrName>ppt_x</p:attrName>
                                        </p:attrNameLst>
                                      </p:cBhvr>
                                      <p:tavLst>
                                        <p:tav tm="0">
                                          <p:val>
                                            <p:strVal val="0-#ppt_w/2"/>
                                          </p:val>
                                        </p:tav>
                                        <p:tav tm="100000">
                                          <p:val>
                                            <p:strVal val="#ppt_x"/>
                                          </p:val>
                                        </p:tav>
                                      </p:tavLst>
                                    </p:anim>
                                    <p:anim calcmode="lin" valueType="num">
                                      <p:cBhvr additive="base">
                                        <p:cTn id="20" dur="500" fill="hold"/>
                                        <p:tgtEl>
                                          <p:spTgt spid="10957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9575"/>
                                        </p:tgtEl>
                                        <p:attrNameLst>
                                          <p:attrName>style.visibility</p:attrName>
                                        </p:attrNameLst>
                                      </p:cBhvr>
                                      <p:to>
                                        <p:strVal val="visible"/>
                                      </p:to>
                                    </p:set>
                                    <p:anim calcmode="lin" valueType="num">
                                      <p:cBhvr additive="base">
                                        <p:cTn id="25" dur="500" fill="hold"/>
                                        <p:tgtEl>
                                          <p:spTgt spid="109575"/>
                                        </p:tgtEl>
                                        <p:attrNameLst>
                                          <p:attrName>ppt_x</p:attrName>
                                        </p:attrNameLst>
                                      </p:cBhvr>
                                      <p:tavLst>
                                        <p:tav tm="0">
                                          <p:val>
                                            <p:strVal val="0-#ppt_w/2"/>
                                          </p:val>
                                        </p:tav>
                                        <p:tav tm="100000">
                                          <p:val>
                                            <p:strVal val="#ppt_x"/>
                                          </p:val>
                                        </p:tav>
                                      </p:tavLst>
                                    </p:anim>
                                    <p:anim calcmode="lin" valueType="num">
                                      <p:cBhvr additive="base">
                                        <p:cTn id="26" dur="500" fill="hold"/>
                                        <p:tgtEl>
                                          <p:spTgt spid="10957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9576"/>
                                        </p:tgtEl>
                                        <p:attrNameLst>
                                          <p:attrName>style.visibility</p:attrName>
                                        </p:attrNameLst>
                                      </p:cBhvr>
                                      <p:to>
                                        <p:strVal val="visible"/>
                                      </p:to>
                                    </p:set>
                                    <p:anim calcmode="lin" valueType="num">
                                      <p:cBhvr additive="base">
                                        <p:cTn id="31" dur="500" fill="hold"/>
                                        <p:tgtEl>
                                          <p:spTgt spid="109576"/>
                                        </p:tgtEl>
                                        <p:attrNameLst>
                                          <p:attrName>ppt_x</p:attrName>
                                        </p:attrNameLst>
                                      </p:cBhvr>
                                      <p:tavLst>
                                        <p:tav tm="0">
                                          <p:val>
                                            <p:strVal val="0-#ppt_w/2"/>
                                          </p:val>
                                        </p:tav>
                                        <p:tav tm="100000">
                                          <p:val>
                                            <p:strVal val="#ppt_x"/>
                                          </p:val>
                                        </p:tav>
                                      </p:tavLst>
                                    </p:anim>
                                    <p:anim calcmode="lin" valueType="num">
                                      <p:cBhvr additive="base">
                                        <p:cTn id="32" dur="500" fill="hold"/>
                                        <p:tgtEl>
                                          <p:spTgt spid="10957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9577"/>
                                        </p:tgtEl>
                                        <p:attrNameLst>
                                          <p:attrName>style.visibility</p:attrName>
                                        </p:attrNameLst>
                                      </p:cBhvr>
                                      <p:to>
                                        <p:strVal val="visible"/>
                                      </p:to>
                                    </p:set>
                                    <p:anim calcmode="lin" valueType="num">
                                      <p:cBhvr additive="base">
                                        <p:cTn id="37" dur="500" fill="hold"/>
                                        <p:tgtEl>
                                          <p:spTgt spid="109577"/>
                                        </p:tgtEl>
                                        <p:attrNameLst>
                                          <p:attrName>ppt_x</p:attrName>
                                        </p:attrNameLst>
                                      </p:cBhvr>
                                      <p:tavLst>
                                        <p:tav tm="0">
                                          <p:val>
                                            <p:strVal val="0-#ppt_w/2"/>
                                          </p:val>
                                        </p:tav>
                                        <p:tav tm="100000">
                                          <p:val>
                                            <p:strVal val="#ppt_x"/>
                                          </p:val>
                                        </p:tav>
                                      </p:tavLst>
                                    </p:anim>
                                    <p:anim calcmode="lin" valueType="num">
                                      <p:cBhvr additive="base">
                                        <p:cTn id="38" dur="500" fill="hold"/>
                                        <p:tgtEl>
                                          <p:spTgt spid="109577"/>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9578"/>
                                        </p:tgtEl>
                                        <p:attrNameLst>
                                          <p:attrName>style.visibility</p:attrName>
                                        </p:attrNameLst>
                                      </p:cBhvr>
                                      <p:to>
                                        <p:strVal val="visible"/>
                                      </p:to>
                                    </p:set>
                                    <p:anim calcmode="lin" valueType="num">
                                      <p:cBhvr additive="base">
                                        <p:cTn id="43" dur="500" fill="hold"/>
                                        <p:tgtEl>
                                          <p:spTgt spid="109578"/>
                                        </p:tgtEl>
                                        <p:attrNameLst>
                                          <p:attrName>ppt_x</p:attrName>
                                        </p:attrNameLst>
                                      </p:cBhvr>
                                      <p:tavLst>
                                        <p:tav tm="0">
                                          <p:val>
                                            <p:strVal val="0-#ppt_w/2"/>
                                          </p:val>
                                        </p:tav>
                                        <p:tav tm="100000">
                                          <p:val>
                                            <p:strVal val="#ppt_x"/>
                                          </p:val>
                                        </p:tav>
                                      </p:tavLst>
                                    </p:anim>
                                    <p:anim calcmode="lin" valueType="num">
                                      <p:cBhvr additive="base">
                                        <p:cTn id="44" dur="500" fill="hold"/>
                                        <p:tgtEl>
                                          <p:spTgt spid="1095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animBg="1" autoUpdateAnimBg="0"/>
      <p:bldP spid="109573" grpId="0" animBg="1" autoUpdateAnimBg="0"/>
      <p:bldP spid="109574" grpId="0" animBg="1" autoUpdateAnimBg="0"/>
      <p:bldP spid="109575" grpId="0" animBg="1" autoUpdateAnimBg="0"/>
      <p:bldP spid="109576" grpId="0" animBg="1" autoUpdateAnimBg="0"/>
      <p:bldP spid="109577" grpId="0" animBg="1" autoUpdateAnimBg="0"/>
      <p:bldP spid="109578"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6112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chemeClr val="bg1"/>
                </a:solidFill>
                <a:latin typeface="Times" charset="0"/>
                <a:ea typeface="SimSun" charset="0"/>
                <a:cs typeface="SimSun" charset="0"/>
              </a:rPr>
              <a:t>大</a:t>
            </a:r>
            <a:r>
              <a:rPr lang="zh-TW" altLang="en-US" b="1" dirty="0">
                <a:solidFill>
                  <a:schemeClr val="bg1"/>
                </a:solidFill>
                <a:latin typeface="Times" charset="0"/>
                <a:ea typeface="SimSun" charset="0"/>
                <a:cs typeface="SimSun" charset="0"/>
              </a:rPr>
              <a:t>綱</a:t>
            </a:r>
            <a:endParaRPr lang="en-US" b="1" dirty="0">
              <a:solidFill>
                <a:schemeClr val="bg1"/>
              </a:solidFill>
              <a:cs typeface="Times New Roman" charset="0"/>
            </a:endParaRPr>
          </a:p>
        </p:txBody>
      </p:sp>
      <p:sp>
        <p:nvSpPr>
          <p:cNvPr id="261125" name="Text Box 3"/>
          <p:cNvSpPr txBox="1">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73</a:t>
            </a:r>
            <a:endParaRPr lang="en-US">
              <a:solidFill>
                <a:schemeClr val="bg1"/>
              </a:solidFill>
              <a:cs typeface="Arial" charset="0"/>
            </a:endParaRPr>
          </a:p>
        </p:txBody>
      </p:sp>
      <p:sp>
        <p:nvSpPr>
          <p:cNvPr id="111620" name="Text Box 4"/>
          <p:cNvSpPr txBox="1">
            <a:spLocks noChangeArrowheads="1"/>
          </p:cNvSpPr>
          <p:nvPr/>
        </p:nvSpPr>
        <p:spPr bwMode="auto">
          <a:xfrm>
            <a:off x="467544" y="1484784"/>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	I. (1:1–4:11) </a:t>
            </a:r>
            <a:r>
              <a:rPr lang="zh-CN" altLang="en-US" b="1" dirty="0">
                <a:solidFill>
                  <a:schemeClr val="bg1"/>
                </a:solidFill>
                <a:latin typeface="KaiTi" pitchFamily="49" charset="-122"/>
                <a:ea typeface="KaiTi" pitchFamily="49" charset="-122"/>
                <a:cs typeface="Times New Roman" charset="0"/>
              </a:rPr>
              <a:t>基督的降</a:t>
            </a:r>
            <a:r>
              <a:rPr lang="zh-TW" altLang="en-US" b="1" dirty="0">
                <a:solidFill>
                  <a:schemeClr val="bg1"/>
                </a:solidFill>
                <a:latin typeface="KaiTi" pitchFamily="49" charset="-122"/>
                <a:ea typeface="KaiTi" pitchFamily="49" charset="-122"/>
                <a:cs typeface="Times New Roman" charset="0"/>
              </a:rPr>
              <a:t>臨</a:t>
            </a:r>
            <a:r>
              <a:rPr lang="zh-CN" altLang="en-US" b="1" dirty="0">
                <a:solidFill>
                  <a:schemeClr val="bg1"/>
                </a:solidFill>
                <a:latin typeface="KaiTi" pitchFamily="49" charset="-122"/>
                <a:ea typeface="KaiTi" pitchFamily="49" charset="-122"/>
                <a:cs typeface="Times New Roman" charset="0"/>
              </a:rPr>
              <a:t>和</a:t>
            </a:r>
            <a:r>
              <a:rPr lang="zh-TW" altLang="en-US" b="1" dirty="0">
                <a:solidFill>
                  <a:schemeClr val="bg1"/>
                </a:solidFill>
                <a:latin typeface="KaiTi" pitchFamily="49" charset="-122"/>
                <a:ea typeface="KaiTi" pitchFamily="49" charset="-122"/>
                <a:cs typeface="Times New Roman" charset="0"/>
              </a:rPr>
              <a:t>認</a:t>
            </a:r>
            <a:r>
              <a:rPr lang="zh-CN" altLang="en-US" b="1" dirty="0">
                <a:solidFill>
                  <a:schemeClr val="bg1"/>
                </a:solidFill>
                <a:latin typeface="KaiTi" pitchFamily="49" charset="-122"/>
                <a:ea typeface="KaiTi" pitchFamily="49" charset="-122"/>
                <a:cs typeface="Times New Roman" charset="0"/>
              </a:rPr>
              <a:t>可，</a:t>
            </a:r>
            <a:r>
              <a:rPr lang="zh-TW" altLang="en-US" b="1" dirty="0">
                <a:solidFill>
                  <a:schemeClr val="bg1"/>
                </a:solidFill>
                <a:latin typeface="KaiTi" pitchFamily="49" charset="-122"/>
                <a:ea typeface="KaiTi" pitchFamily="49" charset="-122"/>
                <a:cs typeface="Times New Roman" charset="0"/>
              </a:rPr>
              <a:t>顯</a:t>
            </a:r>
            <a:r>
              <a:rPr lang="zh-CN" altLang="en-US" b="1" dirty="0">
                <a:solidFill>
                  <a:schemeClr val="bg1"/>
                </a:solidFill>
                <a:latin typeface="KaiTi" pitchFamily="49" charset="-122"/>
                <a:ea typeface="KaiTi" pitchFamily="49" charset="-122"/>
                <a:cs typeface="Times New Roman" charset="0"/>
              </a:rPr>
              <a:t>示了他是</a:t>
            </a:r>
            <a:r>
              <a:rPr lang="zh-TW" altLang="en-US" b="1" dirty="0">
                <a:solidFill>
                  <a:schemeClr val="bg1"/>
                </a:solidFill>
                <a:latin typeface="KaiTi" pitchFamily="49" charset="-122"/>
                <a:ea typeface="KaiTi" pitchFamily="49" charset="-122"/>
                <a:cs typeface="Times New Roman" charset="0"/>
              </a:rPr>
              <a:t>彌賽亞</a:t>
            </a:r>
            <a:endParaRPr lang="en-US" altLang="zh-TW" b="1" dirty="0">
              <a:solidFill>
                <a:schemeClr val="bg1"/>
              </a:solidFill>
              <a:latin typeface="KaiTi" pitchFamily="49" charset="-122"/>
              <a:ea typeface="KaiTi" pitchFamily="49" charset="-122"/>
              <a:cs typeface="Times New Roman" charset="0"/>
            </a:endParaRPr>
          </a:p>
          <a:p>
            <a:pPr algn="ctr" eaLnBrk="1" hangingPunct="1"/>
            <a:r>
              <a:rPr lang="zh-TW" altLang="en-US" b="1" dirty="0">
                <a:solidFill>
                  <a:schemeClr val="bg1"/>
                </a:solidFill>
                <a:latin typeface="KaiTi" pitchFamily="49" charset="-122"/>
                <a:ea typeface="KaiTi" pitchFamily="49" charset="-122"/>
                <a:cs typeface="Times New Roman" charset="0"/>
              </a:rPr>
              <a:t>  </a:t>
            </a:r>
            <a:r>
              <a:rPr lang="zh-CN" altLang="en-US" b="1" dirty="0">
                <a:solidFill>
                  <a:schemeClr val="bg1"/>
                </a:solidFill>
                <a:latin typeface="KaiTi" pitchFamily="49" charset="-122"/>
                <a:ea typeface="KaiTi" pitchFamily="49" charset="-122"/>
                <a:cs typeface="Times New Roman" charset="0"/>
              </a:rPr>
              <a:t>和以色列正</a:t>
            </a:r>
            <a:r>
              <a:rPr lang="zh-TW" altLang="en-US" b="1" dirty="0">
                <a:solidFill>
                  <a:schemeClr val="bg1"/>
                </a:solidFill>
                <a:latin typeface="KaiTi" pitchFamily="49" charset="-122"/>
                <a:ea typeface="KaiTi" pitchFamily="49" charset="-122"/>
                <a:cs typeface="Times New Roman" charset="0"/>
              </a:rPr>
              <a:t>義</a:t>
            </a:r>
            <a:r>
              <a:rPr lang="zh-CN" altLang="en-US" b="1" dirty="0">
                <a:solidFill>
                  <a:schemeClr val="bg1"/>
                </a:solidFill>
                <a:latin typeface="KaiTi" pitchFamily="49" charset="-122"/>
                <a:ea typeface="KaiTi" pitchFamily="49" charset="-122"/>
                <a:cs typeface="Times New Roman" charset="0"/>
              </a:rPr>
              <a:t>的王。</a:t>
            </a:r>
            <a:endParaRPr lang="en-US" b="1" dirty="0">
              <a:solidFill>
                <a:schemeClr val="bg1"/>
              </a:solidFill>
              <a:latin typeface="KaiTi" pitchFamily="49" charset="-122"/>
              <a:ea typeface="KaiTi" pitchFamily="49" charset="-122"/>
              <a:cs typeface="Times New Roman" charset="0"/>
            </a:endParaRPr>
          </a:p>
        </p:txBody>
      </p:sp>
      <p:sp>
        <p:nvSpPr>
          <p:cNvPr id="2" name="Title 1"/>
          <p:cNvSpPr>
            <a:spLocks noGrp="1"/>
          </p:cNvSpPr>
          <p:nvPr>
            <p:ph type="title" idx="4294967295"/>
          </p:nvPr>
        </p:nvSpPr>
        <p:spPr>
          <a:xfrm>
            <a:off x="539552" y="0"/>
            <a:ext cx="8229600" cy="1143000"/>
          </a:xfrm>
        </p:spPr>
        <p:txBody>
          <a:bodyPr/>
          <a:lstStyle/>
          <a:p>
            <a:pPr algn="l">
              <a:defRPr/>
            </a:pPr>
            <a:br>
              <a:rPr lang="en-US" sz="2400" b="1" kern="1200" dirty="0">
                <a:solidFill>
                  <a:srgbClr val="FFFFFF"/>
                </a:solidFill>
                <a:latin typeface="Arial"/>
                <a:ea typeface="ＭＳ Ｐゴシック"/>
                <a:cs typeface="Times New Roman"/>
              </a:rPr>
            </a:br>
            <a:br>
              <a:rPr lang="en-US" sz="2400" b="1" kern="1200" dirty="0">
                <a:solidFill>
                  <a:srgbClr val="FFFFFF"/>
                </a:solidFill>
                <a:latin typeface="Arial"/>
                <a:ea typeface="ＭＳ Ｐゴシック"/>
                <a:cs typeface="Times New Roman"/>
              </a:rPr>
            </a:br>
            <a:r>
              <a:rPr lang="zh-TW" altLang="en-US" sz="2400" b="1" kern="1200" dirty="0">
                <a:solidFill>
                  <a:srgbClr val="FFFFFF"/>
                </a:solidFill>
                <a:latin typeface="Arial"/>
                <a:ea typeface="ＭＳ Ｐゴシック"/>
                <a:cs typeface="Times New Roman"/>
              </a:rPr>
              <a:t>                                       </a:t>
            </a:r>
            <a:r>
              <a:rPr lang="en-US" sz="2400" b="1" kern="1200" dirty="0">
                <a:solidFill>
                  <a:srgbClr val="FFFFFF"/>
                </a:solidFill>
                <a:latin typeface="Arial"/>
                <a:ea typeface="ＭＳ Ｐゴシック"/>
                <a:cs typeface="Times New Roman"/>
              </a:rPr>
              <a:t>4:12–7:29</a:t>
            </a:r>
            <a:r>
              <a:rPr lang="en-US" dirty="0"/>
              <a:t> </a:t>
            </a:r>
          </a:p>
        </p:txBody>
      </p:sp>
    </p:spTree>
    <p:extLst>
      <p:ext uri="{BB962C8B-B14F-4D97-AF65-F5344CB8AC3E}">
        <p14:creationId xmlns:p14="http://schemas.microsoft.com/office/powerpoint/2010/main" val="1621598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ppt_w</p:attrName>
                                        </p:attrNameLst>
                                      </p:cBhvr>
                                      <p:tavLst>
                                        <p:tav tm="0">
                                          <p:val>
                                            <p:fltVal val="0"/>
                                          </p:val>
                                        </p:tav>
                                        <p:tav tm="100000">
                                          <p:val>
                                            <p:strVal val="#ppt_w"/>
                                          </p:val>
                                        </p:tav>
                                      </p:tavLst>
                                    </p:anim>
                                    <p:anim calcmode="lin" valueType="num">
                                      <p:cBhvr>
                                        <p:cTn id="8" dur="500" fill="hold"/>
                                        <p:tgtEl>
                                          <p:spTgt spid="1116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257025" name="Picture 2"/>
          <p:cNvPicPr>
            <a:picLocks noChangeAspect="1" noChangeArrowheads="1"/>
          </p:cNvPicPr>
          <p:nvPr/>
        </p:nvPicPr>
        <p:blipFill>
          <a:blip r:embed="rId5"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228600" y="-38100"/>
            <a:ext cx="8305800" cy="68961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57026" name="Text Box 3"/>
          <p:cNvSpPr txBox="1">
            <a:spLocks noChangeArrowheads="1"/>
          </p:cNvSpPr>
          <p:nvPr/>
        </p:nvSpPr>
        <p:spPr bwMode="auto">
          <a:xfrm>
            <a:off x="87312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a:latin typeface="Times New Roman" charset="0"/>
                <a:ea typeface="SimSun" charset="0"/>
                <a:cs typeface="SimSun" charset="0"/>
              </a:rPr>
              <a:t>79</a:t>
            </a:r>
          </a:p>
        </p:txBody>
      </p:sp>
      <p:sp>
        <p:nvSpPr>
          <p:cNvPr id="257027" name="Rectangle 3"/>
          <p:cNvSpPr>
            <a:spLocks noChangeArrowheads="1"/>
          </p:cNvSpPr>
          <p:nvPr/>
        </p:nvSpPr>
        <p:spPr bwMode="auto">
          <a:xfrm>
            <a:off x="304800" y="0"/>
            <a:ext cx="5715000" cy="830263"/>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u="sng" dirty="0" err="1">
                <a:latin typeface="楷体" pitchFamily="49" charset="-122"/>
                <a:ea typeface="楷体" pitchFamily="49" charset="-122"/>
              </a:rPr>
              <a:t>伯利</a:t>
            </a:r>
            <a:r>
              <a:rPr lang="zh-TW" altLang="en-US" b="1" u="sng" dirty="0">
                <a:latin typeface="楷体" pitchFamily="49" charset="-122"/>
                <a:ea typeface="楷体" pitchFamily="49" charset="-122"/>
              </a:rPr>
              <a:t>恆</a:t>
            </a:r>
            <a:r>
              <a:rPr lang="en-US" b="1" u="sng" dirty="0" err="1">
                <a:latin typeface="楷体" pitchFamily="49" charset="-122"/>
                <a:ea typeface="楷体" pitchFamily="49" charset="-122"/>
              </a:rPr>
              <a:t>之旅</a:t>
            </a:r>
            <a:endParaRPr lang="en-US" b="1" u="sng" dirty="0">
              <a:latin typeface="楷体" pitchFamily="49" charset="-122"/>
              <a:ea typeface="楷体" pitchFamily="49" charset="-122"/>
            </a:endParaRPr>
          </a:p>
          <a:p>
            <a:r>
              <a:rPr lang="en-US" b="1" dirty="0" err="1">
                <a:latin typeface="楷体" pitchFamily="49" charset="-122"/>
                <a:ea typeface="楷体" pitchFamily="49" charset="-122"/>
              </a:rPr>
              <a:t>逃往埃及</a:t>
            </a:r>
            <a:r>
              <a:rPr lang="zh-TW" altLang="en-US" b="1" dirty="0">
                <a:latin typeface="楷体" pitchFamily="49" charset="-122"/>
                <a:ea typeface="楷体" pitchFamily="49" charset="-122"/>
              </a:rPr>
              <a:t>與</a:t>
            </a:r>
            <a:r>
              <a:rPr lang="en-US" b="1" dirty="0" err="1">
                <a:latin typeface="楷体" pitchFamily="49" charset="-122"/>
                <a:ea typeface="楷体" pitchFamily="49" charset="-122"/>
              </a:rPr>
              <a:t>回到拿撒勒</a:t>
            </a:r>
            <a:endParaRPr lang="en-US" b="1" dirty="0">
              <a:latin typeface="楷体" pitchFamily="49" charset="-122"/>
              <a:ea typeface="楷体" pitchFamily="49" charset="-122"/>
            </a:endParaRPr>
          </a:p>
        </p:txBody>
      </p:sp>
      <p:sp>
        <p:nvSpPr>
          <p:cNvPr id="257028" name="Rectangle 4"/>
          <p:cNvSpPr>
            <a:spLocks noChangeArrowheads="1"/>
          </p:cNvSpPr>
          <p:nvPr/>
        </p:nvSpPr>
        <p:spPr bwMode="auto">
          <a:xfrm>
            <a:off x="1143000" y="1566863"/>
            <a:ext cx="1752600" cy="33813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err="1">
                <a:latin typeface="楷体" pitchFamily="49" charset="-122"/>
                <a:ea typeface="楷体" pitchFamily="49" charset="-122"/>
              </a:rPr>
              <a:t>往</a:t>
            </a:r>
            <a:r>
              <a:rPr lang="en-US" sz="1600" u="sng" dirty="0" err="1">
                <a:latin typeface="楷体" pitchFamily="49" charset="-122"/>
                <a:ea typeface="楷体" pitchFamily="49" charset="-122"/>
              </a:rPr>
              <a:t>伯利</a:t>
            </a:r>
            <a:r>
              <a:rPr lang="zh-TW" altLang="en-US" sz="1600" u="sng" dirty="0">
                <a:latin typeface="楷体" pitchFamily="49" charset="-122"/>
                <a:ea typeface="楷体" pitchFamily="49" charset="-122"/>
              </a:rPr>
              <a:t>恆</a:t>
            </a:r>
            <a:r>
              <a:rPr lang="en-US" altLang="ja-JP" sz="1600" u="sng" dirty="0">
                <a:latin typeface="楷体" pitchFamily="49" charset="-122"/>
                <a:ea typeface="楷体" pitchFamily="49" charset="-122"/>
              </a:rPr>
              <a:t>,</a:t>
            </a:r>
            <a:r>
              <a:rPr lang="en-US" sz="1600" dirty="0" err="1">
                <a:latin typeface="楷体" pitchFamily="49" charset="-122"/>
                <a:ea typeface="楷体" pitchFamily="49" charset="-122"/>
              </a:rPr>
              <a:t>埃及</a:t>
            </a:r>
            <a:endParaRPr lang="en-US" sz="1600" dirty="0">
              <a:latin typeface="楷体" pitchFamily="49" charset="-122"/>
              <a:ea typeface="楷体" pitchFamily="49" charset="-122"/>
            </a:endParaRPr>
          </a:p>
        </p:txBody>
      </p:sp>
      <p:sp>
        <p:nvSpPr>
          <p:cNvPr id="257029" name="Rectangle 5"/>
          <p:cNvSpPr>
            <a:spLocks noChangeArrowheads="1"/>
          </p:cNvSpPr>
          <p:nvPr/>
        </p:nvSpPr>
        <p:spPr bwMode="auto">
          <a:xfrm>
            <a:off x="1143000" y="1828800"/>
            <a:ext cx="2336800" cy="338138"/>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err="1">
                <a:latin typeface="楷体" pitchFamily="49" charset="-122"/>
                <a:ea typeface="楷体" pitchFamily="49" charset="-122"/>
              </a:rPr>
              <a:t>在埃及的未知旅程</a:t>
            </a:r>
            <a:endParaRPr lang="en-US" sz="1600" dirty="0">
              <a:latin typeface="楷体" pitchFamily="49" charset="-122"/>
              <a:ea typeface="楷体" pitchFamily="49" charset="-122"/>
            </a:endParaRPr>
          </a:p>
        </p:txBody>
      </p:sp>
      <p:sp>
        <p:nvSpPr>
          <p:cNvPr id="257030" name="Rectangle 6"/>
          <p:cNvSpPr>
            <a:spLocks noChangeArrowheads="1"/>
          </p:cNvSpPr>
          <p:nvPr/>
        </p:nvSpPr>
        <p:spPr bwMode="auto">
          <a:xfrm>
            <a:off x="1143000" y="2133600"/>
            <a:ext cx="595313" cy="338138"/>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err="1">
                <a:latin typeface="楷体" pitchFamily="49" charset="-122"/>
                <a:ea typeface="楷体" pitchFamily="49" charset="-122"/>
              </a:rPr>
              <a:t>返回</a:t>
            </a:r>
            <a:endParaRPr lang="en-US" sz="1600" dirty="0">
              <a:latin typeface="楷体" pitchFamily="49" charset="-122"/>
              <a:ea typeface="楷体" pitchFamily="49" charset="-122"/>
            </a:endParaRPr>
          </a:p>
        </p:txBody>
      </p:sp>
      <p:sp>
        <p:nvSpPr>
          <p:cNvPr id="257031" name="Rectangle 7"/>
          <p:cNvSpPr>
            <a:spLocks noChangeArrowheads="1"/>
          </p:cNvSpPr>
          <p:nvPr/>
        </p:nvSpPr>
        <p:spPr bwMode="auto">
          <a:xfrm>
            <a:off x="3962400" y="1905000"/>
            <a:ext cx="1752600" cy="830263"/>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err="1">
                <a:latin typeface="楷体" pitchFamily="49" charset="-122"/>
                <a:ea typeface="楷体" pitchFamily="49" charset="-122"/>
              </a:rPr>
              <a:t>地中海</a:t>
            </a:r>
            <a:endParaRPr lang="en-US" b="1" dirty="0">
              <a:latin typeface="楷体" pitchFamily="49" charset="-122"/>
              <a:ea typeface="楷体" pitchFamily="49" charset="-122"/>
            </a:endParaRPr>
          </a:p>
          <a:p>
            <a:endParaRPr lang="en-US" dirty="0"/>
          </a:p>
        </p:txBody>
      </p:sp>
      <p:sp>
        <p:nvSpPr>
          <p:cNvPr id="257032" name="Rectangle 8"/>
          <p:cNvSpPr>
            <a:spLocks noChangeArrowheads="1"/>
          </p:cNvSpPr>
          <p:nvPr/>
        </p:nvSpPr>
        <p:spPr bwMode="auto">
          <a:xfrm>
            <a:off x="5257800" y="6172200"/>
            <a:ext cx="800100" cy="461963"/>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dirty="0" err="1">
                <a:latin typeface="楷体" pitchFamily="49" charset="-122"/>
                <a:ea typeface="楷体" pitchFamily="49" charset="-122"/>
              </a:rPr>
              <a:t>西乃</a:t>
            </a:r>
            <a:endParaRPr lang="en-US" dirty="0">
              <a:latin typeface="楷体" pitchFamily="49" charset="-122"/>
              <a:ea typeface="楷体" pitchFamily="49" charset="-122"/>
            </a:endParaRPr>
          </a:p>
        </p:txBody>
      </p:sp>
      <p:sp>
        <p:nvSpPr>
          <p:cNvPr id="257033" name="Rectangle 9"/>
          <p:cNvSpPr>
            <a:spLocks noChangeArrowheads="1"/>
          </p:cNvSpPr>
          <p:nvPr/>
        </p:nvSpPr>
        <p:spPr bwMode="auto">
          <a:xfrm>
            <a:off x="533400" y="5791200"/>
            <a:ext cx="1447800" cy="461963"/>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err="1">
                <a:latin typeface="楷体" pitchFamily="49" charset="-122"/>
                <a:ea typeface="楷体" pitchFamily="49" charset="-122"/>
              </a:rPr>
              <a:t>埃及</a:t>
            </a:r>
            <a:endParaRPr lang="en-US" b="1" dirty="0">
              <a:latin typeface="楷体" pitchFamily="49" charset="-122"/>
              <a:ea typeface="楷体" pitchFamily="49" charset="-122"/>
            </a:endParaRPr>
          </a:p>
        </p:txBody>
      </p:sp>
      <p:sp>
        <p:nvSpPr>
          <p:cNvPr id="257034" name="Rectangle 10"/>
          <p:cNvSpPr>
            <a:spLocks noChangeArrowheads="1"/>
          </p:cNvSpPr>
          <p:nvPr/>
        </p:nvSpPr>
        <p:spPr bwMode="auto">
          <a:xfrm>
            <a:off x="3505200" y="6396038"/>
            <a:ext cx="1877437" cy="461665"/>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dirty="0" err="1">
                <a:latin typeface="楷体" pitchFamily="49" charset="-122"/>
                <a:ea typeface="楷体" pitchFamily="49" charset="-122"/>
              </a:rPr>
              <a:t>红海</a:t>
            </a:r>
            <a:r>
              <a:rPr lang="en-US" b="1" dirty="0">
                <a:latin typeface="楷体" pitchFamily="49" charset="-122"/>
                <a:ea typeface="楷体" pitchFamily="49" charset="-122"/>
              </a:rPr>
              <a:t> (</a:t>
            </a:r>
            <a:r>
              <a:rPr lang="en-US" b="1" dirty="0" err="1">
                <a:latin typeface="楷体" pitchFamily="49" charset="-122"/>
                <a:ea typeface="楷体" pitchFamily="49" charset="-122"/>
              </a:rPr>
              <a:t>西方</a:t>
            </a:r>
            <a:r>
              <a:rPr lang="en-US" b="1" dirty="0">
                <a:latin typeface="楷体" pitchFamily="49" charset="-122"/>
                <a:ea typeface="楷体" pitchFamily="49" charset="-122"/>
              </a:rPr>
              <a:t>)</a:t>
            </a:r>
          </a:p>
        </p:txBody>
      </p:sp>
      <p:sp>
        <p:nvSpPr>
          <p:cNvPr id="257035" name="Rectangle 11"/>
          <p:cNvSpPr>
            <a:spLocks noChangeArrowheads="1"/>
          </p:cNvSpPr>
          <p:nvPr/>
        </p:nvSpPr>
        <p:spPr bwMode="auto">
          <a:xfrm>
            <a:off x="8229600" y="2590800"/>
            <a:ext cx="304800" cy="83099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err="1">
                <a:latin typeface="楷体" pitchFamily="49" charset="-122"/>
                <a:ea typeface="楷体" pitchFamily="49" charset="-122"/>
              </a:rPr>
              <a:t>死海</a:t>
            </a:r>
            <a:endParaRPr lang="en-US" sz="1600" dirty="0">
              <a:latin typeface="楷体" pitchFamily="49" charset="-122"/>
              <a:ea typeface="楷体" pitchFamily="49" charset="-122"/>
            </a:endParaRPr>
          </a:p>
          <a:p>
            <a:endParaRPr lang="en-US" sz="1600" dirty="0"/>
          </a:p>
        </p:txBody>
      </p:sp>
      <p:sp>
        <p:nvSpPr>
          <p:cNvPr id="257036" name="Rectangle 12"/>
          <p:cNvSpPr>
            <a:spLocks noChangeArrowheads="1"/>
          </p:cNvSpPr>
          <p:nvPr/>
        </p:nvSpPr>
        <p:spPr bwMode="auto">
          <a:xfrm rot="-420461">
            <a:off x="7485063" y="-28575"/>
            <a:ext cx="800100" cy="338138"/>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b="1" dirty="0" err="1">
                <a:latin typeface="楷体" pitchFamily="49" charset="-122"/>
                <a:ea typeface="楷体" pitchFamily="49" charset="-122"/>
              </a:rPr>
              <a:t>加利利</a:t>
            </a:r>
            <a:endParaRPr lang="en-US" sz="1600" b="1" dirty="0">
              <a:latin typeface="楷体" pitchFamily="49" charset="-122"/>
              <a:ea typeface="楷体" pitchFamily="49" charset="-122"/>
            </a:endParaRPr>
          </a:p>
        </p:txBody>
      </p:sp>
      <p:sp>
        <p:nvSpPr>
          <p:cNvPr id="257037" name="Rectangle 13"/>
          <p:cNvSpPr>
            <a:spLocks noChangeArrowheads="1"/>
          </p:cNvSpPr>
          <p:nvPr/>
        </p:nvSpPr>
        <p:spPr bwMode="auto">
          <a:xfrm>
            <a:off x="7431088" y="304800"/>
            <a:ext cx="646112" cy="276225"/>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b="1" dirty="0" err="1">
                <a:latin typeface="楷体" pitchFamily="49" charset="-122"/>
                <a:ea typeface="楷体" pitchFamily="49" charset="-122"/>
              </a:rPr>
              <a:t>拿撒勒</a:t>
            </a:r>
            <a:endParaRPr lang="en-US" sz="1200" b="1" dirty="0">
              <a:latin typeface="楷体" pitchFamily="49" charset="-122"/>
              <a:ea typeface="楷体" pitchFamily="49" charset="-122"/>
            </a:endParaRPr>
          </a:p>
        </p:txBody>
      </p:sp>
      <p:sp>
        <p:nvSpPr>
          <p:cNvPr id="257038" name="Rectangle 14"/>
          <p:cNvSpPr>
            <a:spLocks noChangeArrowheads="1"/>
          </p:cNvSpPr>
          <p:nvPr/>
        </p:nvSpPr>
        <p:spPr bwMode="auto">
          <a:xfrm>
            <a:off x="3352800" y="4352925"/>
            <a:ext cx="1295400" cy="523875"/>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b="1" dirty="0">
                <a:latin typeface="楷体" pitchFamily="49" charset="-122"/>
                <a:ea typeface="楷体" pitchFamily="49" charset="-122"/>
              </a:rPr>
              <a:t>不</a:t>
            </a:r>
            <a:r>
              <a:rPr lang="zh-TW" altLang="en-US" sz="1400" b="1" dirty="0">
                <a:latin typeface="楷体" pitchFamily="49" charset="-122"/>
                <a:ea typeface="楷体" pitchFamily="49" charset="-122"/>
              </a:rPr>
              <a:t>曉</a:t>
            </a:r>
            <a:r>
              <a:rPr lang="en-US" sz="1400" b="1" dirty="0" err="1">
                <a:latin typeface="楷体" pitchFamily="49" charset="-122"/>
                <a:ea typeface="楷体" pitchFamily="49" charset="-122"/>
              </a:rPr>
              <a:t>得埃及的目的地</a:t>
            </a:r>
            <a:endParaRPr lang="en-US" sz="1400" b="1" dirty="0">
              <a:latin typeface="楷体" pitchFamily="49" charset="-122"/>
              <a:ea typeface="楷体" pitchFamily="49" charset="-122"/>
            </a:endParaRPr>
          </a:p>
        </p:txBody>
      </p:sp>
      <p:sp>
        <p:nvSpPr>
          <p:cNvPr id="257039" name="Rectangle 15"/>
          <p:cNvSpPr>
            <a:spLocks noChangeArrowheads="1"/>
          </p:cNvSpPr>
          <p:nvPr/>
        </p:nvSpPr>
        <p:spPr bwMode="auto">
          <a:xfrm>
            <a:off x="6858000" y="2286000"/>
            <a:ext cx="723900" cy="307975"/>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err="1">
                <a:latin typeface="楷体" pitchFamily="49" charset="-122"/>
                <a:ea typeface="楷体" pitchFamily="49" charset="-122"/>
              </a:rPr>
              <a:t>伯利恒</a:t>
            </a:r>
            <a:endParaRPr lang="en-US" sz="1400" dirty="0">
              <a:latin typeface="楷体" pitchFamily="49" charset="-122"/>
              <a:ea typeface="楷体" pitchFamily="49" charset="-122"/>
            </a:endParaRPr>
          </a:p>
        </p:txBody>
      </p:sp>
      <p:sp>
        <p:nvSpPr>
          <p:cNvPr id="257040" name="Rectangle 16"/>
          <p:cNvSpPr>
            <a:spLocks noChangeArrowheads="1"/>
          </p:cNvSpPr>
          <p:nvPr/>
        </p:nvSpPr>
        <p:spPr bwMode="auto">
          <a:xfrm>
            <a:off x="7021513" y="1981200"/>
            <a:ext cx="903287" cy="307975"/>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err="1">
                <a:latin typeface="楷体" pitchFamily="49" charset="-122"/>
                <a:ea typeface="楷体" pitchFamily="49" charset="-122"/>
              </a:rPr>
              <a:t>耶路撒冷</a:t>
            </a:r>
            <a:endParaRPr lang="en-US" sz="1400" dirty="0">
              <a:latin typeface="楷体" pitchFamily="49" charset="-122"/>
              <a:ea typeface="楷体" pitchFamily="49" charset="-122"/>
            </a:endParaRPr>
          </a:p>
        </p:txBody>
      </p:sp>
      <p:sp>
        <p:nvSpPr>
          <p:cNvPr id="257041" name="Rectangle 17"/>
          <p:cNvSpPr>
            <a:spLocks noChangeArrowheads="1"/>
          </p:cNvSpPr>
          <p:nvPr/>
        </p:nvSpPr>
        <p:spPr bwMode="auto">
          <a:xfrm>
            <a:off x="8229600" y="1143000"/>
            <a:ext cx="325438" cy="738664"/>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err="1">
                <a:latin typeface="楷体" pitchFamily="49" charset="-122"/>
                <a:ea typeface="楷体" pitchFamily="49" charset="-122"/>
              </a:rPr>
              <a:t>约旦河</a:t>
            </a:r>
            <a:endParaRPr lang="en-US" sz="1400" dirty="0">
              <a:latin typeface="楷体" pitchFamily="49" charset="-122"/>
              <a:ea typeface="楷体" pitchFamily="49" charset="-122"/>
            </a:endParaRPr>
          </a:p>
        </p:txBody>
      </p:sp>
      <p:sp>
        <p:nvSpPr>
          <p:cNvPr id="257042" name="Rectangle 19"/>
          <p:cNvSpPr>
            <a:spLocks noChangeArrowheads="1"/>
          </p:cNvSpPr>
          <p:nvPr/>
        </p:nvSpPr>
        <p:spPr bwMode="auto">
          <a:xfrm>
            <a:off x="6934200" y="2892425"/>
            <a:ext cx="723275"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TW" altLang="en-US" sz="1400" dirty="0" err="1">
                <a:latin typeface="楷体" pitchFamily="49" charset="-122"/>
                <a:ea typeface="楷体" pitchFamily="49" charset="-122"/>
              </a:rPr>
              <a:t>希</a:t>
            </a:r>
            <a:r>
              <a:rPr lang="en-US" sz="1400" dirty="0">
                <a:latin typeface="楷体" pitchFamily="49" charset="-122"/>
                <a:ea typeface="楷体" pitchFamily="49" charset="-122"/>
              </a:rPr>
              <a:t>伯</a:t>
            </a:r>
            <a:r>
              <a:rPr lang="zh-TW" altLang="en-US" sz="1400" dirty="0">
                <a:latin typeface="楷体" pitchFamily="49" charset="-122"/>
                <a:ea typeface="楷体" pitchFamily="49" charset="-122"/>
              </a:rPr>
              <a:t>倫</a:t>
            </a:r>
            <a:endParaRPr lang="en-US" sz="1400" dirty="0">
              <a:latin typeface="楷体" pitchFamily="49" charset="-122"/>
              <a:ea typeface="楷体" pitchFamily="49" charset="-122"/>
            </a:endParaRPr>
          </a:p>
        </p:txBody>
      </p:sp>
      <p:sp>
        <p:nvSpPr>
          <p:cNvPr id="257043" name="Rectangle 20"/>
          <p:cNvSpPr>
            <a:spLocks noChangeArrowheads="1"/>
          </p:cNvSpPr>
          <p:nvPr/>
        </p:nvSpPr>
        <p:spPr bwMode="auto">
          <a:xfrm>
            <a:off x="6781800" y="3429000"/>
            <a:ext cx="723275"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TW" altLang="en-US" sz="1400" dirty="0">
                <a:latin typeface="楷体" pitchFamily="49" charset="-122"/>
                <a:ea typeface="楷体" pitchFamily="49" charset="-122"/>
              </a:rPr>
              <a:t>別是</a:t>
            </a:r>
            <a:r>
              <a:rPr lang="en-US" sz="1400" dirty="0">
                <a:latin typeface="楷体" pitchFamily="49" charset="-122"/>
                <a:ea typeface="楷体" pitchFamily="49" charset="-122"/>
              </a:rPr>
              <a:t>巴</a:t>
            </a:r>
          </a:p>
        </p:txBody>
      </p:sp>
      <p:sp>
        <p:nvSpPr>
          <p:cNvPr id="257044" name="Rectangle 21"/>
          <p:cNvSpPr>
            <a:spLocks noChangeArrowheads="1"/>
          </p:cNvSpPr>
          <p:nvPr/>
        </p:nvSpPr>
        <p:spPr bwMode="auto">
          <a:xfrm rot="-2803556">
            <a:off x="5934870" y="3113881"/>
            <a:ext cx="1084262" cy="307975"/>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a:latin typeface="楷体" pitchFamily="49" charset="-122"/>
                <a:ea typeface="楷体" pitchFamily="49" charset="-122"/>
              </a:rPr>
              <a:t>非 利 士</a:t>
            </a:r>
          </a:p>
        </p:txBody>
      </p:sp>
      <p:sp>
        <p:nvSpPr>
          <p:cNvPr id="257045" name="Rectangle 22"/>
          <p:cNvSpPr>
            <a:spLocks noChangeArrowheads="1"/>
          </p:cNvSpPr>
          <p:nvPr/>
        </p:nvSpPr>
        <p:spPr bwMode="auto">
          <a:xfrm rot="-3745899">
            <a:off x="7577884" y="2406749"/>
            <a:ext cx="633507"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TW" altLang="en-US" sz="1400" b="1" dirty="0">
                <a:latin typeface="楷体" pitchFamily="49" charset="-122"/>
                <a:ea typeface="楷体" pitchFamily="49" charset="-122"/>
              </a:rPr>
              <a:t>猶</a:t>
            </a:r>
            <a:r>
              <a:rPr lang="en-US" sz="1400" b="1" dirty="0">
                <a:latin typeface="楷体" pitchFamily="49" charset="-122"/>
                <a:ea typeface="楷体" pitchFamily="49" charset="-122"/>
              </a:rPr>
              <a:t> 太</a:t>
            </a:r>
          </a:p>
        </p:txBody>
      </p:sp>
      <p:sp>
        <p:nvSpPr>
          <p:cNvPr id="257046" name="Rectangle 23"/>
          <p:cNvSpPr>
            <a:spLocks noChangeArrowheads="1"/>
          </p:cNvSpPr>
          <p:nvPr/>
        </p:nvSpPr>
        <p:spPr bwMode="auto">
          <a:xfrm>
            <a:off x="6870700" y="1600200"/>
            <a:ext cx="902811"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楷体" pitchFamily="49" charset="-122"/>
                <a:ea typeface="楷体" pitchFamily="49" charset="-122"/>
              </a:rPr>
              <a:t>利 波 拿</a:t>
            </a:r>
          </a:p>
        </p:txBody>
      </p:sp>
      <p:sp>
        <p:nvSpPr>
          <p:cNvPr id="257047" name="Rectangle 24"/>
          <p:cNvSpPr>
            <a:spLocks noChangeArrowheads="1"/>
          </p:cNvSpPr>
          <p:nvPr/>
        </p:nvSpPr>
        <p:spPr bwMode="auto">
          <a:xfrm>
            <a:off x="5495925" y="2359025"/>
            <a:ext cx="992579"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TW" altLang="en-US" sz="1400" dirty="0">
                <a:latin typeface="楷体" pitchFamily="49" charset="-122"/>
                <a:ea typeface="楷体" pitchFamily="49" charset="-122"/>
              </a:rPr>
              <a:t> 亞實</a:t>
            </a:r>
            <a:r>
              <a:rPr lang="en-US" sz="1400" dirty="0">
                <a:latin typeface="楷体" pitchFamily="49" charset="-122"/>
                <a:ea typeface="楷体" pitchFamily="49" charset="-122"/>
              </a:rPr>
              <a:t>基</a:t>
            </a:r>
            <a:r>
              <a:rPr lang="zh-TW" altLang="en-US" sz="1400" dirty="0">
                <a:latin typeface="楷体" pitchFamily="49" charset="-122"/>
                <a:ea typeface="楷体" pitchFamily="49" charset="-122"/>
              </a:rPr>
              <a:t>倫</a:t>
            </a:r>
            <a:endParaRPr lang="en-US" sz="1400" dirty="0">
              <a:latin typeface="楷体" pitchFamily="49" charset="-122"/>
              <a:ea typeface="楷体" pitchFamily="49" charset="-122"/>
            </a:endParaRPr>
          </a:p>
        </p:txBody>
      </p:sp>
      <p:sp>
        <p:nvSpPr>
          <p:cNvPr id="257048" name="Rectangle 25"/>
          <p:cNvSpPr>
            <a:spLocks noChangeArrowheads="1"/>
          </p:cNvSpPr>
          <p:nvPr/>
        </p:nvSpPr>
        <p:spPr bwMode="auto">
          <a:xfrm>
            <a:off x="5791200" y="2667000"/>
            <a:ext cx="543739"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楷体" pitchFamily="49" charset="-122"/>
                <a:ea typeface="楷体" pitchFamily="49" charset="-122"/>
              </a:rPr>
              <a:t>迦</a:t>
            </a:r>
            <a:r>
              <a:rPr lang="zh-TW" altLang="en-US" sz="1400" dirty="0">
                <a:latin typeface="楷体" pitchFamily="49" charset="-122"/>
                <a:ea typeface="楷体" pitchFamily="49" charset="-122"/>
              </a:rPr>
              <a:t>薩</a:t>
            </a:r>
            <a:endParaRPr lang="en-US" sz="1400" dirty="0">
              <a:latin typeface="楷体" pitchFamily="49" charset="-122"/>
              <a:ea typeface="楷体" pitchFamily="49" charset="-122"/>
            </a:endParaRPr>
          </a:p>
        </p:txBody>
      </p:sp>
      <p:sp>
        <p:nvSpPr>
          <p:cNvPr id="257049" name="Rectangle 26"/>
          <p:cNvSpPr>
            <a:spLocks noChangeArrowheads="1"/>
          </p:cNvSpPr>
          <p:nvPr/>
        </p:nvSpPr>
        <p:spPr bwMode="auto">
          <a:xfrm>
            <a:off x="3962400" y="3962400"/>
            <a:ext cx="762000" cy="307975"/>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a:t>训 </a:t>
            </a:r>
          </a:p>
        </p:txBody>
      </p:sp>
      <p:sp>
        <p:nvSpPr>
          <p:cNvPr id="257050" name="Rectangle 27"/>
          <p:cNvSpPr>
            <a:spLocks noChangeArrowheads="1"/>
          </p:cNvSpPr>
          <p:nvPr/>
        </p:nvSpPr>
        <p:spPr bwMode="auto">
          <a:xfrm>
            <a:off x="2224088" y="4949825"/>
            <a:ext cx="543739"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楷体" pitchFamily="49" charset="-122"/>
                <a:ea typeface="楷体" pitchFamily="49" charset="-122"/>
              </a:rPr>
              <a:t>比</a:t>
            </a:r>
            <a:r>
              <a:rPr lang="zh-TW" altLang="en-US" sz="1400" dirty="0">
                <a:latin typeface="楷体" pitchFamily="49" charset="-122"/>
                <a:ea typeface="楷体" pitchFamily="49" charset="-122"/>
              </a:rPr>
              <a:t>東</a:t>
            </a:r>
            <a:endParaRPr lang="en-US" sz="1400" dirty="0">
              <a:latin typeface="楷体" pitchFamily="49" charset="-122"/>
              <a:ea typeface="楷体" pitchFamily="49" charset="-122"/>
            </a:endParaRPr>
          </a:p>
        </p:txBody>
      </p:sp>
      <p:sp>
        <p:nvSpPr>
          <p:cNvPr id="257051" name="Rectangle 28"/>
          <p:cNvSpPr>
            <a:spLocks noChangeArrowheads="1"/>
          </p:cNvSpPr>
          <p:nvPr/>
        </p:nvSpPr>
        <p:spPr bwMode="auto">
          <a:xfrm>
            <a:off x="1295400" y="6043613"/>
            <a:ext cx="457200" cy="738664"/>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a:latin typeface="楷体" pitchFamily="49" charset="-122"/>
                <a:ea typeface="楷体" pitchFamily="49" charset="-122"/>
              </a:rPr>
              <a:t>尼</a:t>
            </a:r>
            <a:r>
              <a:rPr lang="zh-TW" altLang="en-US" sz="1400" dirty="0">
                <a:latin typeface="楷体" pitchFamily="49" charset="-122"/>
                <a:ea typeface="楷体" pitchFamily="49" charset="-122"/>
              </a:rPr>
              <a:t>羅</a:t>
            </a:r>
            <a:r>
              <a:rPr lang="en-US" sz="1400" dirty="0">
                <a:latin typeface="楷体" pitchFamily="49" charset="-122"/>
                <a:ea typeface="楷体" pitchFamily="49" charset="-122"/>
              </a:rPr>
              <a:t>河</a:t>
            </a:r>
          </a:p>
        </p:txBody>
      </p:sp>
      <p:sp>
        <p:nvSpPr>
          <p:cNvPr id="257052" name="Rectangle 29"/>
          <p:cNvSpPr>
            <a:spLocks noChangeArrowheads="1"/>
          </p:cNvSpPr>
          <p:nvPr/>
        </p:nvSpPr>
        <p:spPr bwMode="auto">
          <a:xfrm>
            <a:off x="473075" y="6245225"/>
            <a:ext cx="683200" cy="307777"/>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TW" altLang="en-US" sz="1400" dirty="0">
                <a:latin typeface="楷体" pitchFamily="49" charset="-122"/>
                <a:ea typeface="楷体" pitchFamily="49" charset="-122"/>
              </a:rPr>
              <a:t> </a:t>
            </a:r>
            <a:r>
              <a:rPr lang="en-US" sz="1400" dirty="0" err="1">
                <a:latin typeface="楷体" pitchFamily="49" charset="-122"/>
                <a:ea typeface="楷体" pitchFamily="49" charset="-122"/>
              </a:rPr>
              <a:t>挪弗</a:t>
            </a:r>
            <a:r>
              <a:rPr lang="en-US" sz="1400" dirty="0"/>
              <a:t> </a:t>
            </a:r>
          </a:p>
        </p:txBody>
      </p:sp>
      <p:sp>
        <p:nvSpPr>
          <p:cNvPr id="257053" name="Rectangle 31"/>
          <p:cNvSpPr>
            <a:spLocks noChangeArrowheads="1"/>
          </p:cNvSpPr>
          <p:nvPr/>
        </p:nvSpPr>
        <p:spPr bwMode="auto">
          <a:xfrm>
            <a:off x="1219200" y="5486400"/>
            <a:ext cx="838200" cy="304800"/>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400" dirty="0">
                <a:latin typeface="楷体" pitchFamily="49" charset="-122"/>
                <a:ea typeface="楷体" pitchFamily="49" charset="-122"/>
              </a:rPr>
              <a:t> 亞</a:t>
            </a:r>
            <a:r>
              <a:rPr lang="en-US" sz="1400" dirty="0">
                <a:latin typeface="楷体" pitchFamily="49" charset="-122"/>
                <a:ea typeface="楷体" pitchFamily="49" charset="-122"/>
              </a:rPr>
              <a:t>文</a:t>
            </a:r>
          </a:p>
        </p:txBody>
      </p:sp>
      <p:sp>
        <p:nvSpPr>
          <p:cNvPr id="257054" name="Rectangle 32"/>
          <p:cNvSpPr>
            <a:spLocks noChangeArrowheads="1"/>
          </p:cNvSpPr>
          <p:nvPr/>
        </p:nvSpPr>
        <p:spPr bwMode="auto">
          <a:xfrm rot="-4446210">
            <a:off x="5095081" y="4695032"/>
            <a:ext cx="998537" cy="317500"/>
          </a:xfrm>
          <a:prstGeom prst="rect">
            <a:avLst/>
          </a:prstGeom>
          <a:solidFill>
            <a:srgbClr val="FFFF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err="1">
                <a:latin typeface="楷体" pitchFamily="49" charset="-122"/>
                <a:ea typeface="楷体" pitchFamily="49" charset="-122"/>
              </a:rPr>
              <a:t>埃及河</a:t>
            </a:r>
            <a:endParaRPr lang="en-US" sz="1400" dirty="0">
              <a:latin typeface="楷体" pitchFamily="49" charset="-122"/>
              <a:ea typeface="楷体" pitchFamily="49" charset="-122"/>
            </a:endParaRPr>
          </a:p>
        </p:txBody>
      </p:sp>
    </p:spTree>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1933575" y="1962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259074" name="Picture 3"/>
          <p:cNvPicPr>
            <a:picLocks noChangeAspect="1" noChangeArrowheads="1"/>
          </p:cNvPicPr>
          <p:nvPr/>
        </p:nvPicPr>
        <p:blipFill>
          <a:blip r:embed="rId5" cstate="screen">
            <a:clrChange>
              <a:clrFrom>
                <a:srgbClr val="FFFFFF"/>
              </a:clrFrom>
              <a:clrTo>
                <a:srgbClr val="FFFFFF">
                  <a:alpha val="0"/>
                </a:srgbClr>
              </a:clrTo>
            </a:clrChange>
            <a:lum bright="2000"/>
            <a:extLst>
              <a:ext uri="{28A0092B-C50C-407E-A947-70E740481C1C}">
                <a14:useLocalDpi xmlns:a14="http://schemas.microsoft.com/office/drawing/2010/main"/>
              </a:ext>
            </a:extLst>
          </a:blip>
          <a:srcRect/>
          <a:stretch>
            <a:fillRect/>
          </a:stretch>
        </p:blipFill>
        <p:spPr bwMode="auto">
          <a:xfrm>
            <a:off x="0" y="-171400"/>
            <a:ext cx="9144000" cy="6207919"/>
          </a:xfrm>
          <a:prstGeom prst="rect">
            <a:avLst/>
          </a:prstGeom>
          <a:solidFill>
            <a:srgbClr val="66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59075" name="Text Box 4"/>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a:solidFill>
                  <a:schemeClr val="bg1"/>
                </a:solidFill>
                <a:latin typeface="Times New Roman" charset="0"/>
                <a:ea typeface="SimSun" charset="0"/>
                <a:cs typeface="SimSun" charset="0"/>
              </a:rPr>
              <a:t>79</a:t>
            </a:r>
          </a:p>
        </p:txBody>
      </p:sp>
      <p:sp>
        <p:nvSpPr>
          <p:cNvPr id="259077" name="Rectangle 6"/>
          <p:cNvSpPr>
            <a:spLocks noChangeArrowheads="1"/>
          </p:cNvSpPr>
          <p:nvPr/>
        </p:nvSpPr>
        <p:spPr bwMode="auto">
          <a:xfrm>
            <a:off x="0" y="1195005"/>
            <a:ext cx="5105400" cy="3170099"/>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tLang="zh-CN" sz="2000" dirty="0">
              <a:latin typeface="楷体" pitchFamily="49" charset="-122"/>
              <a:ea typeface="楷体" pitchFamily="49" charset="-122"/>
              <a:cs typeface="楷体" charset="0"/>
            </a:endParaRPr>
          </a:p>
          <a:p>
            <a:r>
              <a:rPr lang="zh-CN" altLang="en-US" sz="2000" dirty="0">
                <a:latin typeface="楷体" pitchFamily="49" charset="-122"/>
                <a:ea typeface="楷体" pitchFamily="49" charset="-122"/>
                <a:cs typeface="楷体" charset="0"/>
              </a:rPr>
              <a:t>在</a:t>
            </a:r>
            <a:r>
              <a:rPr lang="en-US" sz="2000" dirty="0" err="1">
                <a:latin typeface="楷体" pitchFamily="49" charset="-122"/>
                <a:ea typeface="楷体" pitchFamily="49" charset="-122"/>
              </a:rPr>
              <a:t>施洗</a:t>
            </a:r>
            <a:r>
              <a:rPr lang="zh-TW" altLang="en-US" sz="2000" dirty="0">
                <a:latin typeface="楷体" pitchFamily="49" charset="-122"/>
                <a:ea typeface="楷体" pitchFamily="49" charset="-122"/>
              </a:rPr>
              <a:t>約</a:t>
            </a:r>
            <a:r>
              <a:rPr lang="en-US" sz="2000" dirty="0" err="1">
                <a:latin typeface="楷体" pitchFamily="49" charset="-122"/>
                <a:ea typeface="楷体" pitchFamily="49" charset="-122"/>
              </a:rPr>
              <a:t>翰</a:t>
            </a:r>
            <a:r>
              <a:rPr lang="en-US" sz="2000" dirty="0" err="1">
                <a:solidFill>
                  <a:srgbClr val="000404"/>
                </a:solidFill>
                <a:latin typeface="楷体" pitchFamily="49" charset="-122"/>
                <a:ea typeface="楷体" pitchFamily="49" charset="-122"/>
              </a:rPr>
              <a:t>早期</a:t>
            </a:r>
            <a:r>
              <a:rPr lang="en-US" sz="2000" dirty="0" err="1">
                <a:latin typeface="楷体" pitchFamily="49" charset="-122"/>
                <a:ea typeface="楷体" pitchFamily="49" charset="-122"/>
              </a:rPr>
              <a:t>的</a:t>
            </a:r>
            <a:r>
              <a:rPr lang="zh-TW" altLang="en-US" sz="2000" dirty="0">
                <a:latin typeface="楷体" pitchFamily="49" charset="-122"/>
                <a:ea typeface="楷体" pitchFamily="49" charset="-122"/>
              </a:rPr>
              <a:t>事工</a:t>
            </a:r>
            <a:r>
              <a:rPr lang="en-US" altLang="ja-JP" sz="2000" dirty="0">
                <a:latin typeface="楷体" pitchFamily="49" charset="-122"/>
                <a:ea typeface="楷体" pitchFamily="49" charset="-122"/>
              </a:rPr>
              <a:t>, </a:t>
            </a:r>
            <a:r>
              <a:rPr lang="en-US" sz="2000" dirty="0">
                <a:latin typeface="楷体" pitchFamily="49" charset="-122"/>
                <a:ea typeface="楷体" pitchFamily="49" charset="-122"/>
              </a:rPr>
              <a:t>周</a:t>
            </a:r>
            <a:r>
              <a:rPr lang="zh-TW" altLang="en-US" sz="2000" dirty="0">
                <a:latin typeface="楷体" pitchFamily="49" charset="-122"/>
                <a:ea typeface="楷体" pitchFamily="49" charset="-122"/>
              </a:rPr>
              <a:t>圍</a:t>
            </a:r>
            <a:r>
              <a:rPr lang="en-US" sz="2000" dirty="0" err="1">
                <a:latin typeface="楷体" pitchFamily="49" charset="-122"/>
                <a:ea typeface="楷体" pitchFamily="49" charset="-122"/>
              </a:rPr>
              <a:t>的事件因耶稣</a:t>
            </a:r>
            <a:r>
              <a:rPr lang="zh-CN" altLang="en-US" sz="2000" dirty="0">
                <a:latin typeface="楷体" pitchFamily="49" charset="-122"/>
                <a:ea typeface="楷体" pitchFamily="49" charset="-122"/>
              </a:rPr>
              <a:t>受</a:t>
            </a:r>
            <a:r>
              <a:rPr lang="en-US" sz="2000" dirty="0" err="1">
                <a:latin typeface="楷体" pitchFamily="49" charset="-122"/>
                <a:ea typeface="楷体" pitchFamily="49" charset="-122"/>
              </a:rPr>
              <a:t>洗引起了宗教</a:t>
            </a:r>
            <a:r>
              <a:rPr lang="zh-TW" altLang="en-US" sz="2000" dirty="0">
                <a:latin typeface="楷体" pitchFamily="49" charset="-122"/>
                <a:ea typeface="楷体" pitchFamily="49" charset="-122"/>
              </a:rPr>
              <a:t>與</a:t>
            </a:r>
            <a:r>
              <a:rPr lang="en-US" sz="2000" dirty="0">
                <a:latin typeface="楷体" pitchFamily="49" charset="-122"/>
                <a:ea typeface="楷体" pitchFamily="49" charset="-122"/>
              </a:rPr>
              <a:t>社</a:t>
            </a:r>
            <a:r>
              <a:rPr lang="zh-TW" altLang="en-US" sz="2000" dirty="0">
                <a:latin typeface="楷体" pitchFamily="49" charset="-122"/>
                <a:ea typeface="楷体" pitchFamily="49" charset="-122"/>
              </a:rPr>
              <a:t>會</a:t>
            </a:r>
            <a:r>
              <a:rPr lang="en-US" sz="2000" dirty="0" err="1">
                <a:latin typeface="楷体" pitchFamily="49" charset="-122"/>
                <a:ea typeface="楷体" pitchFamily="49" charset="-122"/>
              </a:rPr>
              <a:t>的激烈反</a:t>
            </a:r>
            <a:r>
              <a:rPr lang="zh-TW" altLang="en-US" sz="2000" dirty="0">
                <a:latin typeface="楷体" pitchFamily="49" charset="-122"/>
                <a:ea typeface="楷体" pitchFamily="49" charset="-122"/>
              </a:rPr>
              <a:t>應</a:t>
            </a:r>
            <a:r>
              <a:rPr lang="en-US" altLang="ja-JP" sz="2000" dirty="0">
                <a:latin typeface="楷体" pitchFamily="49" charset="-122"/>
                <a:ea typeface="楷体" pitchFamily="49" charset="-122"/>
              </a:rPr>
              <a:t>. </a:t>
            </a:r>
            <a:r>
              <a:rPr lang="en-US" sz="2000" dirty="0">
                <a:latin typeface="楷体" pitchFamily="49" charset="-122"/>
                <a:ea typeface="楷体" pitchFamily="49" charset="-122"/>
              </a:rPr>
              <a:t>周</a:t>
            </a:r>
            <a:r>
              <a:rPr lang="zh-TW" altLang="en-US" sz="2000" dirty="0">
                <a:latin typeface="楷体" pitchFamily="49" charset="-122"/>
                <a:ea typeface="楷体" pitchFamily="49" charset="-122"/>
              </a:rPr>
              <a:t>圍</a:t>
            </a:r>
            <a:r>
              <a:rPr lang="en-US" sz="2000" dirty="0" err="1">
                <a:latin typeface="楷体" pitchFamily="49" charset="-122"/>
                <a:ea typeface="楷体" pitchFamily="49" charset="-122"/>
              </a:rPr>
              <a:t>的事件如希律王的贪婪和奢侈</a:t>
            </a:r>
            <a:r>
              <a:rPr lang="en-US" altLang="ja-JP" sz="2000" dirty="0">
                <a:latin typeface="楷体" pitchFamily="49" charset="-122"/>
                <a:ea typeface="楷体" pitchFamily="49" charset="-122"/>
              </a:rPr>
              <a:t>, </a:t>
            </a:r>
            <a:r>
              <a:rPr lang="zh-TW" altLang="en-US" sz="2000" dirty="0">
                <a:latin typeface="楷体" pitchFamily="49" charset="-122"/>
                <a:ea typeface="楷体" pitchFamily="49" charset="-122"/>
              </a:rPr>
              <a:t>羅馬軍隊</a:t>
            </a:r>
            <a:r>
              <a:rPr lang="en-US" sz="2000" dirty="0" err="1">
                <a:latin typeface="楷体" pitchFamily="49" charset="-122"/>
                <a:ea typeface="楷体" pitchFamily="49" charset="-122"/>
              </a:rPr>
              <a:t>的苛刻</a:t>
            </a:r>
            <a:r>
              <a:rPr lang="en-US" altLang="ja-JP" sz="2000" dirty="0">
                <a:latin typeface="楷体" pitchFamily="49" charset="-122"/>
                <a:ea typeface="楷体" pitchFamily="49" charset="-122"/>
              </a:rPr>
              <a:t>.</a:t>
            </a:r>
            <a:r>
              <a:rPr lang="zh-CN" altLang="en-US" sz="2000" dirty="0">
                <a:latin typeface="楷体" pitchFamily="49" charset="-122"/>
                <a:ea typeface="楷体" pitchFamily="49" charset="-122"/>
                <a:cs typeface="楷体" charset="0"/>
              </a:rPr>
              <a:t>在</a:t>
            </a:r>
            <a:r>
              <a:rPr lang="en-US" altLang="ja-JP" sz="2000" dirty="0">
                <a:latin typeface="楷体" pitchFamily="49" charset="-122"/>
                <a:ea typeface="楷体" pitchFamily="49" charset="-122"/>
              </a:rPr>
              <a:t>26</a:t>
            </a:r>
            <a:r>
              <a:rPr lang="en-US" sz="2000" dirty="0">
                <a:latin typeface="楷体" pitchFamily="49" charset="-122"/>
                <a:ea typeface="楷体" pitchFamily="49" charset="-122"/>
              </a:rPr>
              <a:t>公元</a:t>
            </a:r>
            <a:r>
              <a:rPr lang="en-US" altLang="ja-JP" sz="2000" dirty="0">
                <a:latin typeface="楷体" pitchFamily="49" charset="-122"/>
                <a:ea typeface="楷体" pitchFamily="49" charset="-122"/>
              </a:rPr>
              <a:t>, </a:t>
            </a:r>
            <a:r>
              <a:rPr lang="zh-TW" altLang="en-US" sz="2000" dirty="0">
                <a:latin typeface="楷体" pitchFamily="49" charset="-122"/>
                <a:ea typeface="楷体" pitchFamily="49" charset="-122"/>
              </a:rPr>
              <a:t>從檢</a:t>
            </a:r>
            <a:r>
              <a:rPr lang="en-US" sz="2000" dirty="0" err="1">
                <a:latin typeface="楷体" pitchFamily="49" charset="-122"/>
                <a:ea typeface="楷体" pitchFamily="49" charset="-122"/>
              </a:rPr>
              <a:t>察官的更</a:t>
            </a:r>
            <a:r>
              <a:rPr lang="zh-TW" altLang="en-US" sz="2000" dirty="0">
                <a:latin typeface="楷体" pitchFamily="49" charset="-122"/>
                <a:ea typeface="楷体" pitchFamily="49" charset="-122"/>
              </a:rPr>
              <a:t>變</a:t>
            </a:r>
            <a:r>
              <a:rPr lang="en-US" sz="2000" dirty="0" err="1">
                <a:latin typeface="楷体" pitchFamily="49" charset="-122"/>
                <a:ea typeface="楷体" pitchFamily="49" charset="-122"/>
              </a:rPr>
              <a:t>引起了激烈的反</a:t>
            </a:r>
            <a:r>
              <a:rPr lang="zh-TW" altLang="en-US" sz="2000" dirty="0">
                <a:latin typeface="楷体" pitchFamily="49" charset="-122"/>
                <a:ea typeface="楷体" pitchFamily="49" charset="-122"/>
              </a:rPr>
              <a:t>應</a:t>
            </a:r>
            <a:r>
              <a:rPr lang="en-US" altLang="ja-JP" sz="2000" dirty="0">
                <a:latin typeface="楷体" pitchFamily="49" charset="-122"/>
                <a:ea typeface="楷体" pitchFamily="49" charset="-122"/>
              </a:rPr>
              <a:t>. </a:t>
            </a:r>
            <a:r>
              <a:rPr lang="en-US" sz="2000" dirty="0" err="1">
                <a:latin typeface="楷体" pitchFamily="49" charset="-122"/>
                <a:ea typeface="楷体" pitchFamily="49" charset="-122"/>
              </a:rPr>
              <a:t>大多数人希望宗教能解决他</a:t>
            </a:r>
            <a:r>
              <a:rPr lang="zh-TW" altLang="en-US" sz="2000" dirty="0">
                <a:latin typeface="楷体" pitchFamily="49" charset="-122"/>
                <a:ea typeface="楷体" pitchFamily="49" charset="-122"/>
              </a:rPr>
              <a:t>們</a:t>
            </a:r>
            <a:r>
              <a:rPr lang="en-US" sz="2000" dirty="0" err="1">
                <a:latin typeface="楷体" pitchFamily="49" charset="-122"/>
                <a:ea typeface="楷体" pitchFamily="49" charset="-122"/>
              </a:rPr>
              <a:t>的不良政治命</a:t>
            </a:r>
            <a:r>
              <a:rPr lang="zh-TW" altLang="en-US" sz="2000" dirty="0">
                <a:latin typeface="楷体" pitchFamily="49" charset="-122"/>
                <a:ea typeface="楷体" pitchFamily="49" charset="-122"/>
              </a:rPr>
              <a:t>運</a:t>
            </a:r>
            <a:r>
              <a:rPr lang="en-US" altLang="ja-JP" sz="2000" dirty="0">
                <a:latin typeface="楷体" pitchFamily="49" charset="-122"/>
                <a:ea typeface="楷体" pitchFamily="49" charset="-122"/>
              </a:rPr>
              <a:t>. </a:t>
            </a:r>
            <a:r>
              <a:rPr lang="zh-TW" altLang="en-US" sz="2000" dirty="0">
                <a:latin typeface="楷体" pitchFamily="49" charset="-122"/>
                <a:ea typeface="楷体" pitchFamily="49" charset="-122"/>
              </a:rPr>
              <a:t>當</a:t>
            </a:r>
            <a:r>
              <a:rPr lang="en-US" sz="2000" dirty="0">
                <a:latin typeface="楷体" pitchFamily="49" charset="-122"/>
                <a:ea typeface="楷体" pitchFamily="49" charset="-122"/>
              </a:rPr>
              <a:t>他</a:t>
            </a:r>
            <a:r>
              <a:rPr lang="zh-TW" altLang="en-US" sz="2000" dirty="0">
                <a:latin typeface="楷体" pitchFamily="49" charset="-122"/>
                <a:ea typeface="楷体" pitchFamily="49" charset="-122"/>
              </a:rPr>
              <a:t>們</a:t>
            </a:r>
            <a:r>
              <a:rPr lang="en-US" sz="2000" dirty="0" err="1">
                <a:latin typeface="楷体" pitchFamily="49" charset="-122"/>
                <a:ea typeface="楷体" pitchFamily="49" charset="-122"/>
              </a:rPr>
              <a:t>得知有</a:t>
            </a:r>
            <a:r>
              <a:rPr lang="zh-TW" altLang="en-US" sz="2000" dirty="0">
                <a:latin typeface="楷体" pitchFamily="49" charset="-122"/>
                <a:ea typeface="楷体" pitchFamily="49" charset="-122"/>
              </a:rPr>
              <a:t>個</a:t>
            </a:r>
            <a:r>
              <a:rPr lang="en-US" sz="2000" dirty="0" err="1">
                <a:latin typeface="楷体" pitchFamily="49" charset="-122"/>
                <a:ea typeface="楷体" pitchFamily="49" charset="-122"/>
              </a:rPr>
              <a:t>新先知</a:t>
            </a:r>
            <a:r>
              <a:rPr lang="en-US" altLang="ja-JP" sz="2000" dirty="0">
                <a:latin typeface="楷体" pitchFamily="49" charset="-122"/>
                <a:ea typeface="楷体" pitchFamily="49" charset="-122"/>
              </a:rPr>
              <a:t>, </a:t>
            </a:r>
            <a:r>
              <a:rPr lang="en-US" sz="2000" dirty="0">
                <a:latin typeface="楷体" pitchFamily="49" charset="-122"/>
                <a:ea typeface="楷体" pitchFamily="49" charset="-122"/>
              </a:rPr>
              <a:t>他</a:t>
            </a:r>
            <a:r>
              <a:rPr lang="zh-TW" altLang="en-US" sz="2000" dirty="0">
                <a:latin typeface="楷体" pitchFamily="49" charset="-122"/>
                <a:ea typeface="楷体" pitchFamily="49" charset="-122"/>
              </a:rPr>
              <a:t>們</a:t>
            </a:r>
            <a:r>
              <a:rPr lang="en-US" sz="2000" dirty="0" err="1">
                <a:latin typeface="楷体" pitchFamily="49" charset="-122"/>
                <a:ea typeface="楷体" pitchFamily="49" charset="-122"/>
              </a:rPr>
              <a:t>前往沙漠去聆</a:t>
            </a:r>
            <a:r>
              <a:rPr lang="zh-TW" altLang="en-US" sz="2000" dirty="0">
                <a:latin typeface="楷体" pitchFamily="49" charset="-122"/>
                <a:ea typeface="楷体" pitchFamily="49" charset="-122"/>
              </a:rPr>
              <a:t>聽</a:t>
            </a:r>
            <a:r>
              <a:rPr lang="en-US" sz="2000" dirty="0" err="1">
                <a:latin typeface="楷体" pitchFamily="49" charset="-122"/>
                <a:ea typeface="楷体" pitchFamily="49" charset="-122"/>
              </a:rPr>
              <a:t>他教</a:t>
            </a:r>
            <a:r>
              <a:rPr lang="zh-TW" altLang="en-US" sz="2000" dirty="0">
                <a:latin typeface="楷体" pitchFamily="49" charset="-122"/>
                <a:ea typeface="楷体" pitchFamily="49" charset="-122"/>
              </a:rPr>
              <a:t>導</a:t>
            </a:r>
            <a:r>
              <a:rPr lang="en-US" altLang="ja-JP" sz="2000" dirty="0">
                <a:latin typeface="楷体" pitchFamily="49" charset="-122"/>
                <a:ea typeface="楷体" pitchFamily="49" charset="-122"/>
              </a:rPr>
              <a:t>. </a:t>
            </a:r>
            <a:r>
              <a:rPr lang="en-US" sz="2000" dirty="0" err="1">
                <a:latin typeface="楷体" pitchFamily="49" charset="-122"/>
                <a:ea typeface="楷体" pitchFamily="49" charset="-122"/>
              </a:rPr>
              <a:t>耶稣</a:t>
            </a:r>
            <a:r>
              <a:rPr lang="zh-CN" altLang="en-US" sz="2000" dirty="0">
                <a:latin typeface="楷体" pitchFamily="49" charset="-122"/>
                <a:ea typeface="楷体" pitchFamily="49" charset="-122"/>
                <a:cs typeface="楷体" charset="0"/>
              </a:rPr>
              <a:t>在</a:t>
            </a:r>
            <a:r>
              <a:rPr lang="en-US" sz="2000" dirty="0" err="1">
                <a:latin typeface="楷体" pitchFamily="49" charset="-122"/>
                <a:ea typeface="楷体" pitchFamily="49" charset="-122"/>
              </a:rPr>
              <a:t>约旦河外伯大尼</a:t>
            </a:r>
            <a:r>
              <a:rPr lang="zh-CN" altLang="en-US" sz="2000" dirty="0">
                <a:latin typeface="楷体" pitchFamily="49" charset="-122"/>
                <a:ea typeface="楷体" pitchFamily="49" charset="-122"/>
              </a:rPr>
              <a:t>受</a:t>
            </a:r>
            <a:r>
              <a:rPr lang="en-US" sz="2000" dirty="0">
                <a:latin typeface="楷体" pitchFamily="49" charset="-122"/>
                <a:ea typeface="楷体" pitchFamily="49" charset="-122"/>
              </a:rPr>
              <a:t>洗</a:t>
            </a:r>
            <a:r>
              <a:rPr lang="en-US" altLang="ja-JP" sz="2000" dirty="0">
                <a:latin typeface="楷体" pitchFamily="49" charset="-122"/>
                <a:ea typeface="楷体" pitchFamily="49" charset="-122"/>
              </a:rPr>
              <a:t> (</a:t>
            </a:r>
            <a:r>
              <a:rPr lang="en-US" sz="2000" dirty="0">
                <a:latin typeface="楷体" pitchFamily="49" charset="-122"/>
                <a:ea typeface="楷体" pitchFamily="49" charset="-122"/>
              </a:rPr>
              <a:t>约翰</a:t>
            </a:r>
            <a:r>
              <a:rPr lang="en-US" altLang="ja-JP" sz="2000" dirty="0">
                <a:latin typeface="楷体" pitchFamily="49" charset="-122"/>
                <a:ea typeface="楷体" pitchFamily="49" charset="-122"/>
                <a:cs typeface="楷体" charset="0"/>
              </a:rPr>
              <a:t>1:28)</a:t>
            </a:r>
            <a:r>
              <a:rPr lang="en-US" altLang="ja-JP" sz="2000" dirty="0">
                <a:latin typeface="楷体" pitchFamily="49" charset="-122"/>
                <a:ea typeface="楷体" pitchFamily="49" charset="-122"/>
              </a:rPr>
              <a:t>. </a:t>
            </a:r>
            <a:r>
              <a:rPr lang="en-US" sz="2000" dirty="0" err="1">
                <a:latin typeface="楷体" pitchFamily="49" charset="-122"/>
                <a:ea typeface="楷体" pitchFamily="49" charset="-122"/>
              </a:rPr>
              <a:t>约翰也</a:t>
            </a:r>
            <a:r>
              <a:rPr lang="zh-CN" altLang="en-US" sz="2000" dirty="0">
                <a:latin typeface="楷体" pitchFamily="49" charset="-122"/>
                <a:ea typeface="楷体" pitchFamily="49" charset="-122"/>
                <a:cs typeface="楷体" charset="0"/>
              </a:rPr>
              <a:t>在</a:t>
            </a:r>
            <a:r>
              <a:rPr lang="en-US" sz="2000" dirty="0" err="1">
                <a:latin typeface="楷体" pitchFamily="49" charset="-122"/>
                <a:ea typeface="楷体" pitchFamily="49" charset="-122"/>
              </a:rPr>
              <a:t>撒冷的哀嫩施洗</a:t>
            </a:r>
            <a:r>
              <a:rPr lang="en-US" altLang="ja-JP" sz="2000" dirty="0">
                <a:latin typeface="楷体" pitchFamily="49" charset="-122"/>
                <a:ea typeface="楷体" pitchFamily="49" charset="-122"/>
              </a:rPr>
              <a:t>. (</a:t>
            </a:r>
            <a:r>
              <a:rPr lang="en-US" sz="2000" dirty="0">
                <a:latin typeface="楷体" pitchFamily="49" charset="-122"/>
                <a:ea typeface="楷体" pitchFamily="49" charset="-122"/>
              </a:rPr>
              <a:t>约翰</a:t>
            </a:r>
            <a:r>
              <a:rPr lang="en-US" altLang="ja-JP" sz="2000" dirty="0">
                <a:latin typeface="楷体" pitchFamily="49" charset="-122"/>
                <a:ea typeface="楷体" pitchFamily="49" charset="-122"/>
                <a:cs typeface="楷体" charset="0"/>
              </a:rPr>
              <a:t>3:23)</a:t>
            </a:r>
            <a:endParaRPr lang="en-US" sz="2000" dirty="0">
              <a:latin typeface="楷体" pitchFamily="49" charset="-122"/>
              <a:ea typeface="楷体" pitchFamily="49" charset="-122"/>
            </a:endParaRPr>
          </a:p>
        </p:txBody>
      </p:sp>
      <p:sp>
        <p:nvSpPr>
          <p:cNvPr id="9" name="Rectangle 8"/>
          <p:cNvSpPr/>
          <p:nvPr/>
        </p:nvSpPr>
        <p:spPr>
          <a:xfrm>
            <a:off x="0" y="4293096"/>
            <a:ext cx="5076056" cy="1323975"/>
          </a:xfrm>
          <a:prstGeom prst="rect">
            <a:avLst/>
          </a:prstGeom>
          <a:solidFill>
            <a:srgbClr val="00FFFF"/>
          </a:solidFill>
        </p:spPr>
        <p:txBody>
          <a:bodyPr wrap="square">
            <a:spAutoFit/>
          </a:bodyPr>
          <a:lstStyle/>
          <a:p>
            <a:pPr>
              <a:defRPr/>
            </a:pPr>
            <a:r>
              <a:rPr lang="zh-TW" altLang="en-US" sz="2000" dirty="0">
                <a:solidFill>
                  <a:srgbClr val="000000"/>
                </a:solidFill>
                <a:latin typeface="楷体" pitchFamily="49" charset="-122"/>
                <a:ea typeface="楷体" pitchFamily="49" charset="-122"/>
                <a:cs typeface="ＭＳ Ｐゴシック" charset="-128"/>
              </a:rPr>
              <a:t>試</a:t>
            </a:r>
            <a:r>
              <a:rPr lang="en-US" sz="2000" dirty="0">
                <a:solidFill>
                  <a:srgbClr val="000000"/>
                </a:solidFill>
                <a:latin typeface="楷体" pitchFamily="49" charset="-122"/>
                <a:ea typeface="楷体" pitchFamily="49" charset="-122"/>
                <a:cs typeface="ＭＳ Ｐゴシック" charset="-128"/>
              </a:rPr>
              <a:t>探</a:t>
            </a:r>
            <a:r>
              <a:rPr lang="zh-TW" altLang="en-US" sz="2000" dirty="0">
                <a:solidFill>
                  <a:srgbClr val="000000"/>
                </a:solidFill>
                <a:latin typeface="楷体" pitchFamily="49" charset="-122"/>
                <a:ea typeface="楷体" pitchFamily="49" charset="-122"/>
                <a:cs typeface="ＭＳ Ｐゴシック" charset="-128"/>
              </a:rPr>
              <a:t>發</a:t>
            </a:r>
            <a:r>
              <a:rPr lang="en-US" sz="2000" dirty="0">
                <a:solidFill>
                  <a:srgbClr val="000000"/>
                </a:solidFill>
                <a:latin typeface="楷体" pitchFamily="49" charset="-122"/>
                <a:ea typeface="楷体" pitchFamily="49" charset="-122"/>
                <a:cs typeface="ＭＳ Ｐゴシック" charset="-128"/>
              </a:rPr>
              <a:t>生</a:t>
            </a:r>
            <a:r>
              <a:rPr lang="zh-CN" altLang="en-US" sz="2000" dirty="0">
                <a:solidFill>
                  <a:srgbClr val="000000"/>
                </a:solidFill>
                <a:latin typeface="楷体" pitchFamily="49" charset="-122"/>
                <a:ea typeface="楷体" pitchFamily="49" charset="-122"/>
                <a:cs typeface="楷体" pitchFamily="2" charset="-122"/>
              </a:rPr>
              <a:t>在</a:t>
            </a:r>
            <a:r>
              <a:rPr lang="zh-TW" altLang="en-US" sz="2000" dirty="0">
                <a:solidFill>
                  <a:srgbClr val="000000"/>
                </a:solidFill>
                <a:latin typeface="楷体" pitchFamily="49" charset="-122"/>
                <a:ea typeface="楷体" pitchFamily="49" charset="-122"/>
                <a:cs typeface="楷体" pitchFamily="2" charset="-122"/>
              </a:rPr>
              <a:t>                              </a:t>
            </a:r>
            <a:endParaRPr lang="en-US" altLang="zh-CN" sz="2000" dirty="0">
              <a:solidFill>
                <a:srgbClr val="000000"/>
              </a:solidFill>
              <a:latin typeface="楷体" pitchFamily="49" charset="-122"/>
              <a:ea typeface="楷体" pitchFamily="49" charset="-122"/>
              <a:cs typeface="楷体" pitchFamily="2" charset="-122"/>
            </a:endParaRPr>
          </a:p>
          <a:p>
            <a:pPr marL="457200" indent="-457200">
              <a:buFontTx/>
              <a:buAutoNum type="arabicParenBoth"/>
              <a:defRPr/>
            </a:pPr>
            <a:r>
              <a:rPr lang="en-US" sz="2000" dirty="0" err="1">
                <a:solidFill>
                  <a:srgbClr val="000000"/>
                </a:solidFill>
                <a:latin typeface="楷体" pitchFamily="49" charset="-122"/>
                <a:ea typeface="楷体" pitchFamily="49" charset="-122"/>
                <a:cs typeface="ＭＳ Ｐゴシック" charset="-128"/>
              </a:rPr>
              <a:t>约旦山谷下的沙漠地</a:t>
            </a:r>
            <a:r>
              <a:rPr lang="zh-TW" altLang="en-US" sz="2000" dirty="0">
                <a:solidFill>
                  <a:srgbClr val="000000"/>
                </a:solidFill>
                <a:latin typeface="楷体" pitchFamily="49" charset="-122"/>
                <a:ea typeface="楷体" pitchFamily="49" charset="-122"/>
                <a:cs typeface="ＭＳ Ｐゴシック" charset="-128"/>
              </a:rPr>
              <a:t>區</a:t>
            </a:r>
            <a:endParaRPr lang="en-US" sz="2000" dirty="0">
              <a:solidFill>
                <a:srgbClr val="000000"/>
              </a:solidFill>
              <a:latin typeface="楷体" pitchFamily="49" charset="-122"/>
              <a:ea typeface="楷体" pitchFamily="49" charset="-122"/>
              <a:cs typeface="ＭＳ Ｐゴシック" charset="-128"/>
            </a:endParaRPr>
          </a:p>
          <a:p>
            <a:pPr marL="457200" indent="-457200">
              <a:buFontTx/>
              <a:buAutoNum type="arabicParenBoth"/>
              <a:defRPr/>
            </a:pPr>
            <a:r>
              <a:rPr lang="en-US" sz="2000" dirty="0">
                <a:solidFill>
                  <a:srgbClr val="000000"/>
                </a:solidFill>
                <a:latin typeface="楷体" pitchFamily="49" charset="-122"/>
                <a:ea typeface="楷体" pitchFamily="49" charset="-122"/>
                <a:cs typeface="ＭＳ Ｐゴシック" charset="-128"/>
              </a:rPr>
              <a:t>高山 (耶利哥城的山岩下)</a:t>
            </a:r>
          </a:p>
          <a:p>
            <a:pPr marL="457200" indent="-457200">
              <a:buFontTx/>
              <a:buAutoNum type="arabicParenBoth"/>
              <a:defRPr/>
            </a:pPr>
            <a:r>
              <a:rPr lang="zh-TW" altLang="en-US" sz="2000" dirty="0">
                <a:solidFill>
                  <a:srgbClr val="000000"/>
                </a:solidFill>
                <a:latin typeface="楷体" pitchFamily="49" charset="-122"/>
                <a:ea typeface="楷体" pitchFamily="49" charset="-122"/>
                <a:cs typeface="ＭＳ Ｐゴシック" charset="-128"/>
              </a:rPr>
              <a:t>聖</a:t>
            </a:r>
            <a:r>
              <a:rPr lang="en-US" sz="2000" dirty="0" err="1">
                <a:solidFill>
                  <a:srgbClr val="000000"/>
                </a:solidFill>
                <a:latin typeface="楷体" pitchFamily="49" charset="-122"/>
                <a:ea typeface="楷体" pitchFamily="49" charset="-122"/>
                <a:cs typeface="ＭＳ Ｐゴシック" charset="-128"/>
              </a:rPr>
              <a:t>殿的巅峰</a:t>
            </a:r>
            <a:r>
              <a:rPr lang="en-US" sz="2000" dirty="0">
                <a:solidFill>
                  <a:srgbClr val="000000"/>
                </a:solidFill>
                <a:latin typeface="楷体" pitchFamily="49" charset="-122"/>
                <a:ea typeface="楷体" pitchFamily="49" charset="-122"/>
                <a:cs typeface="ＭＳ Ｐゴシック" charset="-128"/>
              </a:rPr>
              <a:t> </a:t>
            </a:r>
          </a:p>
        </p:txBody>
      </p:sp>
      <p:sp>
        <p:nvSpPr>
          <p:cNvPr id="259079" name="Rectangle 11"/>
          <p:cNvSpPr>
            <a:spLocks noChangeArrowheads="1"/>
          </p:cNvSpPr>
          <p:nvPr/>
        </p:nvSpPr>
        <p:spPr bwMode="auto">
          <a:xfrm>
            <a:off x="6019800" y="4343400"/>
            <a:ext cx="903288" cy="30797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err="1">
                <a:latin typeface="楷体" pitchFamily="49" charset="-122"/>
                <a:ea typeface="楷体" pitchFamily="49" charset="-122"/>
              </a:rPr>
              <a:t>耶路撒冷</a:t>
            </a:r>
            <a:endParaRPr lang="en-US" sz="1400" dirty="0">
              <a:latin typeface="楷体" pitchFamily="49" charset="-122"/>
              <a:ea typeface="楷体" pitchFamily="49" charset="-122"/>
            </a:endParaRPr>
          </a:p>
        </p:txBody>
      </p:sp>
      <p:sp>
        <p:nvSpPr>
          <p:cNvPr id="259080" name="Rectangle 12"/>
          <p:cNvSpPr>
            <a:spLocks noChangeArrowheads="1"/>
          </p:cNvSpPr>
          <p:nvPr/>
        </p:nvSpPr>
        <p:spPr bwMode="auto">
          <a:xfrm>
            <a:off x="6876256" y="4077072"/>
            <a:ext cx="903288" cy="30797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err="1">
                <a:solidFill>
                  <a:srgbClr val="000000"/>
                </a:solidFill>
                <a:latin typeface="楷体" pitchFamily="49" charset="-122"/>
                <a:ea typeface="楷体" pitchFamily="49" charset="-122"/>
              </a:rPr>
              <a:t>耶利哥城</a:t>
            </a:r>
            <a:endParaRPr lang="en-US" sz="1400" dirty="0">
              <a:latin typeface="楷体" pitchFamily="49" charset="-122"/>
              <a:ea typeface="楷体" pitchFamily="49" charset="-122"/>
            </a:endParaRPr>
          </a:p>
        </p:txBody>
      </p:sp>
      <p:sp>
        <p:nvSpPr>
          <p:cNvPr id="259081" name="Rectangle 13"/>
          <p:cNvSpPr>
            <a:spLocks noChangeArrowheads="1"/>
          </p:cNvSpPr>
          <p:nvPr/>
        </p:nvSpPr>
        <p:spPr bwMode="auto">
          <a:xfrm>
            <a:off x="8077200" y="4187825"/>
            <a:ext cx="823913" cy="30797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err="1">
                <a:latin typeface="楷体" pitchFamily="49" charset="-122"/>
                <a:ea typeface="楷体" pitchFamily="49" charset="-122"/>
              </a:rPr>
              <a:t>伯大尼</a:t>
            </a:r>
            <a:r>
              <a:rPr lang="en-US" sz="1400" dirty="0">
                <a:latin typeface="楷体" pitchFamily="49" charset="-122"/>
                <a:ea typeface="楷体" pitchFamily="49" charset="-122"/>
              </a:rPr>
              <a:t>?</a:t>
            </a:r>
          </a:p>
        </p:txBody>
      </p:sp>
      <p:sp>
        <p:nvSpPr>
          <p:cNvPr id="259082" name="Rectangle 14"/>
          <p:cNvSpPr>
            <a:spLocks noChangeArrowheads="1"/>
          </p:cNvSpPr>
          <p:nvPr/>
        </p:nvSpPr>
        <p:spPr bwMode="auto">
          <a:xfrm>
            <a:off x="8077200" y="1371600"/>
            <a:ext cx="381000" cy="738188"/>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err="1">
                <a:latin typeface="楷体" pitchFamily="49" charset="-122"/>
                <a:ea typeface="楷体" pitchFamily="49" charset="-122"/>
              </a:rPr>
              <a:t>约旦河</a:t>
            </a:r>
            <a:endParaRPr lang="en-US" sz="1400" dirty="0">
              <a:latin typeface="楷体" pitchFamily="49" charset="-122"/>
              <a:ea typeface="楷体" pitchFamily="49" charset="-122"/>
            </a:endParaRPr>
          </a:p>
        </p:txBody>
      </p:sp>
      <p:sp>
        <p:nvSpPr>
          <p:cNvPr id="259083" name="Rectangle 15"/>
          <p:cNvSpPr>
            <a:spLocks noChangeArrowheads="1"/>
          </p:cNvSpPr>
          <p:nvPr/>
        </p:nvSpPr>
        <p:spPr bwMode="auto">
          <a:xfrm>
            <a:off x="6324600" y="1066800"/>
            <a:ext cx="762000" cy="27622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dirty="0" err="1">
                <a:latin typeface="楷体" pitchFamily="49" charset="-122"/>
                <a:ea typeface="楷体" pitchFamily="49" charset="-122"/>
              </a:rPr>
              <a:t>拿撒勒</a:t>
            </a:r>
            <a:endParaRPr lang="en-US" sz="1200" dirty="0">
              <a:latin typeface="楷体" pitchFamily="49" charset="-122"/>
              <a:ea typeface="楷体" pitchFamily="49" charset="-122"/>
            </a:endParaRPr>
          </a:p>
        </p:txBody>
      </p:sp>
      <p:sp>
        <p:nvSpPr>
          <p:cNvPr id="259084" name="Rectangle 16"/>
          <p:cNvSpPr>
            <a:spLocks noChangeArrowheads="1"/>
          </p:cNvSpPr>
          <p:nvPr/>
        </p:nvSpPr>
        <p:spPr bwMode="auto">
          <a:xfrm>
            <a:off x="8153400" y="4724400"/>
            <a:ext cx="914400" cy="338138"/>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err="1">
                <a:latin typeface="楷体" pitchFamily="49" charset="-122"/>
                <a:ea typeface="楷体" pitchFamily="49" charset="-122"/>
              </a:rPr>
              <a:t>死海</a:t>
            </a:r>
            <a:endParaRPr lang="en-US" sz="1600" dirty="0">
              <a:latin typeface="楷体" pitchFamily="49" charset="-122"/>
              <a:ea typeface="楷体" pitchFamily="49" charset="-122"/>
            </a:endParaRPr>
          </a:p>
        </p:txBody>
      </p:sp>
      <p:sp>
        <p:nvSpPr>
          <p:cNvPr id="259085" name="Rectangle 17"/>
          <p:cNvSpPr>
            <a:spLocks noChangeArrowheads="1"/>
          </p:cNvSpPr>
          <p:nvPr/>
        </p:nvSpPr>
        <p:spPr bwMode="auto">
          <a:xfrm>
            <a:off x="6934200" y="381000"/>
            <a:ext cx="914400" cy="307777"/>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400" dirty="0" err="1">
                <a:latin typeface="楷体" pitchFamily="49" charset="-122"/>
                <a:ea typeface="楷体" pitchFamily="49" charset="-122"/>
              </a:rPr>
              <a:t>迦百</a:t>
            </a:r>
            <a:r>
              <a:rPr lang="zh-TW" altLang="en-US" sz="1400" dirty="0">
                <a:latin typeface="楷体" pitchFamily="49" charset="-122"/>
                <a:ea typeface="楷体" pitchFamily="49" charset="-122"/>
              </a:rPr>
              <a:t>農</a:t>
            </a:r>
            <a:endParaRPr lang="en-US" sz="1400" dirty="0">
              <a:latin typeface="楷体" pitchFamily="49" charset="-122"/>
              <a:ea typeface="楷体" pitchFamily="49" charset="-122"/>
            </a:endParaRPr>
          </a:p>
        </p:txBody>
      </p:sp>
      <p:sp>
        <p:nvSpPr>
          <p:cNvPr id="259086" name="Rectangle 19"/>
          <p:cNvSpPr>
            <a:spLocks noChangeArrowheads="1"/>
          </p:cNvSpPr>
          <p:nvPr/>
        </p:nvSpPr>
        <p:spPr bwMode="auto">
          <a:xfrm>
            <a:off x="8229600" y="533400"/>
            <a:ext cx="752475" cy="52387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a:latin typeface="楷体" pitchFamily="49" charset="-122"/>
                <a:ea typeface="楷体" pitchFamily="49" charset="-122"/>
              </a:rPr>
              <a:t>加 利 </a:t>
            </a:r>
            <a:r>
              <a:rPr lang="en-US" sz="1400" dirty="0" err="1">
                <a:latin typeface="楷体" pitchFamily="49" charset="-122"/>
                <a:ea typeface="楷体" pitchFamily="49" charset="-122"/>
              </a:rPr>
              <a:t>利</a:t>
            </a:r>
            <a:r>
              <a:rPr lang="en-US" sz="1400" dirty="0">
                <a:latin typeface="楷体" pitchFamily="49" charset="-122"/>
                <a:ea typeface="楷体" pitchFamily="49" charset="-122"/>
              </a:rPr>
              <a:t> 海</a:t>
            </a:r>
          </a:p>
        </p:txBody>
      </p:sp>
      <p:sp>
        <p:nvSpPr>
          <p:cNvPr id="259087" name="Rectangle 20"/>
          <p:cNvSpPr>
            <a:spLocks noChangeArrowheads="1"/>
          </p:cNvSpPr>
          <p:nvPr/>
        </p:nvSpPr>
        <p:spPr bwMode="auto">
          <a:xfrm>
            <a:off x="7010400" y="609600"/>
            <a:ext cx="800219" cy="276999"/>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dirty="0" err="1">
                <a:latin typeface="楷体" pitchFamily="49" charset="-122"/>
                <a:ea typeface="楷体" pitchFamily="49" charset="-122"/>
              </a:rPr>
              <a:t>提比哩</a:t>
            </a:r>
            <a:r>
              <a:rPr lang="zh-TW" altLang="en-US" sz="1200" dirty="0">
                <a:latin typeface="楷体" pitchFamily="49" charset="-122"/>
                <a:ea typeface="楷体" pitchFamily="49" charset="-122"/>
              </a:rPr>
              <a:t>亞</a:t>
            </a:r>
            <a:endParaRPr lang="en-US" sz="1200" dirty="0">
              <a:latin typeface="楷体" pitchFamily="49" charset="-122"/>
              <a:ea typeface="楷体" pitchFamily="49" charset="-122"/>
            </a:endParaRPr>
          </a:p>
        </p:txBody>
      </p:sp>
      <p:sp>
        <p:nvSpPr>
          <p:cNvPr id="259088" name="Rectangle 21"/>
          <p:cNvSpPr>
            <a:spLocks noChangeArrowheads="1"/>
          </p:cNvSpPr>
          <p:nvPr/>
        </p:nvSpPr>
        <p:spPr bwMode="auto">
          <a:xfrm>
            <a:off x="7116763" y="1247775"/>
            <a:ext cx="646331" cy="276999"/>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dirty="0" err="1">
                <a:latin typeface="楷体" pitchFamily="49" charset="-122"/>
                <a:ea typeface="楷体" pitchFamily="49" charset="-122"/>
              </a:rPr>
              <a:t>他泊山</a:t>
            </a:r>
            <a:endParaRPr lang="en-US" sz="1200" dirty="0">
              <a:latin typeface="楷体" pitchFamily="49" charset="-122"/>
              <a:ea typeface="楷体" pitchFamily="49" charset="-122"/>
            </a:endParaRPr>
          </a:p>
        </p:txBody>
      </p:sp>
      <p:sp>
        <p:nvSpPr>
          <p:cNvPr id="259089" name="Rectangle 22"/>
          <p:cNvSpPr>
            <a:spLocks noChangeArrowheads="1"/>
          </p:cNvSpPr>
          <p:nvPr/>
        </p:nvSpPr>
        <p:spPr bwMode="auto">
          <a:xfrm>
            <a:off x="7391400" y="2116138"/>
            <a:ext cx="419100" cy="215900"/>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800"/>
              <a:t>撒 冷</a:t>
            </a:r>
          </a:p>
        </p:txBody>
      </p:sp>
      <p:sp>
        <p:nvSpPr>
          <p:cNvPr id="259090" name="Rectangle 23"/>
          <p:cNvSpPr>
            <a:spLocks noChangeArrowheads="1"/>
          </p:cNvSpPr>
          <p:nvPr/>
        </p:nvSpPr>
        <p:spPr bwMode="auto">
          <a:xfrm>
            <a:off x="6156176" y="2492896"/>
            <a:ext cx="1600200" cy="150810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600" b="1" dirty="0">
                <a:latin typeface="楷体" pitchFamily="49" charset="-122"/>
                <a:ea typeface="楷体" pitchFamily="49" charset="-122"/>
              </a:rPr>
              <a:t>許</a:t>
            </a:r>
            <a:r>
              <a:rPr lang="en-US" sz="1600" b="1" dirty="0">
                <a:latin typeface="楷体" pitchFamily="49" charset="-122"/>
                <a:ea typeface="楷体" pitchFamily="49" charset="-122"/>
              </a:rPr>
              <a:t>多</a:t>
            </a:r>
            <a:r>
              <a:rPr lang="zh-TW" altLang="en-US" sz="1600" b="1" dirty="0">
                <a:latin typeface="楷体" pitchFamily="49" charset="-122"/>
                <a:ea typeface="楷体" pitchFamily="49" charset="-122"/>
              </a:rPr>
              <a:t>學</a:t>
            </a:r>
            <a:r>
              <a:rPr lang="en-US" sz="1600" b="1" dirty="0">
                <a:latin typeface="楷体" pitchFamily="49" charset="-122"/>
                <a:ea typeface="楷体" pitchFamily="49" charset="-122"/>
              </a:rPr>
              <a:t>者</a:t>
            </a:r>
            <a:r>
              <a:rPr lang="zh-TW" altLang="en-US" sz="1600" b="1" dirty="0">
                <a:latin typeface="楷体" pitchFamily="49" charset="-122"/>
                <a:ea typeface="楷体" pitchFamily="49" charset="-122"/>
              </a:rPr>
              <a:t>認為約</a:t>
            </a:r>
            <a:r>
              <a:rPr lang="en-US" sz="1600" b="1" dirty="0">
                <a:latin typeface="楷体" pitchFamily="49" charset="-122"/>
                <a:ea typeface="楷体" pitchFamily="49" charset="-122"/>
              </a:rPr>
              <a:t>翰</a:t>
            </a:r>
            <a:r>
              <a:rPr lang="zh-CN" altLang="en-US" sz="1600" b="1" dirty="0">
                <a:latin typeface="楷体" pitchFamily="49" charset="-122"/>
                <a:ea typeface="楷体" pitchFamily="49" charset="-122"/>
                <a:cs typeface="楷体" charset="0"/>
              </a:rPr>
              <a:t>在</a:t>
            </a:r>
            <a:r>
              <a:rPr lang="zh-TW" altLang="en-US" sz="1600" b="1" dirty="0">
                <a:latin typeface="楷体" pitchFamily="49" charset="-122"/>
                <a:ea typeface="楷体" pitchFamily="49" charset="-122"/>
                <a:cs typeface="楷体" charset="0"/>
              </a:rPr>
              <a:t>約</a:t>
            </a:r>
            <a:r>
              <a:rPr lang="en-US" sz="1600" b="1" dirty="0" err="1">
                <a:solidFill>
                  <a:srgbClr val="000000"/>
                </a:solidFill>
                <a:latin typeface="楷体" pitchFamily="49" charset="-122"/>
                <a:ea typeface="楷体" pitchFamily="49" charset="-122"/>
              </a:rPr>
              <a:t>旦</a:t>
            </a:r>
            <a:r>
              <a:rPr lang="en-US" sz="1600" b="1" dirty="0" err="1">
                <a:latin typeface="楷体" pitchFamily="49" charset="-122"/>
                <a:ea typeface="楷体" pitchFamily="49" charset="-122"/>
              </a:rPr>
              <a:t>河的中央施洗</a:t>
            </a:r>
            <a:r>
              <a:rPr lang="en-US" altLang="ja-JP" sz="1600" b="1" dirty="0">
                <a:latin typeface="楷体" pitchFamily="49" charset="-122"/>
                <a:ea typeface="楷体" pitchFamily="49" charset="-122"/>
              </a:rPr>
              <a:t>.</a:t>
            </a:r>
          </a:p>
          <a:p>
            <a:endParaRPr lang="en-US" sz="800" b="1" dirty="0"/>
          </a:p>
          <a:p>
            <a:endParaRPr lang="en-US" sz="800" dirty="0"/>
          </a:p>
          <a:p>
            <a:endParaRPr lang="en-US" sz="1400" dirty="0"/>
          </a:p>
          <a:p>
            <a:endParaRPr lang="en-US" sz="1400" dirty="0"/>
          </a:p>
        </p:txBody>
      </p:sp>
      <p:sp>
        <p:nvSpPr>
          <p:cNvPr id="259091" name="Rectangle 25"/>
          <p:cNvSpPr>
            <a:spLocks noChangeArrowheads="1"/>
          </p:cNvSpPr>
          <p:nvPr/>
        </p:nvSpPr>
        <p:spPr bwMode="auto">
          <a:xfrm>
            <a:off x="8153400" y="2133600"/>
            <a:ext cx="990600" cy="2031325"/>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1400" dirty="0"/>
          </a:p>
          <a:p>
            <a:endParaRPr lang="en-US" sz="1400" dirty="0"/>
          </a:p>
          <a:p>
            <a:r>
              <a:rPr lang="zh-TW" altLang="en-US" sz="1400" b="1" dirty="0">
                <a:latin typeface="楷体" pitchFamily="49" charset="-122"/>
                <a:ea typeface="楷体" pitchFamily="49" charset="-122"/>
              </a:rPr>
              <a:t>傳</a:t>
            </a:r>
            <a:r>
              <a:rPr lang="en-US" sz="1400" b="1" dirty="0" err="1">
                <a:latin typeface="楷体" pitchFamily="49" charset="-122"/>
                <a:ea typeface="楷体" pitchFamily="49" charset="-122"/>
              </a:rPr>
              <a:t>统推测</a:t>
            </a:r>
            <a:r>
              <a:rPr lang="zh-TW" altLang="en-US" sz="1400" b="1" dirty="0">
                <a:latin typeface="楷体" pitchFamily="49" charset="-122"/>
                <a:ea typeface="楷体" pitchFamily="49" charset="-122"/>
              </a:rPr>
              <a:t>這</a:t>
            </a:r>
            <a:r>
              <a:rPr lang="en-US" sz="1400" b="1" dirty="0" err="1">
                <a:latin typeface="楷体" pitchFamily="49" charset="-122"/>
                <a:ea typeface="楷体" pitchFamily="49" charset="-122"/>
              </a:rPr>
              <a:t>是耶稣施洗的位置</a:t>
            </a:r>
            <a:r>
              <a:rPr lang="en-US" sz="1400" b="1" dirty="0">
                <a:latin typeface="楷体" pitchFamily="49" charset="-122"/>
                <a:ea typeface="楷体" pitchFamily="49" charset="-122"/>
              </a:rPr>
              <a:t>. </a:t>
            </a:r>
            <a:r>
              <a:rPr lang="zh-TW" altLang="en-US" sz="1400" b="1" dirty="0">
                <a:latin typeface="楷体" pitchFamily="49" charset="-122"/>
                <a:ea typeface="楷体" pitchFamily="49" charset="-122"/>
              </a:rPr>
              <a:t>聖經記</a:t>
            </a:r>
            <a:r>
              <a:rPr lang="en-US" sz="1400" b="1" dirty="0" err="1">
                <a:latin typeface="楷体" pitchFamily="49" charset="-122"/>
                <a:ea typeface="楷体" pitchFamily="49" charset="-122"/>
              </a:rPr>
              <a:t>载的位置尚未</a:t>
            </a:r>
            <a:r>
              <a:rPr lang="zh-TW" altLang="en-US" sz="1400" b="1" dirty="0">
                <a:latin typeface="楷体" pitchFamily="49" charset="-122"/>
                <a:ea typeface="楷体" pitchFamily="49" charset="-122"/>
              </a:rPr>
              <a:t>確</a:t>
            </a:r>
            <a:r>
              <a:rPr lang="en-US" sz="1400" b="1" dirty="0">
                <a:latin typeface="楷体" pitchFamily="49" charset="-122"/>
                <a:ea typeface="楷体" pitchFamily="49" charset="-122"/>
              </a:rPr>
              <a:t>定.</a:t>
            </a:r>
          </a:p>
        </p:txBody>
      </p:sp>
      <p:sp>
        <p:nvSpPr>
          <p:cNvPr id="21" name="矩形 20"/>
          <p:cNvSpPr/>
          <p:nvPr/>
        </p:nvSpPr>
        <p:spPr>
          <a:xfrm>
            <a:off x="0" y="-171400"/>
            <a:ext cx="5076056"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zh-TW" altLang="en-US" sz="2800" b="1" dirty="0">
                <a:solidFill>
                  <a:srgbClr val="FFFFFF"/>
                </a:solidFill>
                <a:latin typeface="楷体" pitchFamily="49" charset="-122"/>
                <a:ea typeface="楷体" pitchFamily="49" charset="-122"/>
              </a:rPr>
              <a:t>耶穌的受洗</a:t>
            </a:r>
            <a:endParaRPr lang="en-US" altLang="zh-TW" sz="2800" b="1" dirty="0">
              <a:solidFill>
                <a:srgbClr val="FFFFFF"/>
              </a:solidFill>
              <a:latin typeface="楷体" pitchFamily="49" charset="-122"/>
              <a:ea typeface="楷体" pitchFamily="49" charset="-122"/>
            </a:endParaRPr>
          </a:p>
          <a:p>
            <a:r>
              <a:rPr lang="zh-TW" altLang="en-US" sz="2800" b="1" dirty="0">
                <a:solidFill>
                  <a:srgbClr val="FFFFFF"/>
                </a:solidFill>
                <a:latin typeface="楷体" pitchFamily="49" charset="-122"/>
                <a:ea typeface="楷体" pitchFamily="49" charset="-122"/>
              </a:rPr>
              <a:t>          與受試探</a:t>
            </a:r>
            <a:endParaRPr lang="en-US" altLang="zh-TW" sz="2800" b="1" dirty="0">
              <a:solidFill>
                <a:srgbClr val="FFFFFF"/>
              </a:solidFill>
              <a:latin typeface="楷体" pitchFamily="49" charset="-122"/>
              <a:ea typeface="楷体" pitchFamily="49" charset="-122"/>
            </a:endParaRPr>
          </a:p>
          <a:p>
            <a:r>
              <a:rPr lang="en-US" altLang="zh-TW" sz="2800" b="1" dirty="0">
                <a:solidFill>
                  <a:srgbClr val="FFFFFF"/>
                </a:solidFill>
                <a:latin typeface="楷体" pitchFamily="49" charset="-122"/>
                <a:ea typeface="楷体" pitchFamily="49" charset="-122"/>
              </a:rPr>
              <a:t> </a:t>
            </a:r>
            <a:r>
              <a:rPr lang="zh-TW" altLang="en-US" sz="2800" b="1" dirty="0">
                <a:solidFill>
                  <a:srgbClr val="FFFFFF"/>
                </a:solidFill>
                <a:latin typeface="楷体" pitchFamily="49" charset="-122"/>
                <a:ea typeface="楷体" pitchFamily="49" charset="-122"/>
              </a:rPr>
              <a:t>          </a:t>
            </a:r>
            <a:r>
              <a:rPr lang="en-US" altLang="zh-TW" sz="2800" b="1" dirty="0">
                <a:solidFill>
                  <a:srgbClr val="FFFFFF"/>
                </a:solidFill>
                <a:latin typeface="楷体" pitchFamily="49" charset="-122"/>
                <a:ea typeface="楷体" pitchFamily="49" charset="-122"/>
              </a:rPr>
              <a:t>(3:23–4:11)</a:t>
            </a:r>
            <a:endParaRPr lang="zh-TW" altLang="en-US" sz="2800" dirty="0">
              <a:latin typeface="楷体" pitchFamily="49" charset="-122"/>
              <a:ea typeface="楷体" pitchFamily="49" charset="-122"/>
            </a:endParaRPr>
          </a:p>
        </p:txBody>
      </p:sp>
    </p:spTree>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021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50213" name="Text Box 3"/>
          <p:cNvSpPr txBox="1">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73</a:t>
            </a:r>
            <a:endParaRPr lang="en-US">
              <a:solidFill>
                <a:srgbClr val="FFFFFF"/>
              </a:solidFill>
              <a:cs typeface="Arial" charset="0"/>
            </a:endParaRPr>
          </a:p>
        </p:txBody>
      </p:sp>
      <p:sp>
        <p:nvSpPr>
          <p:cNvPr id="111620" name="Text Box 4"/>
          <p:cNvSpPr txBox="1">
            <a:spLocks noChangeArrowheads="1"/>
          </p:cNvSpPr>
          <p:nvPr/>
        </p:nvSpPr>
        <p:spPr bwMode="auto">
          <a:xfrm>
            <a:off x="457200" y="12192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FF"/>
                </a:solidFill>
                <a:cs typeface="Times New Roman" charset="0"/>
              </a:rPr>
              <a:t>	</a:t>
            </a:r>
          </a:p>
          <a:p>
            <a:pPr algn="ctr" eaLnBrk="1" hangingPunct="1"/>
            <a:r>
              <a:rPr lang="en-US" altLang="zh-TW" b="1" dirty="0">
                <a:solidFill>
                  <a:srgbClr val="FFFFFF"/>
                </a:solidFill>
                <a:cs typeface="Times New Roman" charset="0"/>
              </a:rPr>
              <a:t>I. (1:1–4:11) </a:t>
            </a:r>
            <a:r>
              <a:rPr lang="zh-CN" altLang="en-US" b="1" dirty="0">
                <a:solidFill>
                  <a:srgbClr val="FFFFFF"/>
                </a:solidFill>
                <a:latin typeface="楷体" pitchFamily="49" charset="-122"/>
                <a:ea typeface="楷体" pitchFamily="49" charset="-122"/>
                <a:cs typeface="Times New Roman" charset="0"/>
              </a:rPr>
              <a:t>基督的降临和</a:t>
            </a:r>
            <a:r>
              <a:rPr lang="zh-TW" altLang="en-US" b="1" dirty="0">
                <a:solidFill>
                  <a:srgbClr val="FFFFFF"/>
                </a:solidFill>
                <a:latin typeface="楷体" pitchFamily="49" charset="-122"/>
                <a:ea typeface="楷体" pitchFamily="49" charset="-122"/>
                <a:cs typeface="Times New Roman" charset="0"/>
              </a:rPr>
              <a:t>認</a:t>
            </a:r>
            <a:r>
              <a:rPr lang="zh-CN" altLang="en-US" b="1" dirty="0">
                <a:solidFill>
                  <a:srgbClr val="FFFFFF"/>
                </a:solidFill>
                <a:latin typeface="楷体" pitchFamily="49" charset="-122"/>
                <a:ea typeface="楷体" pitchFamily="49" charset="-122"/>
                <a:cs typeface="Times New Roman" charset="0"/>
              </a:rPr>
              <a:t>可，</a:t>
            </a:r>
            <a:r>
              <a:rPr lang="zh-TW" altLang="en-US" b="1" dirty="0">
                <a:solidFill>
                  <a:srgbClr val="FFFFFF"/>
                </a:solidFill>
                <a:latin typeface="楷体" pitchFamily="49" charset="-122"/>
                <a:ea typeface="楷体" pitchFamily="49" charset="-122"/>
                <a:cs typeface="Times New Roman" charset="0"/>
              </a:rPr>
              <a:t>顯示</a:t>
            </a:r>
            <a:r>
              <a:rPr lang="zh-CN" altLang="en-US" b="1" dirty="0">
                <a:solidFill>
                  <a:srgbClr val="FFFFFF"/>
                </a:solidFill>
                <a:latin typeface="楷体" pitchFamily="49" charset="-122"/>
                <a:ea typeface="楷体" pitchFamily="49" charset="-122"/>
                <a:cs typeface="Times New Roman" charset="0"/>
              </a:rPr>
              <a:t>了他是</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和以色列正</a:t>
            </a:r>
            <a:r>
              <a:rPr lang="zh-TW" altLang="en-US" b="1" dirty="0">
                <a:solidFill>
                  <a:srgbClr val="FFFFFF"/>
                </a:solidFill>
                <a:latin typeface="楷体" pitchFamily="49" charset="-122"/>
                <a:ea typeface="楷体" pitchFamily="49" charset="-122"/>
                <a:cs typeface="Times New Roman" charset="0"/>
              </a:rPr>
              <a:t>義</a:t>
            </a:r>
            <a:r>
              <a:rPr lang="zh-CN" altLang="en-US" b="1" dirty="0">
                <a:solidFill>
                  <a:srgbClr val="FFFFFF"/>
                </a:solidFill>
                <a:latin typeface="楷体" pitchFamily="49" charset="-122"/>
                <a:ea typeface="楷体" pitchFamily="49" charset="-122"/>
                <a:cs typeface="Times New Roman" charset="0"/>
              </a:rPr>
              <a:t>的王。</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111621" name="Text Box 5"/>
          <p:cNvSpPr txBox="1">
            <a:spLocks noChangeArrowheads="1"/>
          </p:cNvSpPr>
          <p:nvPr/>
        </p:nvSpPr>
        <p:spPr bwMode="auto">
          <a:xfrm>
            <a:off x="457200" y="32004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TW" b="1" dirty="0">
              <a:solidFill>
                <a:srgbClr val="FFFFFF"/>
              </a:solidFill>
              <a:cs typeface="Times New Roman" charset="0"/>
            </a:endParaRPr>
          </a:p>
          <a:p>
            <a:pPr algn="ctr" eaLnBrk="1" hangingPunct="1"/>
            <a:r>
              <a:rPr lang="en-US" altLang="zh-TW" b="1" dirty="0">
                <a:solidFill>
                  <a:srgbClr val="FFFFFF"/>
                </a:solidFill>
                <a:cs typeface="Times New Roman" charset="0"/>
              </a:rPr>
              <a:t>II. (4:12–7:29) </a:t>
            </a:r>
            <a:r>
              <a:rPr lang="zh-CN" altLang="en-US" b="1" dirty="0">
                <a:solidFill>
                  <a:srgbClr val="FFFFFF"/>
                </a:solidFill>
                <a:latin typeface="楷体" pitchFamily="49" charset="-122"/>
                <a:ea typeface="楷体" pitchFamily="49" charset="-122"/>
                <a:cs typeface="Times New Roman" charset="0"/>
              </a:rPr>
              <a:t>基督早期的事工和登山</a:t>
            </a:r>
            <a:r>
              <a:rPr lang="zh-TW" altLang="en-US" b="1" dirty="0">
                <a:solidFill>
                  <a:srgbClr val="FFFFFF"/>
                </a:solidFill>
                <a:latin typeface="楷体" pitchFamily="49" charset="-122"/>
                <a:ea typeface="楷体" pitchFamily="49" charset="-122"/>
                <a:cs typeface="Times New Roman" charset="0"/>
              </a:rPr>
              <a:t>寶訓顯</a:t>
            </a:r>
            <a:r>
              <a:rPr lang="zh-CN" altLang="en-US" b="1" dirty="0">
                <a:solidFill>
                  <a:srgbClr val="FFFFFF"/>
                </a:solidFill>
                <a:latin typeface="楷体" pitchFamily="49" charset="-122"/>
                <a:ea typeface="楷体" pitchFamily="49" charset="-122"/>
                <a:cs typeface="Times New Roman" charset="0"/>
              </a:rPr>
              <a:t>示他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的先知事工。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 name="Title 1"/>
          <p:cNvSpPr>
            <a:spLocks noGrp="1"/>
          </p:cNvSpPr>
          <p:nvPr>
            <p:ph type="title" idx="4294967295"/>
          </p:nvPr>
        </p:nvSpPr>
        <p:spPr>
          <a:xfrm>
            <a:off x="611560" y="332656"/>
            <a:ext cx="8229600" cy="1143000"/>
          </a:xfrm>
        </p:spPr>
        <p:txBody>
          <a:bodyPr/>
          <a:lstStyle/>
          <a:p>
            <a:pPr algn="l">
              <a:defRPr/>
            </a:pPr>
            <a:r>
              <a:rPr lang="zh-TW" altLang="en-US" sz="2400" b="1" kern="1200" dirty="0">
                <a:solidFill>
                  <a:srgbClr val="FFFFFF"/>
                </a:solidFill>
                <a:effectLst/>
                <a:latin typeface="Arial"/>
                <a:ea typeface="ＭＳ Ｐゴシック"/>
                <a:cs typeface="Times New Roman"/>
              </a:rPr>
              <a:t>                                      </a:t>
            </a:r>
            <a:r>
              <a:rPr lang="en-US" sz="2400" b="1" kern="1200" dirty="0">
                <a:solidFill>
                  <a:srgbClr val="FFFFFF"/>
                </a:solidFill>
                <a:effectLst/>
                <a:latin typeface="Arial"/>
                <a:ea typeface="ＭＳ Ｐゴシック"/>
                <a:cs typeface="Times New Roman"/>
              </a:rPr>
              <a:t>4:12–7:29</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ppt_w</p:attrName>
                                        </p:attrNameLst>
                                      </p:cBhvr>
                                      <p:tavLst>
                                        <p:tav tm="0">
                                          <p:val>
                                            <p:fltVal val="0"/>
                                          </p:val>
                                        </p:tav>
                                        <p:tav tm="100000">
                                          <p:val>
                                            <p:strVal val="#ppt_w"/>
                                          </p:val>
                                        </p:tav>
                                      </p:tavLst>
                                    </p:anim>
                                    <p:anim calcmode="lin" valueType="num">
                                      <p:cBhvr>
                                        <p:cTn id="8" dur="500" fill="hold"/>
                                        <p:tgtEl>
                                          <p:spTgt spid="1116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1621"/>
                                        </p:tgtEl>
                                        <p:attrNameLst>
                                          <p:attrName>style.visibility</p:attrName>
                                        </p:attrNameLst>
                                      </p:cBhvr>
                                      <p:to>
                                        <p:strVal val="visible"/>
                                      </p:to>
                                    </p:set>
                                    <p:anim calcmode="lin" valueType="num">
                                      <p:cBhvr>
                                        <p:cTn id="13" dur="500" fill="hold"/>
                                        <p:tgtEl>
                                          <p:spTgt spid="111621"/>
                                        </p:tgtEl>
                                        <p:attrNameLst>
                                          <p:attrName>ppt_w</p:attrName>
                                        </p:attrNameLst>
                                      </p:cBhvr>
                                      <p:tavLst>
                                        <p:tav tm="0">
                                          <p:val>
                                            <p:fltVal val="0"/>
                                          </p:val>
                                        </p:tav>
                                        <p:tav tm="100000">
                                          <p:val>
                                            <p:strVal val="#ppt_w"/>
                                          </p:val>
                                        </p:tav>
                                      </p:tavLst>
                                    </p:anim>
                                    <p:anim calcmode="lin" valueType="num">
                                      <p:cBhvr>
                                        <p:cTn id="14" dur="500" fill="hold"/>
                                        <p:tgtEl>
                                          <p:spTgt spid="11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autoUpdateAnimBg="0"/>
      <p:bldP spid="11162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4"/>
          <p:cNvSpPr txBox="1">
            <a:spLocks noChangeArrowheads="1"/>
          </p:cNvSpPr>
          <p:nvPr/>
        </p:nvSpPr>
        <p:spPr bwMode="auto">
          <a:xfrm>
            <a:off x="84264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48</a:t>
            </a:r>
          </a:p>
        </p:txBody>
      </p:sp>
      <p:grpSp>
        <p:nvGrpSpPr>
          <p:cNvPr id="2" name="Group 5"/>
          <p:cNvGrpSpPr>
            <a:grpSpLocks/>
          </p:cNvGrpSpPr>
          <p:nvPr/>
        </p:nvGrpSpPr>
        <p:grpSpPr bwMode="auto">
          <a:xfrm>
            <a:off x="4716016" y="0"/>
            <a:ext cx="2530476" cy="1323976"/>
            <a:chOff x="333" y="647"/>
            <a:chExt cx="1594" cy="834"/>
          </a:xfrm>
        </p:grpSpPr>
        <p:sp>
          <p:nvSpPr>
            <p:cNvPr id="182278" name="Text Box 6"/>
            <p:cNvSpPr txBox="1">
              <a:spLocks noChangeArrowheads="1"/>
            </p:cNvSpPr>
            <p:nvPr/>
          </p:nvSpPr>
          <p:spPr bwMode="auto">
            <a:xfrm>
              <a:off x="333" y="647"/>
              <a:ext cx="283" cy="834"/>
            </a:xfrm>
            <a:prstGeom prst="rect">
              <a:avLst/>
            </a:prstGeom>
            <a:solidFill>
              <a:schemeClr val="tx2"/>
            </a:solidFill>
            <a:ln w="12700">
              <a:solidFill>
                <a:schemeClr val="bg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Times New Roman" charset="0"/>
                  <a:ea typeface="楷体" charset="0"/>
                  <a:cs typeface="楷体" charset="0"/>
                </a:rPr>
                <a:t>馬</a:t>
              </a:r>
              <a:endParaRPr lang="en-US" altLang="zh-TW"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太</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福</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音</a:t>
              </a:r>
            </a:p>
          </p:txBody>
        </p:sp>
        <p:sp>
          <p:nvSpPr>
            <p:cNvPr id="182279" name="Text Box 7"/>
            <p:cNvSpPr txBox="1">
              <a:spLocks noChangeArrowheads="1"/>
            </p:cNvSpPr>
            <p:nvPr/>
          </p:nvSpPr>
          <p:spPr bwMode="auto">
            <a:xfrm>
              <a:off x="741"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馬</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sz="2000" b="1" dirty="0">
                <a:solidFill>
                  <a:srgbClr val="000000"/>
                </a:solidFill>
                <a:latin typeface="KaiTi" pitchFamily="49" charset="-122"/>
                <a:ea typeface="KaiTi" pitchFamily="49" charset="-122"/>
                <a:cs typeface="Arial" charset="0"/>
              </a:endParaRPr>
            </a:p>
          </p:txBody>
        </p:sp>
        <p:sp>
          <p:nvSpPr>
            <p:cNvPr id="182280" name="Text Box 8"/>
            <p:cNvSpPr txBox="1">
              <a:spLocks noChangeArrowheads="1"/>
            </p:cNvSpPr>
            <p:nvPr/>
          </p:nvSpPr>
          <p:spPr bwMode="auto">
            <a:xfrm>
              <a:off x="1195"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加</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sz="2000" b="1" dirty="0">
                <a:solidFill>
                  <a:srgbClr val="000000"/>
                </a:solidFill>
                <a:latin typeface="KaiTi" pitchFamily="49" charset="-122"/>
                <a:ea typeface="KaiTi" pitchFamily="49" charset="-122"/>
                <a:cs typeface="Arial" charset="0"/>
              </a:endParaRPr>
            </a:p>
          </p:txBody>
        </p:sp>
        <p:sp>
          <p:nvSpPr>
            <p:cNvPr id="182281" name="Text Box 9"/>
            <p:cNvSpPr txBox="1">
              <a:spLocks noChangeArrowheads="1"/>
            </p:cNvSpPr>
            <p:nvPr/>
          </p:nvSpPr>
          <p:spPr bwMode="auto">
            <a:xfrm>
              <a:off x="1648"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約</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翰</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sz="2000" b="1" dirty="0">
                <a:solidFill>
                  <a:srgbClr val="000000"/>
                </a:solidFill>
                <a:latin typeface="KaiTi" pitchFamily="49" charset="-122"/>
                <a:ea typeface="KaiTi" pitchFamily="49" charset="-122"/>
                <a:cs typeface="Arial" charset="0"/>
              </a:endParaRPr>
            </a:p>
          </p:txBody>
        </p:sp>
      </p:grpSp>
      <p:sp>
        <p:nvSpPr>
          <p:cNvPr id="66570" name="Rectangle 10"/>
          <p:cNvSpPr>
            <a:spLocks noGrp="1" noChangeArrowheads="1"/>
          </p:cNvSpPr>
          <p:nvPr>
            <p:ph type="title"/>
          </p:nvPr>
        </p:nvSpPr>
        <p:spPr>
          <a:xfrm>
            <a:off x="-180528" y="0"/>
            <a:ext cx="4724400" cy="1066800"/>
          </a:xfrm>
        </p:spPr>
        <p:txBody>
          <a:bodyPr/>
          <a:lstStyle/>
          <a:p>
            <a:pPr eaLnBrk="1" hangingPunct="1">
              <a:defRPr/>
            </a:pPr>
            <a:r>
              <a:rPr lang="en-US" altLang="zh-CN" sz="5400" dirty="0">
                <a:latin typeface="標楷體" pitchFamily="65" charset="-120"/>
                <a:ea typeface="標楷體" pitchFamily="65" charset="-120"/>
                <a:cs typeface="楷体" charset="0"/>
              </a:rPr>
              <a:t>福</a:t>
            </a:r>
            <a:r>
              <a:rPr lang="zh-CN" altLang="en-US" sz="5400" dirty="0">
                <a:latin typeface="標楷體" pitchFamily="65" charset="-120"/>
                <a:ea typeface="標楷體" pitchFamily="65" charset="-120"/>
                <a:cs typeface="楷体" charset="0"/>
              </a:rPr>
              <a:t>音</a:t>
            </a:r>
            <a:r>
              <a:rPr lang="zh-TW" altLang="en-US" sz="5400" dirty="0">
                <a:latin typeface="標楷體" pitchFamily="65" charset="-120"/>
                <a:ea typeface="標楷體" pitchFamily="65" charset="-120"/>
                <a:cs typeface="楷体" charset="0"/>
              </a:rPr>
              <a:t>書</a:t>
            </a:r>
            <a:endParaRPr lang="en-US" sz="5400" dirty="0">
              <a:latin typeface="Arial" charset="0"/>
              <a:ea typeface="ＭＳ Ｐゴシック" charset="0"/>
              <a:cs typeface="Arial" charset="0"/>
            </a:endParaRPr>
          </a:p>
        </p:txBody>
      </p:sp>
      <p:sp>
        <p:nvSpPr>
          <p:cNvPr id="182276" name="Text Box 11"/>
          <p:cNvSpPr txBox="1">
            <a:spLocks noChangeArrowheads="1"/>
          </p:cNvSpPr>
          <p:nvPr/>
        </p:nvSpPr>
        <p:spPr bwMode="auto">
          <a:xfrm>
            <a:off x="836612" y="762000"/>
            <a:ext cx="27272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tLang="zh-CN" sz="2000" i="1" dirty="0">
              <a:solidFill>
                <a:srgbClr val="B2B2B2"/>
              </a:solidFill>
              <a:ea typeface="SimSun" charset="0"/>
              <a:cs typeface="SimSun" charset="0"/>
            </a:endParaRPr>
          </a:p>
          <a:p>
            <a:pPr eaLnBrk="1" hangingPunct="1"/>
            <a:r>
              <a:rPr lang="zh-TW" altLang="en-US" sz="2000" i="1" dirty="0">
                <a:solidFill>
                  <a:srgbClr val="B2B2B2"/>
                </a:solidFill>
                <a:ea typeface="SimSun" charset="0"/>
                <a:cs typeface="SimSun" charset="0"/>
              </a:rPr>
              <a:t>   </a:t>
            </a:r>
            <a:r>
              <a:rPr lang="en-US" altLang="zh-CN" sz="2000" i="1" dirty="0">
                <a:solidFill>
                  <a:srgbClr val="B2B2B2"/>
                </a:solidFill>
                <a:ea typeface="SimSun" charset="0"/>
                <a:cs typeface="SimSun" charset="0"/>
              </a:rPr>
              <a:t>NIV </a:t>
            </a:r>
            <a:r>
              <a:rPr lang="zh-TW" altLang="en-US" sz="2000" i="1" dirty="0">
                <a:solidFill>
                  <a:srgbClr val="B2B2B2"/>
                </a:solidFill>
                <a:ea typeface="SimSun" charset="0"/>
                <a:cs typeface="SimSun" charset="0"/>
              </a:rPr>
              <a:t> 研讀聖經</a:t>
            </a:r>
            <a:r>
              <a:rPr lang="en-US" altLang="zh-CN" sz="2000" dirty="0">
                <a:solidFill>
                  <a:srgbClr val="B2B2B2"/>
                </a:solidFill>
                <a:ea typeface="SimSun" charset="0"/>
                <a:cs typeface="SimSun" charset="0"/>
              </a:rPr>
              <a:t> 1471</a:t>
            </a:r>
          </a:p>
          <a:p>
            <a:pPr eaLnBrk="1" hangingPunct="1"/>
            <a:endParaRPr lang="en-US" sz="2000" dirty="0">
              <a:solidFill>
                <a:srgbClr val="B2B2B2"/>
              </a:solidFill>
              <a:cs typeface="Arial"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a:lstStyle/>
          <a:p>
            <a:pPr eaLnBrk="1" hangingPunct="1">
              <a:defRPr/>
            </a:pPr>
            <a:endParaRPr lang="en-US" altLang="zh-CN" sz="2800" b="1" dirty="0">
              <a:solidFill>
                <a:srgbClr val="FFFFFF"/>
              </a:solidFill>
              <a:latin typeface="標楷體" pitchFamily="65" charset="-120"/>
              <a:ea typeface="標楷體" pitchFamily="65" charset="-120"/>
            </a:endParaRPr>
          </a:p>
          <a:p>
            <a:pPr eaLnBrk="1" hangingPunct="1">
              <a:buFont typeface="Arial" pitchFamily="34" charset="0"/>
              <a:buChar char="•"/>
              <a:defRPr/>
            </a:pPr>
            <a:r>
              <a:rPr lang="zh-TW" altLang="en-US" sz="2800" b="1" dirty="0">
                <a:solidFill>
                  <a:srgbClr val="FFFFFF"/>
                </a:solidFill>
                <a:latin typeface="標楷體" pitchFamily="65" charset="-120"/>
                <a:ea typeface="標楷體" pitchFamily="65" charset="-120"/>
              </a:rPr>
              <a:t>   </a:t>
            </a:r>
            <a:r>
              <a:rPr lang="en-US" altLang="zh-CN" sz="2800" b="1" dirty="0">
                <a:solidFill>
                  <a:srgbClr val="FFFFFF"/>
                </a:solidFill>
                <a:latin typeface="標楷體" pitchFamily="65" charset="-120"/>
                <a:ea typeface="標楷體" pitchFamily="65" charset="-120"/>
              </a:rPr>
              <a:t>“</a:t>
            </a:r>
            <a:r>
              <a:rPr lang="en-US" altLang="zh-CN" sz="2800" b="1" dirty="0">
                <a:solidFill>
                  <a:srgbClr val="FFFFFF"/>
                </a:solidFill>
                <a:latin typeface="標楷體" pitchFamily="65" charset="-120"/>
                <a:ea typeface="標楷體" pitchFamily="65" charset="-120"/>
                <a:cs typeface="华文细黑" charset="0"/>
              </a:rPr>
              <a:t>福</a:t>
            </a:r>
            <a:r>
              <a:rPr lang="zh-CN" altLang="en-US" sz="2800" b="1" dirty="0">
                <a:solidFill>
                  <a:srgbClr val="FFFFFF"/>
                </a:solidFill>
                <a:latin typeface="標楷體" pitchFamily="65" charset="-120"/>
                <a:ea typeface="標楷體" pitchFamily="65" charset="-120"/>
                <a:cs typeface="宋体" charset="0"/>
              </a:rPr>
              <a:t>音”是</a:t>
            </a:r>
            <a:r>
              <a:rPr lang="zh-TW" altLang="en-US" sz="2800" b="1" dirty="0">
                <a:solidFill>
                  <a:srgbClr val="FFFFFF"/>
                </a:solidFill>
                <a:latin typeface="標楷體" pitchFamily="65" charset="-120"/>
                <a:ea typeface="標楷體" pitchFamily="65" charset="-120"/>
                <a:cs typeface="宋体" charset="0"/>
              </a:rPr>
              <a:t>從古老</a:t>
            </a:r>
            <a:r>
              <a:rPr lang="zh-CN" altLang="en-US" sz="2800" b="1" dirty="0">
                <a:solidFill>
                  <a:srgbClr val="FFFFFF"/>
                </a:solidFill>
                <a:latin typeface="標楷體" pitchFamily="65" charset="-120"/>
                <a:ea typeface="標楷體" pitchFamily="65" charset="-120"/>
                <a:cs typeface="宋体" charset="0"/>
              </a:rPr>
              <a:t>英</a:t>
            </a:r>
            <a:r>
              <a:rPr lang="zh-TW" altLang="en-US" sz="2800" b="1" dirty="0">
                <a:solidFill>
                  <a:srgbClr val="FFFFFF"/>
                </a:solidFill>
                <a:latin typeface="標楷體" pitchFamily="65" charset="-120"/>
                <a:ea typeface="標楷體" pitchFamily="65" charset="-120"/>
                <a:cs typeface="宋体" charset="0"/>
              </a:rPr>
              <a:t>語</a:t>
            </a:r>
            <a:r>
              <a:rPr lang="zh-CN" altLang="en-US" sz="2800" b="1" dirty="0">
                <a:solidFill>
                  <a:srgbClr val="FFFFFF"/>
                </a:solidFill>
                <a:latin typeface="標楷體" pitchFamily="65" charset="-120"/>
                <a:ea typeface="標楷體" pitchFamily="65" charset="-120"/>
                <a:cs typeface="宋体" charset="0"/>
              </a:rPr>
              <a:t>“神的</a:t>
            </a:r>
            <a:r>
              <a:rPr lang="zh-TW" altLang="en-US" sz="2800" b="1" dirty="0">
                <a:solidFill>
                  <a:srgbClr val="FFFFFF"/>
                </a:solidFill>
                <a:latin typeface="標楷體" pitchFamily="65" charset="-120"/>
                <a:ea typeface="標楷體" pitchFamily="65" charset="-120"/>
                <a:cs typeface="宋体" charset="0"/>
              </a:rPr>
              <a:t>咒語</a:t>
            </a:r>
            <a:r>
              <a:rPr lang="zh-CN" altLang="en-US" sz="2800" b="1" dirty="0">
                <a:solidFill>
                  <a:srgbClr val="FFFFFF"/>
                </a:solidFill>
                <a:latin typeface="標楷體" pitchFamily="65" charset="-120"/>
                <a:ea typeface="標楷體" pitchFamily="65" charset="-120"/>
                <a:cs typeface="宋体" charset="0"/>
              </a:rPr>
              <a:t>”而</a:t>
            </a:r>
            <a:r>
              <a:rPr lang="zh-TW" altLang="en-US" sz="2800" b="1" dirty="0">
                <a:solidFill>
                  <a:srgbClr val="FFFFFF"/>
                </a:solidFill>
                <a:latin typeface="標楷體" pitchFamily="65" charset="-120"/>
                <a:ea typeface="標楷體" pitchFamily="65" charset="-120"/>
                <a:cs typeface="宋体" charset="0"/>
              </a:rPr>
              <a:t>來</a:t>
            </a:r>
            <a:r>
              <a:rPr lang="zh-CN" altLang="en-US" sz="2800" b="1" dirty="0">
                <a:solidFill>
                  <a:srgbClr val="FFFFFF"/>
                </a:solidFill>
                <a:latin typeface="標楷體" pitchFamily="65" charset="-120"/>
                <a:ea typeface="標楷體" pitchFamily="65" charset="-120"/>
                <a:cs typeface="宋体" charset="0"/>
              </a:rPr>
              <a:t>。</a:t>
            </a:r>
            <a:r>
              <a:rPr lang="en-US" altLang="zh-CN" sz="2800" b="1" dirty="0">
                <a:solidFill>
                  <a:srgbClr val="FFFFFF"/>
                </a:solidFill>
                <a:latin typeface="標楷體" pitchFamily="65" charset="-120"/>
                <a:ea typeface="標楷體" pitchFamily="65" charset="-120"/>
              </a:rPr>
              <a:t>“</a:t>
            </a:r>
            <a:r>
              <a:rPr lang="zh-CN" altLang="en-US" sz="2800" b="1" dirty="0">
                <a:solidFill>
                  <a:srgbClr val="FFFFFF"/>
                </a:solidFill>
                <a:latin typeface="標楷體" pitchFamily="65" charset="-120"/>
                <a:ea typeface="標楷體" pitchFamily="65" charset="-120"/>
                <a:cs typeface="宋体" charset="0"/>
              </a:rPr>
              <a:t> </a:t>
            </a:r>
            <a:endParaRPr lang="en-US" altLang="zh-TW" sz="2800" b="1" dirty="0">
              <a:solidFill>
                <a:srgbClr val="FFFFFF"/>
              </a:solidFill>
              <a:latin typeface="標楷體" pitchFamily="65" charset="-120"/>
              <a:ea typeface="標楷體" pitchFamily="65" charset="-120"/>
              <a:cs typeface="华文细黑" charset="0"/>
            </a:endParaRPr>
          </a:p>
          <a:p>
            <a:pPr eaLnBrk="1" hangingPunct="1">
              <a:defRPr/>
            </a:pPr>
            <a:r>
              <a:rPr lang="zh-TW" altLang="en-US" sz="2800" b="1" dirty="0">
                <a:solidFill>
                  <a:srgbClr val="FFFFFF"/>
                </a:solidFill>
                <a:latin typeface="標楷體" pitchFamily="65" charset="-120"/>
                <a:ea typeface="標楷體" pitchFamily="65" charset="-120"/>
                <a:cs typeface="华文细黑" charset="0"/>
              </a:rPr>
              <a:t>     </a:t>
            </a:r>
            <a:r>
              <a:rPr lang="zh-CN" altLang="en-US" sz="2800" b="1" dirty="0">
                <a:solidFill>
                  <a:srgbClr val="FFFFFF"/>
                </a:solidFill>
                <a:latin typeface="標楷體" pitchFamily="65" charset="-120"/>
                <a:ea typeface="標楷體" pitchFamily="65" charset="-120"/>
                <a:cs typeface="宋体" charset="0"/>
              </a:rPr>
              <a:t>正是</a:t>
            </a:r>
            <a:r>
              <a:rPr lang="zh-TW" altLang="en-US" sz="2800" b="1" dirty="0">
                <a:solidFill>
                  <a:srgbClr val="FFFFFF"/>
                </a:solidFill>
                <a:latin typeface="標楷體" pitchFamily="65" charset="-120"/>
                <a:ea typeface="標楷體" pitchFamily="65" charset="-120"/>
                <a:cs typeface="宋体" charset="0"/>
              </a:rPr>
              <a:t>譯</a:t>
            </a:r>
            <a:r>
              <a:rPr lang="zh-CN" altLang="en-US" sz="2800" b="1" dirty="0">
                <a:solidFill>
                  <a:srgbClr val="FFFFFF"/>
                </a:solidFill>
                <a:latin typeface="標楷體" pitchFamily="65" charset="-120"/>
                <a:ea typeface="標楷體" pitchFamily="65" charset="-120"/>
                <a:cs typeface="宋体" charset="0"/>
              </a:rPr>
              <a:t>自</a:t>
            </a:r>
            <a:r>
              <a:rPr lang="zh-TW" altLang="en-US" sz="2800" b="1" dirty="0">
                <a:solidFill>
                  <a:srgbClr val="FFFFFF"/>
                </a:solidFill>
                <a:latin typeface="標楷體" pitchFamily="65" charset="-120"/>
                <a:ea typeface="標楷體" pitchFamily="65" charset="-120"/>
                <a:cs typeface="宋体" charset="0"/>
              </a:rPr>
              <a:t>希臘</a:t>
            </a:r>
            <a:r>
              <a:rPr lang="zh-CN" altLang="en-US" sz="2800" b="1" dirty="0">
                <a:solidFill>
                  <a:srgbClr val="FFFFFF"/>
                </a:solidFill>
                <a:latin typeface="標楷體" pitchFamily="65" charset="-120"/>
                <a:ea typeface="標楷體" pitchFamily="65" charset="-120"/>
                <a:cs typeface="宋体" charset="0"/>
              </a:rPr>
              <a:t>原文</a:t>
            </a:r>
            <a:r>
              <a:rPr lang="en-US" altLang="zh-TW" sz="2800" b="1" dirty="0">
                <a:solidFill>
                  <a:srgbClr val="FFFFFF"/>
                </a:solidFill>
                <a:latin typeface="標楷體" pitchFamily="65" charset="-120"/>
                <a:ea typeface="標楷體" pitchFamily="65" charset="-120"/>
                <a:cs typeface="宋体" charset="0"/>
              </a:rPr>
              <a:t>”</a:t>
            </a:r>
            <a:r>
              <a:rPr lang="zh-TW" altLang="en-US" sz="2800" b="1" dirty="0">
                <a:solidFill>
                  <a:srgbClr val="FFFFFF"/>
                </a:solidFill>
                <a:latin typeface="標楷體" pitchFamily="65" charset="-120"/>
                <a:ea typeface="標楷體" pitchFamily="65" charset="-120"/>
                <a:cs typeface="宋体" charset="0"/>
              </a:rPr>
              <a:t>好消息 </a:t>
            </a:r>
            <a:r>
              <a:rPr lang="en-US" altLang="zh-CN" sz="2800" b="1" dirty="0">
                <a:solidFill>
                  <a:srgbClr val="FFFFFF"/>
                </a:solidFill>
                <a:latin typeface="標楷體" pitchFamily="65" charset="-120"/>
                <a:ea typeface="標楷體" pitchFamily="65" charset="-120"/>
              </a:rPr>
              <a:t>(</a:t>
            </a:r>
            <a:r>
              <a:rPr lang="zh-CN" altLang="en-US" sz="2800" b="1" dirty="0">
                <a:solidFill>
                  <a:srgbClr val="FFFFFF"/>
                </a:solidFill>
                <a:latin typeface="標楷體" pitchFamily="65" charset="-120"/>
                <a:ea typeface="標楷體" pitchFamily="65" charset="-120"/>
                <a:cs typeface="宋体" charset="0"/>
              </a:rPr>
              <a:t>福音</a:t>
            </a:r>
            <a:r>
              <a:rPr lang="en-US" altLang="zh-CN" sz="2800" b="1" dirty="0">
                <a:solidFill>
                  <a:srgbClr val="FFFFFF"/>
                </a:solidFill>
                <a:latin typeface="標楷體" pitchFamily="65" charset="-120"/>
                <a:ea typeface="標楷體" pitchFamily="65" charset="-120"/>
              </a:rPr>
              <a:t>)</a:t>
            </a:r>
            <a:r>
              <a:rPr lang="en-US" altLang="zh-TW" sz="2800" b="1" dirty="0">
                <a:solidFill>
                  <a:srgbClr val="FFFFFF"/>
                </a:solidFill>
                <a:latin typeface="標楷體" pitchFamily="65" charset="-120"/>
                <a:ea typeface="標楷體" pitchFamily="65" charset="-120"/>
              </a:rPr>
              <a:t>”</a:t>
            </a:r>
            <a:r>
              <a:rPr lang="en-US" altLang="zh-CN" sz="2800" b="1" dirty="0">
                <a:solidFill>
                  <a:srgbClr val="FFFFFF"/>
                </a:solidFill>
                <a:latin typeface="標楷體" pitchFamily="65" charset="-120"/>
                <a:ea typeface="標楷體" pitchFamily="65" charset="-120"/>
              </a:rPr>
              <a:t> </a:t>
            </a:r>
            <a:r>
              <a:rPr lang="zh-TW" altLang="en-US" sz="2800" b="1" dirty="0">
                <a:solidFill>
                  <a:srgbClr val="FFFFFF"/>
                </a:solidFill>
                <a:latin typeface="標楷體" pitchFamily="65" charset="-120"/>
                <a:ea typeface="標楷體" pitchFamily="65" charset="-120"/>
              </a:rPr>
              <a:t>的意思</a:t>
            </a:r>
            <a:r>
              <a:rPr lang="zh-CN" altLang="en-US" sz="2800" b="1" dirty="0">
                <a:solidFill>
                  <a:srgbClr val="FFFFFF"/>
                </a:solidFill>
                <a:latin typeface="標楷體" pitchFamily="65" charset="-120"/>
                <a:ea typeface="標楷體" pitchFamily="65" charset="-120"/>
                <a:cs typeface="宋体" charset="0"/>
              </a:rPr>
              <a:t>。</a:t>
            </a:r>
            <a:endParaRPr lang="en-US" altLang="zh-CN" sz="2800" b="1" dirty="0">
              <a:solidFill>
                <a:srgbClr val="FFFFFF"/>
              </a:solidFill>
              <a:latin typeface="標楷體" pitchFamily="65" charset="-120"/>
              <a:ea typeface="標楷體" pitchFamily="65" charset="-120"/>
            </a:endParaRPr>
          </a:p>
          <a:p>
            <a:pPr eaLnBrk="1" hangingPunct="1">
              <a:buFont typeface="Arial" pitchFamily="34" charset="0"/>
              <a:buChar char="•"/>
              <a:defRPr/>
            </a:pPr>
            <a:r>
              <a:rPr lang="en-US" altLang="zh-CN" sz="2800" b="1" dirty="0">
                <a:solidFill>
                  <a:srgbClr val="FFFFFF"/>
                </a:solidFill>
                <a:latin typeface="楷体" charset="0"/>
              </a:rPr>
              <a:t> </a:t>
            </a:r>
            <a:r>
              <a:rPr lang="zh-TW" altLang="en-US" sz="2800" b="1" dirty="0">
                <a:solidFill>
                  <a:srgbClr val="FFFFFF"/>
                </a:solidFill>
                <a:latin typeface="楷体" charset="0"/>
              </a:rPr>
              <a:t>   </a:t>
            </a:r>
            <a:r>
              <a:rPr lang="en-US" altLang="zh-CN" sz="2800" b="1" dirty="0">
                <a:solidFill>
                  <a:srgbClr val="FFFFFF"/>
                </a:solidFill>
                <a:latin typeface="標楷體" pitchFamily="65" charset="-120"/>
                <a:ea typeface="標楷體" pitchFamily="65" charset="-120"/>
                <a:cs typeface="华文细黑" charset="0"/>
              </a:rPr>
              <a:t>在</a:t>
            </a:r>
            <a:r>
              <a:rPr lang="zh-CN" altLang="en-US" sz="2800" b="1" dirty="0">
                <a:solidFill>
                  <a:srgbClr val="FFFFFF"/>
                </a:solidFill>
                <a:latin typeface="標楷體" pitchFamily="65" charset="-120"/>
                <a:ea typeface="標楷體" pitchFamily="65" charset="-120"/>
                <a:cs typeface="宋体" charset="0"/>
              </a:rPr>
              <a:t>古代王朝的</a:t>
            </a:r>
            <a:r>
              <a:rPr lang="zh-TW" altLang="en-US" sz="2800" b="1" dirty="0">
                <a:solidFill>
                  <a:srgbClr val="FFFFFF"/>
                </a:solidFill>
                <a:latin typeface="標楷體" pitchFamily="65" charset="-120"/>
                <a:ea typeface="標楷體" pitchFamily="65" charset="-120"/>
                <a:cs typeface="宋体" charset="0"/>
              </a:rPr>
              <a:t>時候</a:t>
            </a:r>
            <a:r>
              <a:rPr lang="en-US" altLang="zh-CN" sz="2800" b="1" dirty="0">
                <a:solidFill>
                  <a:srgbClr val="FFFFFF"/>
                </a:solidFill>
                <a:latin typeface="標楷體" pitchFamily="65" charset="-120"/>
                <a:ea typeface="標楷體" pitchFamily="65" charset="-120"/>
              </a:rPr>
              <a:t>,</a:t>
            </a:r>
            <a:r>
              <a:rPr lang="zh-TW" altLang="en-US" sz="2800" b="1" dirty="0">
                <a:solidFill>
                  <a:srgbClr val="FFFFFF"/>
                </a:solidFill>
                <a:latin typeface="標楷體" pitchFamily="65" charset="-120"/>
                <a:ea typeface="標楷體" pitchFamily="65" charset="-120"/>
              </a:rPr>
              <a:t>這</a:t>
            </a:r>
            <a:r>
              <a:rPr lang="zh-CN" altLang="en-US" sz="2800" b="1" dirty="0">
                <a:solidFill>
                  <a:srgbClr val="FFFFFF"/>
                </a:solidFill>
                <a:latin typeface="標楷體" pitchFamily="65" charset="-120"/>
                <a:ea typeface="標楷體" pitchFamily="65" charset="-120"/>
                <a:cs typeface="宋体" charset="0"/>
              </a:rPr>
              <a:t>是向整</a:t>
            </a:r>
            <a:r>
              <a:rPr lang="zh-TW" altLang="en-US" sz="2800" b="1" dirty="0">
                <a:solidFill>
                  <a:srgbClr val="FFFFFF"/>
                </a:solidFill>
                <a:latin typeface="標楷體" pitchFamily="65" charset="-120"/>
                <a:ea typeface="標楷體" pitchFamily="65" charset="-120"/>
                <a:cs typeface="宋体" charset="0"/>
              </a:rPr>
              <a:t>個</a:t>
            </a:r>
            <a:r>
              <a:rPr lang="zh-CN" altLang="en-US" sz="2800" b="1" dirty="0">
                <a:solidFill>
                  <a:srgbClr val="FFFFFF"/>
                </a:solidFill>
                <a:latin typeface="標楷體" pitchFamily="65" charset="-120"/>
                <a:ea typeface="標楷體" pitchFamily="65" charset="-120"/>
                <a:cs typeface="宋体" charset="0"/>
              </a:rPr>
              <a:t>城市宣告</a:t>
            </a:r>
            <a:r>
              <a:rPr lang="zh-TW" altLang="en-US" sz="2800" b="1" dirty="0">
                <a:solidFill>
                  <a:srgbClr val="FFFFFF"/>
                </a:solidFill>
                <a:latin typeface="標楷體" pitchFamily="65" charset="-120"/>
                <a:ea typeface="標楷體" pitchFamily="65" charset="-120"/>
                <a:cs typeface="宋体" charset="0"/>
              </a:rPr>
              <a:t>國</a:t>
            </a:r>
            <a:r>
              <a:rPr lang="zh-CN" altLang="en-US" sz="2800" b="1" dirty="0">
                <a:solidFill>
                  <a:srgbClr val="FFFFFF"/>
                </a:solidFill>
                <a:latin typeface="標楷體" pitchFamily="65" charset="-120"/>
                <a:ea typeface="標楷體" pitchFamily="65" charset="-120"/>
                <a:cs typeface="宋体" charset="0"/>
              </a:rPr>
              <a:t>王生日</a:t>
            </a:r>
          </a:p>
          <a:p>
            <a:pPr eaLnBrk="1" hangingPunct="1">
              <a:buFont typeface="Wingdings" charset="0"/>
              <a:buNone/>
              <a:defRPr/>
            </a:pPr>
            <a:r>
              <a:rPr lang="zh-CN" altLang="en-US" sz="2800" b="1" dirty="0">
                <a:solidFill>
                  <a:srgbClr val="FFFFFF"/>
                </a:solidFill>
                <a:latin typeface="標楷體" pitchFamily="65" charset="-120"/>
                <a:ea typeface="標楷體" pitchFamily="65" charset="-120"/>
                <a:cs typeface="宋体" charset="0"/>
              </a:rPr>
              <a:t>   </a:t>
            </a:r>
            <a:r>
              <a:rPr lang="zh-TW" altLang="en-US" sz="2800" b="1" dirty="0">
                <a:solidFill>
                  <a:srgbClr val="FFFFFF"/>
                </a:solidFill>
                <a:latin typeface="標楷體" pitchFamily="65" charset="-120"/>
                <a:ea typeface="標楷體" pitchFamily="65" charset="-120"/>
                <a:cs typeface="宋体" charset="0"/>
              </a:rPr>
              <a:t>  </a:t>
            </a:r>
            <a:r>
              <a:rPr lang="zh-CN" altLang="en-US" sz="2800" b="1" dirty="0">
                <a:solidFill>
                  <a:srgbClr val="FFFFFF"/>
                </a:solidFill>
                <a:latin typeface="標楷體" pitchFamily="65" charset="-120"/>
                <a:ea typeface="標楷體" pitchFamily="65" charset="-120"/>
                <a:cs typeface="宋体" charset="0"/>
              </a:rPr>
              <a:t>的 “</a:t>
            </a:r>
            <a:r>
              <a:rPr lang="zh-TW" altLang="en-US" sz="2800" b="1" dirty="0">
                <a:solidFill>
                  <a:srgbClr val="FFFFFF"/>
                </a:solidFill>
                <a:latin typeface="標楷體" pitchFamily="65" charset="-120"/>
                <a:ea typeface="標楷體" pitchFamily="65" charset="-120"/>
                <a:cs typeface="宋体" charset="0"/>
              </a:rPr>
              <a:t>歡</a:t>
            </a:r>
            <a:r>
              <a:rPr lang="zh-CN" altLang="en-US" sz="2800" b="1" dirty="0">
                <a:solidFill>
                  <a:srgbClr val="FFFFFF"/>
                </a:solidFill>
                <a:latin typeface="標楷體" pitchFamily="65" charset="-120"/>
                <a:ea typeface="標楷體" pitchFamily="65" charset="-120"/>
                <a:cs typeface="宋体" charset="0"/>
              </a:rPr>
              <a:t>喜信息”</a:t>
            </a:r>
            <a:r>
              <a:rPr lang="en-US" altLang="zh-CN" sz="1800" b="1" dirty="0">
                <a:solidFill>
                  <a:srgbClr val="FFFFFF"/>
                </a:solidFill>
                <a:latin typeface="標楷體" pitchFamily="65" charset="-120"/>
                <a:ea typeface="標楷體" pitchFamily="65" charset="-120"/>
                <a:cs typeface="华文细黑" charset="0"/>
              </a:rPr>
              <a:t>。</a:t>
            </a:r>
            <a:r>
              <a:rPr lang="zh-CN" altLang="en-US" sz="2800" b="1" dirty="0">
                <a:solidFill>
                  <a:srgbClr val="FFFFFF"/>
                </a:solidFill>
                <a:latin typeface="楷体" charset="0"/>
                <a:ea typeface="宋体" charset="0"/>
                <a:cs typeface="宋体" charset="0"/>
              </a:rPr>
              <a:t> </a:t>
            </a:r>
            <a:endParaRPr lang="en-US" altLang="zh-CN" sz="2800" b="1" dirty="0">
              <a:solidFill>
                <a:srgbClr val="FFFFFF"/>
              </a:solidFill>
              <a:latin typeface="楷体" charset="0"/>
            </a:endParaRPr>
          </a:p>
          <a:p>
            <a:pPr eaLnBrk="1" hangingPunct="1">
              <a:buFont typeface="Arial" pitchFamily="34" charset="0"/>
              <a:buChar char="•"/>
              <a:defRPr/>
            </a:pPr>
            <a:r>
              <a:rPr lang="zh-TW" altLang="en-US" sz="2800" b="1" dirty="0">
                <a:solidFill>
                  <a:srgbClr val="FFFFFF"/>
                </a:solidFill>
                <a:latin typeface="標楷體" pitchFamily="65" charset="-120"/>
                <a:ea typeface="標楷體" pitchFamily="65" charset="-120"/>
                <a:cs typeface="华文细黑" charset="0"/>
              </a:rPr>
              <a:t>    </a:t>
            </a:r>
            <a:r>
              <a:rPr lang="en-US" altLang="zh-CN" sz="2800" b="1" dirty="0">
                <a:solidFill>
                  <a:srgbClr val="FFFFFF"/>
                </a:solidFill>
                <a:latin typeface="標楷體" pitchFamily="65" charset="-120"/>
                <a:ea typeface="標楷體" pitchFamily="65" charset="-120"/>
                <a:cs typeface="华文细黑" charset="0"/>
              </a:rPr>
              <a:t>在</a:t>
            </a:r>
            <a:r>
              <a:rPr lang="zh-CN" altLang="en-US" sz="2800" b="1" dirty="0">
                <a:solidFill>
                  <a:srgbClr val="FFFFFF"/>
                </a:solidFill>
                <a:latin typeface="標楷體" pitchFamily="65" charset="-120"/>
                <a:ea typeface="標楷體" pitchFamily="65" charset="-120"/>
                <a:cs typeface="宋体" charset="0"/>
              </a:rPr>
              <a:t>新</a:t>
            </a:r>
            <a:r>
              <a:rPr lang="zh-TW" altLang="en-US" sz="2800" b="1" dirty="0">
                <a:solidFill>
                  <a:srgbClr val="FFFFFF"/>
                </a:solidFill>
                <a:latin typeface="標楷體" pitchFamily="65" charset="-120"/>
                <a:ea typeface="標楷體" pitchFamily="65" charset="-120"/>
                <a:cs typeface="宋体" charset="0"/>
              </a:rPr>
              <a:t>約聖經</a:t>
            </a:r>
            <a:r>
              <a:rPr lang="zh-CN" altLang="en-US" sz="2800" b="1" dirty="0">
                <a:solidFill>
                  <a:srgbClr val="FFFFFF"/>
                </a:solidFill>
                <a:latin typeface="標楷體" pitchFamily="65" charset="-120"/>
                <a:ea typeface="標楷體" pitchFamily="65" charset="-120"/>
                <a:cs typeface="宋体" charset="0"/>
              </a:rPr>
              <a:t>也</a:t>
            </a:r>
            <a:r>
              <a:rPr lang="zh-TW" altLang="en-US" sz="2800" b="1" dirty="0">
                <a:solidFill>
                  <a:srgbClr val="FFFFFF"/>
                </a:solidFill>
                <a:latin typeface="標楷體" pitchFamily="65" charset="-120"/>
                <a:ea typeface="標楷體" pitchFamily="65" charset="-120"/>
                <a:cs typeface="宋体" charset="0"/>
              </a:rPr>
              <a:t>含有相同的意思</a:t>
            </a:r>
            <a:r>
              <a:rPr lang="en-US" altLang="zh-CN" sz="1800" b="1" dirty="0">
                <a:solidFill>
                  <a:srgbClr val="FFFFFF"/>
                </a:solidFill>
                <a:latin typeface="標楷體" pitchFamily="65" charset="-120"/>
                <a:ea typeface="標楷體" pitchFamily="65" charset="-120"/>
                <a:cs typeface="华文细黑" charset="0"/>
              </a:rPr>
              <a:t>。</a:t>
            </a:r>
            <a:r>
              <a:rPr lang="zh-CN" altLang="en-US" sz="2800" b="1" dirty="0">
                <a:solidFill>
                  <a:srgbClr val="FFFFFF"/>
                </a:solidFill>
                <a:latin typeface="標楷體" pitchFamily="65" charset="-120"/>
                <a:ea typeface="標楷體" pitchFamily="65" charset="-120"/>
                <a:cs typeface="宋体" charset="0"/>
              </a:rPr>
              <a:t> </a:t>
            </a:r>
            <a:r>
              <a:rPr lang="en-US" altLang="zh-CN" sz="2800" b="1" dirty="0">
                <a:solidFill>
                  <a:srgbClr val="FFFFFF"/>
                </a:solidFill>
                <a:latin typeface="標楷體" pitchFamily="65" charset="-120"/>
                <a:ea typeface="標楷體" pitchFamily="65" charset="-120"/>
                <a:cs typeface="华文细黑" charset="0"/>
              </a:rPr>
              <a:t>四</a:t>
            </a:r>
            <a:r>
              <a:rPr lang="zh-CN" altLang="en-US" sz="2800" b="1" dirty="0">
                <a:solidFill>
                  <a:srgbClr val="FFFFFF"/>
                </a:solidFill>
                <a:latin typeface="標楷體" pitchFamily="65" charset="-120"/>
                <a:ea typeface="標楷體" pitchFamily="65" charset="-120"/>
                <a:cs typeface="宋体" charset="0"/>
              </a:rPr>
              <a:t>福音</a:t>
            </a:r>
            <a:r>
              <a:rPr lang="zh-TW" altLang="en-US" sz="2800" b="1" dirty="0">
                <a:solidFill>
                  <a:srgbClr val="FFFFFF"/>
                </a:solidFill>
                <a:latin typeface="標楷體" pitchFamily="65" charset="-120"/>
                <a:ea typeface="標楷體" pitchFamily="65" charset="-120"/>
                <a:cs typeface="宋体" charset="0"/>
              </a:rPr>
              <a:t>中</a:t>
            </a:r>
            <a:r>
              <a:rPr lang="zh-CN" altLang="en-US" sz="2800" b="1" dirty="0">
                <a:solidFill>
                  <a:srgbClr val="FFFFFF"/>
                </a:solidFill>
                <a:latin typeface="標楷體" pitchFamily="65" charset="-120"/>
                <a:ea typeface="標楷體" pitchFamily="65" charset="-120"/>
                <a:cs typeface="宋体" charset="0"/>
              </a:rPr>
              <a:t>也</a:t>
            </a:r>
            <a:r>
              <a:rPr lang="zh-TW" altLang="en-US" sz="2800" b="1" dirty="0">
                <a:solidFill>
                  <a:srgbClr val="FFFFFF"/>
                </a:solidFill>
                <a:latin typeface="標楷體" pitchFamily="65" charset="-120"/>
                <a:ea typeface="標楷體" pitchFamily="65" charset="-120"/>
                <a:cs typeface="宋体" charset="0"/>
              </a:rPr>
              <a:t>這樣</a:t>
            </a:r>
            <a:r>
              <a:rPr lang="zh-CN" altLang="en-US" sz="2800" b="1" dirty="0">
                <a:solidFill>
                  <a:srgbClr val="FFFFFF"/>
                </a:solidFill>
                <a:latin typeface="標楷體" pitchFamily="65" charset="-120"/>
                <a:ea typeface="標楷體" pitchFamily="65" charset="-120"/>
                <a:cs typeface="宋体" charset="0"/>
              </a:rPr>
              <a:t>宣</a:t>
            </a:r>
            <a:endParaRPr lang="en-US" altLang="zh-CN" sz="2800" b="1" dirty="0">
              <a:solidFill>
                <a:srgbClr val="FFFFFF"/>
              </a:solidFill>
              <a:latin typeface="標楷體" pitchFamily="65" charset="-120"/>
              <a:ea typeface="標楷體" pitchFamily="65" charset="-120"/>
              <a:cs typeface="宋体" charset="0"/>
            </a:endParaRPr>
          </a:p>
          <a:p>
            <a:pPr eaLnBrk="1" hangingPunct="1">
              <a:defRPr/>
            </a:pPr>
            <a:r>
              <a:rPr lang="zh-TW" altLang="en-US" sz="2800" b="1" dirty="0">
                <a:solidFill>
                  <a:srgbClr val="FFFFFF"/>
                </a:solidFill>
                <a:latin typeface="標楷體" pitchFamily="65" charset="-120"/>
                <a:ea typeface="標楷體" pitchFamily="65" charset="-120"/>
                <a:cs typeface="宋体" charset="0"/>
              </a:rPr>
              <a:t>     </a:t>
            </a:r>
            <a:r>
              <a:rPr lang="zh-CN" altLang="en-US" sz="2800" b="1" dirty="0">
                <a:solidFill>
                  <a:srgbClr val="FFFFFF"/>
                </a:solidFill>
                <a:latin typeface="標楷體" pitchFamily="65" charset="-120"/>
                <a:ea typeface="標楷體" pitchFamily="65" charset="-120"/>
                <a:cs typeface="宋体" charset="0"/>
              </a:rPr>
              <a:t>告耶稣的好消息</a:t>
            </a:r>
            <a:r>
              <a:rPr lang="en-US" altLang="zh-CN" sz="1800" b="1" dirty="0">
                <a:solidFill>
                  <a:srgbClr val="FFFFFF"/>
                </a:solidFill>
                <a:latin typeface="標楷體" pitchFamily="65" charset="-120"/>
                <a:ea typeface="標楷體" pitchFamily="65" charset="-120"/>
                <a:cs typeface="华文细黑" charset="0"/>
              </a:rPr>
              <a:t>。</a:t>
            </a:r>
            <a:r>
              <a:rPr lang="zh-CN" altLang="en-US" sz="2800" b="1" dirty="0">
                <a:solidFill>
                  <a:srgbClr val="FFFFFF"/>
                </a:solidFill>
                <a:latin typeface="標楷體" pitchFamily="65" charset="-120"/>
                <a:ea typeface="標楷體" pitchFamily="65" charset="-120"/>
                <a:cs typeface="宋体" charset="0"/>
              </a:rPr>
              <a:t> </a:t>
            </a:r>
            <a:endParaRPr lang="en-US" altLang="zh-CN" sz="2800" b="1" dirty="0">
              <a:solidFill>
                <a:srgbClr val="FFFFFF"/>
              </a:solidFill>
              <a:latin typeface="標楷體" pitchFamily="65" charset="-120"/>
              <a:ea typeface="標楷體" pitchFamily="65" charset="-120"/>
              <a:cs typeface="宋体" charset="0"/>
            </a:endParaRPr>
          </a:p>
          <a:p>
            <a:pPr eaLnBrk="1" hangingPunct="1">
              <a:buFont typeface="Arial" pitchFamily="34" charset="0"/>
              <a:buChar char="•"/>
              <a:defRPr/>
            </a:pPr>
            <a:r>
              <a:rPr lang="zh-TW" altLang="en-US" sz="2800" b="1" dirty="0">
                <a:solidFill>
                  <a:srgbClr val="FFFFFF"/>
                </a:solidFill>
                <a:latin typeface="標楷體" pitchFamily="65" charset="-120"/>
                <a:ea typeface="標楷體" pitchFamily="65" charset="-120"/>
                <a:cs typeface="华文细黑" charset="0"/>
              </a:rPr>
              <a:t>    古</a:t>
            </a:r>
            <a:r>
              <a:rPr lang="zh-CN" altLang="en-US" sz="2800" b="1" dirty="0">
                <a:solidFill>
                  <a:srgbClr val="FFFFFF"/>
                </a:solidFill>
                <a:latin typeface="標楷體" pitchFamily="65" charset="-120"/>
                <a:ea typeface="標楷體" pitchFamily="65" charset="-120"/>
                <a:cs typeface="宋体" charset="0"/>
              </a:rPr>
              <a:t>代有</a:t>
            </a:r>
            <a:r>
              <a:rPr lang="zh-TW" altLang="en-US" sz="2800" b="1" dirty="0">
                <a:solidFill>
                  <a:srgbClr val="FFFFFF"/>
                </a:solidFill>
                <a:latin typeface="標楷體" pitchFamily="65" charset="-120"/>
                <a:ea typeface="標楷體" pitchFamily="65" charset="-120"/>
                <a:cs typeface="宋体" charset="0"/>
              </a:rPr>
              <a:t>歷史</a:t>
            </a:r>
            <a:r>
              <a:rPr lang="en-US" altLang="zh-CN" sz="2800" b="1" dirty="0">
                <a:solidFill>
                  <a:srgbClr val="FFFFFF"/>
                </a:solidFill>
                <a:latin typeface="標楷體" pitchFamily="65" charset="-120"/>
                <a:ea typeface="標楷體" pitchFamily="65" charset="-120"/>
              </a:rPr>
              <a:t>,</a:t>
            </a:r>
            <a:r>
              <a:rPr lang="zh-TW" altLang="en-US" sz="2800" b="1" dirty="0">
                <a:solidFill>
                  <a:srgbClr val="FFFFFF"/>
                </a:solidFill>
                <a:latin typeface="標楷體" pitchFamily="65" charset="-120"/>
                <a:ea typeface="標楷體" pitchFamily="65" charset="-120"/>
              </a:rPr>
              <a:t>詩句</a:t>
            </a:r>
            <a:r>
              <a:rPr lang="en-US" altLang="zh-CN" sz="2800" b="1" dirty="0">
                <a:solidFill>
                  <a:srgbClr val="FFFFFF"/>
                </a:solidFill>
                <a:latin typeface="標楷體" pitchFamily="65" charset="-120"/>
                <a:ea typeface="標楷體" pitchFamily="65" charset="-120"/>
              </a:rPr>
              <a:t>,</a:t>
            </a:r>
            <a:r>
              <a:rPr lang="zh-TW" altLang="en-US" sz="2800" b="1" dirty="0">
                <a:solidFill>
                  <a:srgbClr val="FFFFFF"/>
                </a:solidFill>
                <a:latin typeface="標楷體" pitchFamily="65" charset="-120"/>
                <a:ea typeface="標楷體" pitchFamily="65" charset="-120"/>
              </a:rPr>
              <a:t>預</a:t>
            </a:r>
            <a:r>
              <a:rPr lang="zh-CN" altLang="en-US" sz="2800" b="1" dirty="0">
                <a:solidFill>
                  <a:srgbClr val="FFFFFF"/>
                </a:solidFill>
                <a:latin typeface="標楷體" pitchFamily="65" charset="-120"/>
                <a:ea typeface="標楷體" pitchFamily="65" charset="-120"/>
                <a:cs typeface="宋体" charset="0"/>
              </a:rPr>
              <a:t>言和</a:t>
            </a:r>
            <a:r>
              <a:rPr lang="zh-TW" altLang="en-US" sz="2800" b="1" dirty="0">
                <a:solidFill>
                  <a:srgbClr val="FFFFFF"/>
                </a:solidFill>
                <a:latin typeface="標楷體" pitchFamily="65" charset="-120"/>
                <a:ea typeface="標楷體" pitchFamily="65" charset="-120"/>
                <a:cs typeface="宋体" charset="0"/>
              </a:rPr>
              <a:t>書信的記載</a:t>
            </a:r>
            <a:r>
              <a:rPr lang="en-US" altLang="zh-TW" sz="2800" b="1" dirty="0">
                <a:solidFill>
                  <a:srgbClr val="FFFFFF"/>
                </a:solidFill>
                <a:latin typeface="標楷體" pitchFamily="65" charset="-120"/>
                <a:ea typeface="標楷體" pitchFamily="65" charset="-120"/>
                <a:cs typeface="宋体" charset="0"/>
              </a:rPr>
              <a:t>,</a:t>
            </a:r>
            <a:r>
              <a:rPr lang="zh-TW" altLang="en-US" sz="2800" b="1" dirty="0">
                <a:solidFill>
                  <a:srgbClr val="FFFFFF"/>
                </a:solidFill>
                <a:latin typeface="標楷體" pitchFamily="65" charset="-120"/>
                <a:ea typeface="標楷體" pitchFamily="65" charset="-120"/>
                <a:cs typeface="宋体" charset="0"/>
              </a:rPr>
              <a:t> 但</a:t>
            </a:r>
            <a:r>
              <a:rPr lang="en-US" altLang="zh-CN" sz="2800" b="1" dirty="0">
                <a:solidFill>
                  <a:srgbClr val="FFFFFF"/>
                </a:solidFill>
                <a:latin typeface="標楷體" pitchFamily="65" charset="-120"/>
                <a:ea typeface="標楷體" pitchFamily="65" charset="-120"/>
              </a:rPr>
              <a:t>”</a:t>
            </a:r>
            <a:r>
              <a:rPr lang="zh-CN" altLang="en-US" sz="2800" b="1" dirty="0">
                <a:solidFill>
                  <a:srgbClr val="FFFFFF"/>
                </a:solidFill>
                <a:latin typeface="標楷體" pitchFamily="65" charset="-120"/>
                <a:ea typeface="標楷體" pitchFamily="65" charset="-120"/>
                <a:cs typeface="宋体" charset="0"/>
              </a:rPr>
              <a:t>福音</a:t>
            </a:r>
            <a:r>
              <a:rPr lang="en-US" altLang="zh-CN" sz="2800" b="1" dirty="0">
                <a:solidFill>
                  <a:srgbClr val="FFFFFF"/>
                </a:solidFill>
                <a:latin typeface="標楷體" pitchFamily="65" charset="-120"/>
                <a:ea typeface="標楷體" pitchFamily="65" charset="-120"/>
              </a:rPr>
              <a:t>”</a:t>
            </a:r>
          </a:p>
          <a:p>
            <a:pPr eaLnBrk="1" hangingPunct="1">
              <a:defRPr/>
            </a:pPr>
            <a:r>
              <a:rPr lang="zh-TW" altLang="en-US" sz="2800" b="1" dirty="0">
                <a:solidFill>
                  <a:srgbClr val="FFFFFF"/>
                </a:solidFill>
                <a:latin typeface="標楷體" pitchFamily="65" charset="-120"/>
                <a:ea typeface="標楷體" pitchFamily="65" charset="-120"/>
              </a:rPr>
              <a:t>     對他們來說卻是</a:t>
            </a:r>
            <a:r>
              <a:rPr lang="zh-CN" altLang="en-US" sz="2800" b="1" dirty="0">
                <a:solidFill>
                  <a:srgbClr val="FFFFFF"/>
                </a:solidFill>
                <a:latin typeface="標楷體" pitchFamily="65" charset="-120"/>
                <a:ea typeface="標楷體" pitchFamily="65" charset="-120"/>
                <a:cs typeface="宋体" charset="0"/>
              </a:rPr>
              <a:t>陌生</a:t>
            </a:r>
            <a:r>
              <a:rPr lang="zh-TW" altLang="en-US" sz="2800" b="1" dirty="0">
                <a:solidFill>
                  <a:srgbClr val="FFFFFF"/>
                </a:solidFill>
                <a:latin typeface="標楷體" pitchFamily="65" charset="-120"/>
                <a:ea typeface="標楷體" pitchFamily="65" charset="-120"/>
                <a:cs typeface="宋体" charset="0"/>
              </a:rPr>
              <a:t>的</a:t>
            </a:r>
            <a:r>
              <a:rPr lang="zh-CN" altLang="en-US" sz="2800" b="1" dirty="0">
                <a:solidFill>
                  <a:srgbClr val="FFFFFF"/>
                </a:solidFill>
                <a:latin typeface="標楷體" pitchFamily="65" charset="-120"/>
                <a:ea typeface="標楷體" pitchFamily="65" charset="-120"/>
                <a:cs typeface="宋体" charset="0"/>
              </a:rPr>
              <a:t>。</a:t>
            </a:r>
            <a:r>
              <a:rPr lang="en-US" altLang="zh-CN" sz="2800" b="1" dirty="0">
                <a:solidFill>
                  <a:srgbClr val="FFFFFF"/>
                </a:solidFill>
                <a:latin typeface="楷体" charset="0"/>
              </a:rPr>
              <a:t> </a:t>
            </a:r>
          </a:p>
          <a:p>
            <a:pPr eaLnBrk="1" hangingPunct="1">
              <a:buFont typeface="Arial" pitchFamily="34" charset="0"/>
              <a:buChar char="•"/>
              <a:defRPr/>
            </a:pPr>
            <a:r>
              <a:rPr lang="zh-TW" altLang="en-US" sz="2800" b="1" dirty="0">
                <a:solidFill>
                  <a:srgbClr val="FFFFFF"/>
                </a:solidFill>
                <a:latin typeface="標楷體" pitchFamily="65" charset="-120"/>
                <a:ea typeface="標楷體" pitchFamily="65" charset="-120"/>
              </a:rPr>
              <a:t>    </a:t>
            </a:r>
            <a:r>
              <a:rPr lang="zh-TW" altLang="zh-TW" sz="2800" b="1" dirty="0">
                <a:solidFill>
                  <a:srgbClr val="FFFFFF"/>
                </a:solidFill>
                <a:latin typeface="標楷體" pitchFamily="65" charset="-120"/>
                <a:ea typeface="標楷體" pitchFamily="65" charset="-120"/>
              </a:rPr>
              <a:t>這裏</a:t>
            </a:r>
            <a:r>
              <a:rPr lang="en-US" altLang="zh-TW" sz="2800" b="1" dirty="0">
                <a:solidFill>
                  <a:srgbClr val="FFFFFF"/>
                </a:solidFill>
                <a:latin typeface="標楷體" pitchFamily="65" charset="-120"/>
                <a:ea typeface="標楷體" pitchFamily="65" charset="-120"/>
              </a:rPr>
              <a:t>,</a:t>
            </a:r>
            <a:r>
              <a:rPr lang="zh-TW" altLang="en-US" sz="2800" b="1" dirty="0">
                <a:solidFill>
                  <a:srgbClr val="FFFFFF"/>
                </a:solidFill>
                <a:latin typeface="標楷體" pitchFamily="65" charset="-120"/>
                <a:ea typeface="標楷體" pitchFamily="65" charset="-120"/>
              </a:rPr>
              <a:t> </a:t>
            </a:r>
            <a:r>
              <a:rPr lang="zh-TW" altLang="zh-TW" sz="2800" b="1" dirty="0">
                <a:solidFill>
                  <a:srgbClr val="FFFFFF"/>
                </a:solidFill>
                <a:latin typeface="標楷體" pitchFamily="65" charset="-120"/>
                <a:ea typeface="標楷體" pitchFamily="65" charset="-120"/>
              </a:rPr>
              <a:t>作者們不單記載歷史</a:t>
            </a:r>
            <a:r>
              <a:rPr lang="en-US" altLang="zh-TW" sz="2800" b="1" dirty="0">
                <a:solidFill>
                  <a:srgbClr val="FFFFFF"/>
                </a:solidFill>
                <a:latin typeface="標楷體" pitchFamily="65" charset="-120"/>
                <a:ea typeface="標楷體" pitchFamily="65" charset="-120"/>
              </a:rPr>
              <a:t>, </a:t>
            </a:r>
            <a:r>
              <a:rPr lang="zh-TW" altLang="zh-TW" sz="2800" b="1" dirty="0">
                <a:solidFill>
                  <a:srgbClr val="FFFFFF"/>
                </a:solidFill>
                <a:latin typeface="標楷體" pitchFamily="65" charset="-120"/>
                <a:ea typeface="標楷體" pitchFamily="65" charset="-120"/>
              </a:rPr>
              <a:t>他們同時以信心將上</a:t>
            </a:r>
            <a:endParaRPr lang="en-US" altLang="zh-TW" sz="2800" b="1" dirty="0">
              <a:solidFill>
                <a:srgbClr val="FFFFFF"/>
              </a:solidFill>
              <a:latin typeface="標楷體" pitchFamily="65" charset="-120"/>
              <a:ea typeface="標楷體" pitchFamily="65" charset="-120"/>
            </a:endParaRPr>
          </a:p>
          <a:p>
            <a:pPr eaLnBrk="1" hangingPunct="1">
              <a:defRPr/>
            </a:pPr>
            <a:r>
              <a:rPr lang="zh-TW" altLang="en-US" sz="2800" b="1" dirty="0">
                <a:solidFill>
                  <a:srgbClr val="FFFFFF"/>
                </a:solidFill>
                <a:latin typeface="標楷體" pitchFamily="65" charset="-120"/>
                <a:ea typeface="標楷體" pitchFamily="65" charset="-120"/>
              </a:rPr>
              <a:t>     </a:t>
            </a:r>
            <a:r>
              <a:rPr lang="zh-TW" altLang="zh-TW" sz="2800" b="1" dirty="0">
                <a:solidFill>
                  <a:srgbClr val="FFFFFF"/>
                </a:solidFill>
                <a:latin typeface="標楷體" pitchFamily="65" charset="-120"/>
                <a:ea typeface="標楷體" pitchFamily="65" charset="-120"/>
              </a:rPr>
              <a:t>帝在舊約時的</a:t>
            </a:r>
            <a:r>
              <a:rPr lang="zh-TW" altLang="en-US" sz="2800" b="1" dirty="0">
                <a:solidFill>
                  <a:srgbClr val="FFFFFF"/>
                </a:solidFill>
                <a:latin typeface="標楷體" pitchFamily="65" charset="-120"/>
                <a:ea typeface="標楷體" pitchFamily="65" charset="-120"/>
              </a:rPr>
              <a:t>應</a:t>
            </a:r>
            <a:r>
              <a:rPr lang="zh-TW" altLang="zh-TW" sz="2800" b="1" dirty="0">
                <a:solidFill>
                  <a:srgbClr val="FFFFFF"/>
                </a:solidFill>
                <a:latin typeface="標楷體" pitchFamily="65" charset="-120"/>
                <a:ea typeface="標楷體" pitchFamily="65" charset="-120"/>
              </a:rPr>
              <a:t>許</a:t>
            </a:r>
            <a:r>
              <a:rPr lang="en-US" altLang="zh-TW" sz="2800" b="1" dirty="0">
                <a:solidFill>
                  <a:srgbClr val="FFFFFF"/>
                </a:solidFill>
                <a:latin typeface="標楷體" pitchFamily="65" charset="-120"/>
                <a:ea typeface="標楷體" pitchFamily="65" charset="-120"/>
              </a:rPr>
              <a:t>, </a:t>
            </a:r>
            <a:r>
              <a:rPr lang="zh-TW" altLang="zh-TW" sz="2800" b="1" dirty="0">
                <a:solidFill>
                  <a:srgbClr val="FFFFFF"/>
                </a:solidFill>
                <a:latin typeface="標楷體" pitchFamily="65" charset="-120"/>
                <a:ea typeface="標楷體" pitchFamily="65" charset="-120"/>
              </a:rPr>
              <a:t>宣告這個大好信息</a:t>
            </a:r>
            <a:r>
              <a:rPr lang="en-US" altLang="zh-TW" sz="2800" b="1" dirty="0">
                <a:solidFill>
                  <a:srgbClr val="FFFFFF"/>
                </a:solidFill>
                <a:latin typeface="標楷體" pitchFamily="65" charset="-120"/>
                <a:ea typeface="標楷體" pitchFamily="65" charset="-120"/>
              </a:rPr>
              <a:t>: </a:t>
            </a:r>
            <a:r>
              <a:rPr lang="zh-TW" altLang="zh-TW" sz="2800" b="1" dirty="0">
                <a:solidFill>
                  <a:srgbClr val="FFFFFF"/>
                </a:solidFill>
                <a:latin typeface="標楷體" pitchFamily="65" charset="-120"/>
                <a:ea typeface="標楷體" pitchFamily="65" charset="-120"/>
              </a:rPr>
              <a:t>彌賽亞</a:t>
            </a:r>
            <a:r>
              <a:rPr lang="zh-TW" altLang="en-US" sz="2800" b="1" dirty="0">
                <a:solidFill>
                  <a:srgbClr val="FFFFFF"/>
                </a:solidFill>
                <a:latin typeface="標楷體" pitchFamily="65" charset="-120"/>
                <a:ea typeface="標楷體" pitchFamily="65" charset="-120"/>
              </a:rPr>
              <a:t>已</a:t>
            </a:r>
            <a:endParaRPr lang="en-US" altLang="zh-TW" sz="2800" b="1" dirty="0">
              <a:solidFill>
                <a:srgbClr val="FFFFFF"/>
              </a:solidFill>
              <a:latin typeface="標楷體" pitchFamily="65" charset="-120"/>
              <a:ea typeface="標楷體" pitchFamily="65" charset="-120"/>
            </a:endParaRPr>
          </a:p>
          <a:p>
            <a:pPr eaLnBrk="1" hangingPunct="1">
              <a:defRPr/>
            </a:pPr>
            <a:r>
              <a:rPr lang="zh-TW" altLang="en-US" sz="2800" b="1" dirty="0">
                <a:solidFill>
                  <a:srgbClr val="FFFFFF"/>
                </a:solidFill>
                <a:latin typeface="標楷體" pitchFamily="65" charset="-120"/>
                <a:ea typeface="標楷體" pitchFamily="65" charset="-120"/>
              </a:rPr>
              <a:t>     </a:t>
            </a:r>
            <a:r>
              <a:rPr lang="zh-TW" altLang="zh-TW" sz="2800" b="1" dirty="0">
                <a:solidFill>
                  <a:srgbClr val="FFFFFF"/>
                </a:solidFill>
                <a:latin typeface="標楷體" pitchFamily="65" charset="-120"/>
                <a:ea typeface="標楷體" pitchFamily="65" charset="-120"/>
              </a:rPr>
              <a:t>被差遣到世界了</a:t>
            </a:r>
            <a:r>
              <a:rPr lang="en-US" altLang="zh-TW" sz="2800" b="1" dirty="0">
                <a:solidFill>
                  <a:srgbClr val="FFFFFF"/>
                </a:solidFill>
                <a:latin typeface="標楷體" pitchFamily="65" charset="-120"/>
                <a:ea typeface="標楷體" pitchFamily="65" charset="-120"/>
              </a:rPr>
              <a:t>!</a:t>
            </a:r>
            <a:endParaRPr lang="zh-TW" altLang="zh-TW" sz="2800" b="1" dirty="0">
              <a:solidFill>
                <a:srgbClr val="FFFFFF"/>
              </a:solidFill>
              <a:latin typeface="標楷體" pitchFamily="65" charset="-120"/>
              <a:ea typeface="標楷體" pitchFamily="65" charset="-120"/>
            </a:endParaRPr>
          </a:p>
          <a:p>
            <a:pPr eaLnBrk="1" hangingPunct="1">
              <a:defRPr/>
            </a:pPr>
            <a:endParaRPr lang="en-US" altLang="zh-CN" sz="2800" b="1" dirty="0">
              <a:solidFill>
                <a:srgbClr val="FFFFFF"/>
              </a:solidFill>
              <a:latin typeface="楷体" charset="0"/>
            </a:endParaRPr>
          </a:p>
          <a:p>
            <a:pPr marL="342900" indent="-342900" eaLnBrk="1" hangingPunct="1">
              <a:lnSpc>
                <a:spcPct val="90000"/>
              </a:lnSpc>
              <a:spcBef>
                <a:spcPct val="20000"/>
              </a:spcBef>
              <a:buClr>
                <a:srgbClr val="FFFFCC"/>
              </a:buClr>
              <a:buSzPct val="75000"/>
              <a:buFont typeface="Wingdings" charset="0"/>
              <a:buChar char="§"/>
              <a:defRPr/>
            </a:pPr>
            <a:endParaRPr lang="en-US" sz="2800" dirty="0">
              <a:solidFill>
                <a:srgbClr val="FFFFFF"/>
              </a:solidFill>
              <a:effectLst>
                <a:outerShdw blurRad="38100" dist="38100" dir="2700000" algn="tl">
                  <a:srgbClr val="010199"/>
                </a:outerShdw>
              </a:effectLst>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1" end="1"/>
                                            </p:txEl>
                                          </p:spTgt>
                                        </p:tgtEl>
                                        <p:attrNameLst>
                                          <p:attrName>style.visibility</p:attrName>
                                        </p:attrNameLst>
                                      </p:cBhvr>
                                      <p:to>
                                        <p:strVal val="visible"/>
                                      </p:to>
                                    </p:set>
                                    <p:anim calcmode="lin" valueType="num">
                                      <p:cBhvr additive="base">
                                        <p:cTn id="7"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2" end="2"/>
                                            </p:txEl>
                                          </p:spTgt>
                                        </p:tgtEl>
                                        <p:attrNameLst>
                                          <p:attrName>style.visibility</p:attrName>
                                        </p:attrNameLst>
                                      </p:cBhvr>
                                      <p:to>
                                        <p:strVal val="visible"/>
                                      </p:to>
                                    </p:set>
                                    <p:anim calcmode="lin" valueType="num">
                                      <p:cBhvr additive="base">
                                        <p:cTn id="13"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3" end="3"/>
                                            </p:txEl>
                                          </p:spTgt>
                                        </p:tgtEl>
                                        <p:attrNameLst>
                                          <p:attrName>style.visibility</p:attrName>
                                        </p:attrNameLst>
                                      </p:cBhvr>
                                      <p:to>
                                        <p:strVal val="visible"/>
                                      </p:to>
                                    </p:set>
                                    <p:anim calcmode="lin" valueType="num">
                                      <p:cBhvr additive="base">
                                        <p:cTn id="19"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4" end="4"/>
                                            </p:txEl>
                                          </p:spTgt>
                                        </p:tgtEl>
                                        <p:attrNameLst>
                                          <p:attrName>style.visibility</p:attrName>
                                        </p:attrNameLst>
                                      </p:cBhvr>
                                      <p:to>
                                        <p:strVal val="visible"/>
                                      </p:to>
                                    </p:set>
                                    <p:anim calcmode="lin" valueType="num">
                                      <p:cBhvr additive="base">
                                        <p:cTn id="25"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5" end="5"/>
                                            </p:txEl>
                                          </p:spTgt>
                                        </p:tgtEl>
                                        <p:attrNameLst>
                                          <p:attrName>style.visibility</p:attrName>
                                        </p:attrNameLst>
                                      </p:cBhvr>
                                      <p:to>
                                        <p:strVal val="visible"/>
                                      </p:to>
                                    </p:set>
                                    <p:anim calcmode="lin" valueType="num">
                                      <p:cBhvr additive="base">
                                        <p:cTn id="31" dur="500" fill="hold"/>
                                        <p:tgtEl>
                                          <p:spTgt spid="6657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6572">
                                            <p:txEl>
                                              <p:pRg st="6" end="6"/>
                                            </p:txEl>
                                          </p:spTgt>
                                        </p:tgtEl>
                                        <p:attrNameLst>
                                          <p:attrName>style.visibility</p:attrName>
                                        </p:attrNameLst>
                                      </p:cBhvr>
                                      <p:to>
                                        <p:strVal val="visible"/>
                                      </p:to>
                                    </p:set>
                                    <p:anim calcmode="lin" valueType="num">
                                      <p:cBhvr additive="base">
                                        <p:cTn id="37" dur="500" fill="hold"/>
                                        <p:tgtEl>
                                          <p:spTgt spid="6657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6572">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66572">
                                            <p:txEl>
                                              <p:pRg st="7" end="7"/>
                                            </p:txEl>
                                          </p:spTgt>
                                        </p:tgtEl>
                                        <p:attrNameLst>
                                          <p:attrName>style.visibility</p:attrName>
                                        </p:attrNameLst>
                                      </p:cBhvr>
                                      <p:to>
                                        <p:strVal val="visible"/>
                                      </p:to>
                                    </p:set>
                                    <p:anim calcmode="lin" valueType="num">
                                      <p:cBhvr additive="base">
                                        <p:cTn id="43" dur="500" fill="hold"/>
                                        <p:tgtEl>
                                          <p:spTgt spid="6657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6572">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6572">
                                            <p:txEl>
                                              <p:pRg st="8" end="8"/>
                                            </p:txEl>
                                          </p:spTgt>
                                        </p:tgtEl>
                                        <p:attrNameLst>
                                          <p:attrName>style.visibility</p:attrName>
                                        </p:attrNameLst>
                                      </p:cBhvr>
                                      <p:to>
                                        <p:strVal val="visible"/>
                                      </p:to>
                                    </p:set>
                                    <p:anim calcmode="lin" valueType="num">
                                      <p:cBhvr additive="base">
                                        <p:cTn id="49" dur="500" fill="hold"/>
                                        <p:tgtEl>
                                          <p:spTgt spid="6657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6572">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66572">
                                            <p:txEl>
                                              <p:pRg st="9" end="9"/>
                                            </p:txEl>
                                          </p:spTgt>
                                        </p:tgtEl>
                                        <p:attrNameLst>
                                          <p:attrName>style.visibility</p:attrName>
                                        </p:attrNameLst>
                                      </p:cBhvr>
                                      <p:to>
                                        <p:strVal val="visible"/>
                                      </p:to>
                                    </p:set>
                                    <p:anim calcmode="lin" valueType="num">
                                      <p:cBhvr additive="base">
                                        <p:cTn id="55" dur="500" fill="hold"/>
                                        <p:tgtEl>
                                          <p:spTgt spid="6657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6572">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66572">
                                            <p:txEl>
                                              <p:pRg st="10" end="10"/>
                                            </p:txEl>
                                          </p:spTgt>
                                        </p:tgtEl>
                                        <p:attrNameLst>
                                          <p:attrName>style.visibility</p:attrName>
                                        </p:attrNameLst>
                                      </p:cBhvr>
                                      <p:to>
                                        <p:strVal val="visible"/>
                                      </p:to>
                                    </p:set>
                                    <p:anim calcmode="lin" valueType="num">
                                      <p:cBhvr additive="base">
                                        <p:cTn id="61" dur="500" fill="hold"/>
                                        <p:tgtEl>
                                          <p:spTgt spid="66572">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6572">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66572">
                                            <p:txEl>
                                              <p:pRg st="11" end="11"/>
                                            </p:txEl>
                                          </p:spTgt>
                                        </p:tgtEl>
                                        <p:attrNameLst>
                                          <p:attrName>style.visibility</p:attrName>
                                        </p:attrNameLst>
                                      </p:cBhvr>
                                      <p:to>
                                        <p:strVal val="visible"/>
                                      </p:to>
                                    </p:set>
                                    <p:anim calcmode="lin" valueType="num">
                                      <p:cBhvr additive="base">
                                        <p:cTn id="67" dur="500" fill="hold"/>
                                        <p:tgtEl>
                                          <p:spTgt spid="66572">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6572">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p>
        </p:txBody>
      </p:sp>
      <p:pic>
        <p:nvPicPr>
          <p:cNvPr id="263170"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6413500" cy="417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0500" y="2686050"/>
            <a:ext cx="6413500" cy="417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itle 1"/>
          <p:cNvSpPr>
            <a:spLocks noGrp="1"/>
          </p:cNvSpPr>
          <p:nvPr>
            <p:ph type="title"/>
          </p:nvPr>
        </p:nvSpPr>
        <p:spPr>
          <a:xfrm>
            <a:off x="2843808" y="274638"/>
            <a:ext cx="5842992" cy="777875"/>
          </a:xfrm>
        </p:spPr>
        <p:style>
          <a:lnRef idx="2">
            <a:schemeClr val="dk1">
              <a:shade val="50000"/>
            </a:schemeClr>
          </a:lnRef>
          <a:fillRef idx="1">
            <a:schemeClr val="dk1"/>
          </a:fillRef>
          <a:effectRef idx="0">
            <a:schemeClr val="dk1"/>
          </a:effectRef>
          <a:fontRef idx="minor">
            <a:schemeClr val="lt1"/>
          </a:fontRef>
        </p:style>
        <p:txBody>
          <a:bodyPr anchor="t"/>
          <a:lstStyle/>
          <a:p>
            <a:r>
              <a:rPr lang="zh-TW" altLang="en-US" sz="3600" dirty="0">
                <a:solidFill>
                  <a:srgbClr val="FFFFFF"/>
                </a:solidFill>
                <a:latin typeface="楷体" pitchFamily="49" charset="-122"/>
                <a:ea typeface="楷体" pitchFamily="49" charset="-122"/>
                <a:cs typeface="Arial" charset="0"/>
              </a:rPr>
              <a:t>  </a:t>
            </a:r>
            <a:r>
              <a:rPr lang="zh-CN" altLang="en-US" sz="3600" dirty="0">
                <a:solidFill>
                  <a:schemeClr val="tx2"/>
                </a:solidFill>
                <a:latin typeface="楷体" pitchFamily="49" charset="-122"/>
                <a:ea typeface="楷体" pitchFamily="49" charset="-122"/>
                <a:cs typeface="Arial" charset="0"/>
              </a:rPr>
              <a:t>登山</a:t>
            </a:r>
            <a:r>
              <a:rPr lang="zh-TW" altLang="en-US" sz="3600" dirty="0">
                <a:solidFill>
                  <a:schemeClr val="tx2"/>
                </a:solidFill>
                <a:latin typeface="楷体" pitchFamily="49" charset="-122"/>
                <a:ea typeface="楷体" pitchFamily="49" charset="-122"/>
                <a:cs typeface="Arial" charset="0"/>
              </a:rPr>
              <a:t>寶訓 </a:t>
            </a:r>
            <a:r>
              <a:rPr lang="en-US" sz="3600" dirty="0">
                <a:solidFill>
                  <a:schemeClr val="tx2"/>
                </a:solidFill>
                <a:latin typeface="楷体" pitchFamily="49" charset="-122"/>
                <a:ea typeface="楷体" pitchFamily="49" charset="-122"/>
                <a:cs typeface="Arial" charset="0"/>
              </a:rPr>
              <a:t>(</a:t>
            </a:r>
            <a:r>
              <a:rPr lang="zh-CN" altLang="en-US" sz="3600" dirty="0">
                <a:solidFill>
                  <a:schemeClr val="tx2"/>
                </a:solidFill>
                <a:latin typeface="楷体" pitchFamily="49" charset="-122"/>
                <a:ea typeface="楷体" pitchFamily="49" charset="-122"/>
                <a:cs typeface="Arial" charset="0"/>
              </a:rPr>
              <a:t>太</a:t>
            </a:r>
            <a:r>
              <a:rPr lang="en-US" sz="3600" dirty="0">
                <a:solidFill>
                  <a:schemeClr val="tx2"/>
                </a:solidFill>
                <a:latin typeface="楷体" pitchFamily="49" charset="-122"/>
                <a:ea typeface="楷体" pitchFamily="49" charset="-122"/>
                <a:cs typeface="Arial" charset="0"/>
              </a:rPr>
              <a:t>5–7)</a:t>
            </a: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3284" name="Text Box 2"/>
          <p:cNvSpPr txBox="1">
            <a:spLocks noChangeArrowheads="1"/>
          </p:cNvSpPr>
          <p:nvPr/>
        </p:nvSpPr>
        <p:spPr bwMode="auto">
          <a:xfrm>
            <a:off x="4052612" y="225931"/>
            <a:ext cx="1383484" cy="584775"/>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200" b="1" dirty="0">
                <a:solidFill>
                  <a:srgbClr val="FFFFFF"/>
                </a:solidFill>
                <a:latin typeface="KaiTi" pitchFamily="49" charset="-122"/>
                <a:ea typeface="KaiTi" pitchFamily="49" charset="-122"/>
                <a:cs typeface="Arial" charset="0"/>
              </a:rPr>
              <a:t>大綱</a:t>
            </a:r>
            <a:endParaRPr lang="en-US" sz="3200" b="1" dirty="0">
              <a:solidFill>
                <a:srgbClr val="FFFFFF"/>
              </a:solidFill>
              <a:latin typeface="KaiTi" pitchFamily="49" charset="-122"/>
              <a:ea typeface="KaiTi" pitchFamily="49" charset="-122"/>
              <a:cs typeface="Arial" charset="0"/>
            </a:endParaRPr>
          </a:p>
        </p:txBody>
      </p:sp>
      <p:sp>
        <p:nvSpPr>
          <p:cNvPr id="353285" name="Text Box 3"/>
          <p:cNvSpPr txBox="1">
            <a:spLocks noChangeArrowheads="1"/>
          </p:cNvSpPr>
          <p:nvPr/>
        </p:nvSpPr>
        <p:spPr bwMode="auto">
          <a:xfrm>
            <a:off x="8502650" y="152400"/>
            <a:ext cx="527050" cy="461963"/>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53286" name="Text Box 4"/>
          <p:cNvSpPr txBox="1">
            <a:spLocks noChangeArrowheads="1"/>
          </p:cNvSpPr>
          <p:nvPr/>
        </p:nvSpPr>
        <p:spPr bwMode="auto">
          <a:xfrm>
            <a:off x="467544" y="1570112"/>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b="1" dirty="0">
                <a:solidFill>
                  <a:srgbClr val="FFFFFF"/>
                </a:solidFill>
                <a:latin typeface="KaiTi" pitchFamily="49" charset="-122"/>
                <a:ea typeface="KaiTi" pitchFamily="49" charset="-122"/>
              </a:rPr>
              <a:t> </a:t>
            </a:r>
            <a:endParaRPr lang="en-US" altLang="zh-TW" b="1" dirty="0">
              <a:solidFill>
                <a:srgbClr val="FFFFFF"/>
              </a:solidFill>
              <a:latin typeface="KaiTi" pitchFamily="49" charset="-122"/>
              <a:ea typeface="KaiTi" pitchFamily="49" charset="-122"/>
            </a:endParaRPr>
          </a:p>
          <a:p>
            <a:pPr marL="514350" indent="-514350" eaLnBrk="1" hangingPunct="1">
              <a:buFontTx/>
              <a:buAutoNum type="romanUcPeriod"/>
            </a:pPr>
            <a:r>
              <a:rPr lang="en-US" altLang="zh-CN" b="1" dirty="0">
                <a:solidFill>
                  <a:srgbClr val="FFFFFF"/>
                </a:solidFill>
                <a:latin typeface="KaiTi" pitchFamily="49" charset="-122"/>
                <a:ea typeface="KaiTi" pitchFamily="49" charset="-122"/>
              </a:rPr>
              <a:t>(1:1–4:11) 耶</a:t>
            </a:r>
            <a:r>
              <a:rPr lang="zh-TW" altLang="en-US" b="1" dirty="0">
                <a:solidFill>
                  <a:srgbClr val="FFFFFF"/>
                </a:solidFill>
                <a:latin typeface="KaiTi" pitchFamily="49" charset="-122"/>
                <a:ea typeface="KaiTi" pitchFamily="49" charset="-122"/>
              </a:rPr>
              <a:t>穌</a:t>
            </a:r>
            <a:r>
              <a:rPr lang="zh-CN" altLang="en-US" b="1" dirty="0">
                <a:solidFill>
                  <a:srgbClr val="FFFFFF"/>
                </a:solidFill>
                <a:latin typeface="KaiTi" pitchFamily="49" charset="-122"/>
                <a:ea typeface="KaiTi" pitchFamily="49" charset="-122"/>
              </a:rPr>
              <a:t>降生和肯定彰</a:t>
            </a:r>
            <a:r>
              <a:rPr lang="zh-TW" altLang="en-US" b="1" dirty="0">
                <a:solidFill>
                  <a:srgbClr val="FFFFFF"/>
                </a:solidFill>
                <a:latin typeface="KaiTi" pitchFamily="49" charset="-122"/>
                <a:ea typeface="KaiTi" pitchFamily="49" charset="-122"/>
              </a:rPr>
              <a:t>顯</a:t>
            </a:r>
            <a:r>
              <a:rPr lang="zh-CN" altLang="en-US" b="1" dirty="0">
                <a:solidFill>
                  <a:srgbClr val="FFFFFF"/>
                </a:solidFill>
                <a:latin typeface="KaiTi" pitchFamily="49" charset="-122"/>
                <a:ea typeface="KaiTi" pitchFamily="49" charset="-122"/>
              </a:rPr>
              <a:t>他</a:t>
            </a:r>
            <a:r>
              <a:rPr lang="zh-TW" altLang="en-US" b="1" dirty="0">
                <a:solidFill>
                  <a:srgbClr val="FFFFFF"/>
                </a:solidFill>
                <a:latin typeface="KaiTi" pitchFamily="49" charset="-122"/>
                <a:ea typeface="KaiTi" pitchFamily="49" charset="-122"/>
              </a:rPr>
              <a:t>為彌賽亞</a:t>
            </a:r>
            <a:r>
              <a:rPr lang="zh-CN" altLang="en-US" b="1" dirty="0">
                <a:solidFill>
                  <a:srgbClr val="FFFFFF"/>
                </a:solidFill>
                <a:latin typeface="KaiTi" pitchFamily="49" charset="-122"/>
                <a:ea typeface="KaiTi" pitchFamily="49" charset="-122"/>
              </a:rPr>
              <a:t>和以色列</a:t>
            </a:r>
            <a:r>
              <a:rPr lang="zh-TW" altLang="en-US" b="1" dirty="0">
                <a:solidFill>
                  <a:srgbClr val="FFFFFF"/>
                </a:solidFill>
                <a:latin typeface="KaiTi" pitchFamily="49" charset="-122"/>
                <a:ea typeface="KaiTi" pitchFamily="49" charset="-122"/>
              </a:rPr>
              <a:t>  </a:t>
            </a:r>
            <a:endParaRPr lang="en-US" altLang="zh-TW" b="1" dirty="0">
              <a:solidFill>
                <a:srgbClr val="FFFFFF"/>
              </a:solidFill>
              <a:latin typeface="KaiTi" pitchFamily="49" charset="-122"/>
              <a:ea typeface="KaiTi" pitchFamily="49" charset="-122"/>
            </a:endParaRPr>
          </a:p>
          <a:p>
            <a:pPr marL="514350" indent="-514350" eaLnBrk="1" hangingPunct="1"/>
            <a:r>
              <a:rPr lang="zh-TW" altLang="en-US" b="1" dirty="0">
                <a:solidFill>
                  <a:srgbClr val="FFFFFF"/>
                </a:solidFill>
                <a:latin typeface="KaiTi" pitchFamily="49" charset="-122"/>
                <a:ea typeface="KaiTi" pitchFamily="49" charset="-122"/>
              </a:rPr>
              <a:t>                </a:t>
            </a:r>
            <a:r>
              <a:rPr lang="zh-CN" altLang="en-US" b="1" dirty="0">
                <a:solidFill>
                  <a:srgbClr val="FFFFFF"/>
                </a:solidFill>
                <a:latin typeface="KaiTi" pitchFamily="49" charset="-122"/>
                <a:ea typeface="KaiTi" pitchFamily="49" charset="-122"/>
              </a:rPr>
              <a:t>真正的君王。</a:t>
            </a:r>
          </a:p>
          <a:p>
            <a:pPr algn="ctr" eaLnBrk="1" hangingPunct="1"/>
            <a:endParaRPr lang="en-US" b="1" dirty="0">
              <a:solidFill>
                <a:srgbClr val="FFFFFF"/>
              </a:solidFill>
              <a:latin typeface="KaiTi" pitchFamily="49" charset="-122"/>
              <a:ea typeface="KaiTi" pitchFamily="49" charset="-122"/>
              <a:cs typeface="Arial" charset="0"/>
            </a:endParaRPr>
          </a:p>
        </p:txBody>
      </p:sp>
      <p:sp>
        <p:nvSpPr>
          <p:cNvPr id="353287" name="Text Box 5"/>
          <p:cNvSpPr txBox="1">
            <a:spLocks noChangeArrowheads="1"/>
          </p:cNvSpPr>
          <p:nvPr/>
        </p:nvSpPr>
        <p:spPr bwMode="auto">
          <a:xfrm>
            <a:off x="457200" y="3357736"/>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dirty="0">
                <a:solidFill>
                  <a:srgbClr val="000000"/>
                </a:solidFill>
              </a:rPr>
              <a:t> </a:t>
            </a:r>
            <a:endParaRPr lang="en-US" altLang="zh-TW" dirty="0">
              <a:solidFill>
                <a:srgbClr val="000000"/>
              </a:solidFill>
            </a:endParaRPr>
          </a:p>
          <a:p>
            <a:r>
              <a:rPr lang="en-US" altLang="zh-CN" b="1" dirty="0">
                <a:solidFill>
                  <a:srgbClr val="FFFFFF"/>
                </a:solidFill>
              </a:rPr>
              <a:t>I</a:t>
            </a:r>
            <a:r>
              <a:rPr lang="en-US" altLang="zh-CN" b="1" dirty="0">
                <a:solidFill>
                  <a:srgbClr val="FFFFFF"/>
                </a:solidFill>
                <a:latin typeface="KaiTi" pitchFamily="49" charset="-122"/>
                <a:ea typeface="KaiTi" pitchFamily="49" charset="-122"/>
              </a:rPr>
              <a:t>I. (4:12–7:29) 基督</a:t>
            </a:r>
            <a:r>
              <a:rPr lang="zh-CN" altLang="en-US" b="1" dirty="0">
                <a:solidFill>
                  <a:srgbClr val="FFFFFF"/>
                </a:solidFill>
                <a:latin typeface="KaiTi" pitchFamily="49" charset="-122"/>
                <a:ea typeface="KaiTi" pitchFamily="49" charset="-122"/>
              </a:rPr>
              <a:t>早期的事工和登山</a:t>
            </a:r>
            <a:r>
              <a:rPr lang="zh-TW" altLang="en-US" b="1" dirty="0">
                <a:solidFill>
                  <a:srgbClr val="FFFFFF"/>
                </a:solidFill>
                <a:latin typeface="KaiTi" pitchFamily="49" charset="-122"/>
                <a:ea typeface="KaiTi" pitchFamily="49" charset="-122"/>
              </a:rPr>
              <a:t>寶訓</a:t>
            </a:r>
            <a:r>
              <a:rPr lang="zh-CN" altLang="en-US" b="1" dirty="0">
                <a:solidFill>
                  <a:srgbClr val="FFFFFF"/>
                </a:solidFill>
                <a:latin typeface="KaiTi" pitchFamily="49" charset="-122"/>
                <a:ea typeface="KaiTi" pitchFamily="49" charset="-122"/>
              </a:rPr>
              <a:t>的原</a:t>
            </a:r>
            <a:r>
              <a:rPr lang="zh-TW" altLang="en-US" b="1" dirty="0">
                <a:solidFill>
                  <a:srgbClr val="FFFFFF"/>
                </a:solidFill>
                <a:latin typeface="KaiTi" pitchFamily="49" charset="-122"/>
                <a:ea typeface="KaiTi" pitchFamily="49" charset="-122"/>
              </a:rPr>
              <a:t>則</a:t>
            </a:r>
            <a:r>
              <a:rPr lang="zh-CN" altLang="en-US" b="1" dirty="0">
                <a:solidFill>
                  <a:srgbClr val="FFFFFF"/>
                </a:solidFill>
                <a:latin typeface="KaiTi" pitchFamily="49" charset="-122"/>
                <a:ea typeface="KaiTi" pitchFamily="49" charset="-122"/>
              </a:rPr>
              <a:t>彰</a:t>
            </a:r>
            <a:r>
              <a:rPr lang="zh-TW" altLang="en-US" b="1" dirty="0">
                <a:solidFill>
                  <a:srgbClr val="FFFFFF"/>
                </a:solidFill>
                <a:latin typeface="KaiTi" pitchFamily="49" charset="-122"/>
                <a:ea typeface="KaiTi" pitchFamily="49" charset="-122"/>
              </a:rPr>
              <a:t>顯</a:t>
            </a:r>
            <a:endParaRPr lang="zh-CN" altLang="en-US" b="1" dirty="0">
              <a:solidFill>
                <a:srgbClr val="FFFFFF"/>
              </a:solidFill>
              <a:latin typeface="KaiTi" pitchFamily="49" charset="-122"/>
              <a:ea typeface="KaiTi" pitchFamily="49" charset="-122"/>
            </a:endParaRPr>
          </a:p>
          <a:p>
            <a:r>
              <a:rPr lang="zh-CN" altLang="en-US" b="1" dirty="0">
                <a:solidFill>
                  <a:srgbClr val="FFFFFF"/>
                </a:solidFill>
                <a:latin typeface="KaiTi" pitchFamily="49" charset="-122"/>
                <a:ea typeface="KaiTi" pitchFamily="49" charset="-122"/>
              </a:rPr>
              <a:t>   </a:t>
            </a:r>
            <a:r>
              <a:rPr lang="zh-TW" altLang="en-US" b="1" dirty="0">
                <a:solidFill>
                  <a:srgbClr val="FFFFFF"/>
                </a:solidFill>
                <a:latin typeface="KaiTi" pitchFamily="49" charset="-122"/>
                <a:ea typeface="KaiTi" pitchFamily="49" charset="-122"/>
              </a:rPr>
              <a:t> </a:t>
            </a:r>
            <a:r>
              <a:rPr lang="zh-CN" altLang="en-US" b="1" dirty="0">
                <a:solidFill>
                  <a:srgbClr val="FFFFFF"/>
                </a:solidFill>
                <a:latin typeface="KaiTi" pitchFamily="49" charset="-122"/>
                <a:ea typeface="KaiTi" pitchFamily="49" charset="-122"/>
              </a:rPr>
              <a:t>            </a:t>
            </a:r>
            <a:r>
              <a:rPr lang="en-US" altLang="zh-CN" b="1" dirty="0">
                <a:solidFill>
                  <a:srgbClr val="FFFFFF"/>
                </a:solidFill>
                <a:latin typeface="KaiTi" pitchFamily="49" charset="-122"/>
                <a:ea typeface="KaiTi" pitchFamily="49" charset="-122"/>
              </a:rPr>
              <a:t>他</a:t>
            </a:r>
            <a:r>
              <a:rPr lang="zh-CN" altLang="en-US" b="1" dirty="0">
                <a:solidFill>
                  <a:srgbClr val="FFFFFF"/>
                </a:solidFill>
                <a:latin typeface="KaiTi" pitchFamily="49" charset="-122"/>
                <a:ea typeface="KaiTi" pitchFamily="49" charset="-122"/>
              </a:rPr>
              <a:t>有</a:t>
            </a:r>
            <a:r>
              <a:rPr lang="zh-TW" altLang="en-US" b="1" dirty="0">
                <a:solidFill>
                  <a:srgbClr val="FFFFFF"/>
                </a:solidFill>
                <a:latin typeface="KaiTi" pitchFamily="49" charset="-122"/>
                <a:ea typeface="KaiTi" pitchFamily="49" charset="-122"/>
              </a:rPr>
              <a:t>彌賽亞</a:t>
            </a:r>
            <a:r>
              <a:rPr lang="zh-CN" altLang="en-US" b="1" dirty="0">
                <a:solidFill>
                  <a:srgbClr val="FFFFFF"/>
                </a:solidFill>
                <a:latin typeface="KaiTi" pitchFamily="49" charset="-122"/>
                <a:ea typeface="KaiTi" pitchFamily="49" charset="-122"/>
              </a:rPr>
              <a:t>所</a:t>
            </a:r>
            <a:r>
              <a:rPr lang="zh-TW" altLang="en-US" b="1" dirty="0">
                <a:solidFill>
                  <a:srgbClr val="FFFFFF"/>
                </a:solidFill>
                <a:latin typeface="KaiTi" pitchFamily="49" charset="-122"/>
                <a:ea typeface="KaiTi" pitchFamily="49" charset="-122"/>
              </a:rPr>
              <a:t>擁</a:t>
            </a:r>
            <a:r>
              <a:rPr lang="zh-CN" altLang="en-US" b="1" dirty="0">
                <a:solidFill>
                  <a:srgbClr val="FFFFFF"/>
                </a:solidFill>
                <a:latin typeface="KaiTi" pitchFamily="49" charset="-122"/>
                <a:ea typeface="KaiTi" pitchFamily="49" charset="-122"/>
              </a:rPr>
              <a:t>有的先知的事。 </a:t>
            </a:r>
          </a:p>
        </p:txBody>
      </p:sp>
      <p:sp>
        <p:nvSpPr>
          <p:cNvPr id="119814" name="Text Box 6"/>
          <p:cNvSpPr txBox="1">
            <a:spLocks noChangeArrowheads="1"/>
          </p:cNvSpPr>
          <p:nvPr/>
        </p:nvSpPr>
        <p:spPr bwMode="auto">
          <a:xfrm>
            <a:off x="457200" y="51816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KaiTi" pitchFamily="49" charset="-122"/>
              <a:ea typeface="KaiTi" pitchFamily="49" charset="-122"/>
            </a:endParaRPr>
          </a:p>
          <a:p>
            <a:pPr algn="ctr" eaLnBrk="1" hangingPunct="1"/>
            <a:r>
              <a:rPr lang="en-US" altLang="zh-CN" b="1" dirty="0">
                <a:solidFill>
                  <a:srgbClr val="FFFFFF"/>
                </a:solidFill>
                <a:latin typeface="KaiTi" pitchFamily="49" charset="-122"/>
                <a:ea typeface="KaiTi" pitchFamily="49" charset="-122"/>
              </a:rPr>
              <a:t>III. (8–10) 基</a:t>
            </a:r>
            <a:r>
              <a:rPr lang="zh-CN" altLang="en-US" b="1" dirty="0">
                <a:solidFill>
                  <a:srgbClr val="FFFFFF"/>
                </a:solidFill>
                <a:latin typeface="KaiTi" pitchFamily="49" charset="-122"/>
                <a:ea typeface="KaiTi" pitchFamily="49" charset="-122"/>
              </a:rPr>
              <a:t>督</a:t>
            </a:r>
            <a:r>
              <a:rPr lang="zh-TW" altLang="en-US" b="1" dirty="0">
                <a:solidFill>
                  <a:srgbClr val="FFFFFF"/>
                </a:solidFill>
                <a:latin typeface="KaiTi" pitchFamily="49" charset="-122"/>
                <a:ea typeface="KaiTi" pitchFamily="49" charset="-122"/>
              </a:rPr>
              <a:t>顯現</a:t>
            </a:r>
            <a:r>
              <a:rPr lang="zh-CN" altLang="en-US" b="1" dirty="0">
                <a:solidFill>
                  <a:srgbClr val="FFFFFF"/>
                </a:solidFill>
                <a:latin typeface="KaiTi" pitchFamily="49" charset="-122"/>
                <a:ea typeface="KaiTi" pitchFamily="49" charset="-122"/>
              </a:rPr>
              <a:t>他的大能和</a:t>
            </a:r>
            <a:r>
              <a:rPr lang="zh-TW" altLang="en-US" b="1" dirty="0">
                <a:solidFill>
                  <a:srgbClr val="FFFFFF"/>
                </a:solidFill>
                <a:latin typeface="KaiTi" pitchFamily="49" charset="-122"/>
                <a:ea typeface="KaiTi" pitchFamily="49" charset="-122"/>
              </a:rPr>
              <a:t>權</a:t>
            </a:r>
            <a:r>
              <a:rPr lang="zh-CN" altLang="en-US" b="1" dirty="0">
                <a:solidFill>
                  <a:srgbClr val="FFFFFF"/>
                </a:solidFill>
                <a:latin typeface="KaiTi" pitchFamily="49" charset="-122"/>
                <a:ea typeface="KaiTi" pitchFamily="49" charset="-122"/>
              </a:rPr>
              <a:t>柄作</a:t>
            </a:r>
            <a:r>
              <a:rPr lang="zh-TW" altLang="en-US" b="1" dirty="0">
                <a:solidFill>
                  <a:srgbClr val="FFFFFF"/>
                </a:solidFill>
                <a:latin typeface="KaiTi" pitchFamily="49" charset="-122"/>
                <a:ea typeface="KaiTi" pitchFamily="49" charset="-122"/>
              </a:rPr>
              <a:t>為</a:t>
            </a:r>
            <a:r>
              <a:rPr lang="zh-CN" altLang="en-US" b="1" dirty="0">
                <a:solidFill>
                  <a:srgbClr val="FFFFFF"/>
                </a:solidFill>
                <a:latin typeface="KaiTi" pitchFamily="49" charset="-122"/>
                <a:ea typeface="KaiTi" pitchFamily="49" charset="-122"/>
              </a:rPr>
              <a:t>一位</a:t>
            </a:r>
            <a:r>
              <a:rPr lang="zh-TW" altLang="en-US" b="1" dirty="0">
                <a:solidFill>
                  <a:srgbClr val="FFFFFF"/>
                </a:solidFill>
                <a:latin typeface="KaiTi" pitchFamily="49" charset="-122"/>
                <a:ea typeface="KaiTi" pitchFamily="49" charset="-122"/>
              </a:rPr>
              <a:t>彌賽亞</a:t>
            </a:r>
            <a:r>
              <a:rPr lang="zh-CN" altLang="en-US" b="1" dirty="0">
                <a:solidFill>
                  <a:srgbClr val="FFFFFF"/>
                </a:solidFill>
                <a:latin typeface="KaiTi" pitchFamily="49" charset="-122"/>
                <a:ea typeface="KaiTi" pitchFamily="49" charset="-122"/>
              </a:rPr>
              <a:t>所</a:t>
            </a:r>
            <a:endParaRPr lang="en-US" altLang="zh-CN" b="1" dirty="0">
              <a:solidFill>
                <a:srgbClr val="FFFFFF"/>
              </a:solidFill>
              <a:latin typeface="KaiTi" pitchFamily="49" charset="-122"/>
              <a:ea typeface="KaiTi" pitchFamily="49" charset="-122"/>
            </a:endParaRPr>
          </a:p>
          <a:p>
            <a:pPr eaLnBrk="1" hangingPunct="1"/>
            <a:r>
              <a:rPr lang="zh-TW" altLang="en-US" b="1" dirty="0">
                <a:solidFill>
                  <a:srgbClr val="FFFFFF"/>
                </a:solidFill>
                <a:latin typeface="KaiTi" pitchFamily="49" charset="-122"/>
                <a:ea typeface="KaiTi" pitchFamily="49" charset="-122"/>
              </a:rPr>
              <a:t>             擁</a:t>
            </a:r>
            <a:r>
              <a:rPr lang="zh-CN" altLang="en-US" b="1" dirty="0">
                <a:solidFill>
                  <a:srgbClr val="FFFFFF"/>
                </a:solidFill>
                <a:latin typeface="KaiTi" pitchFamily="49" charset="-122"/>
                <a:ea typeface="KaiTi" pitchFamily="49" charset="-122"/>
              </a:rPr>
              <a:t>有的</a:t>
            </a:r>
            <a:r>
              <a:rPr lang="zh-TW" altLang="en-US" b="1" dirty="0">
                <a:solidFill>
                  <a:srgbClr val="FFFFFF"/>
                </a:solidFill>
                <a:latin typeface="KaiTi" pitchFamily="49" charset="-122"/>
                <a:ea typeface="KaiTi" pitchFamily="49" charset="-122"/>
              </a:rPr>
              <a:t>來</a:t>
            </a:r>
            <a:r>
              <a:rPr lang="zh-CN" altLang="en-US" b="1" dirty="0">
                <a:solidFill>
                  <a:srgbClr val="FFFFFF"/>
                </a:solidFill>
                <a:latin typeface="KaiTi" pitchFamily="49" charset="-122"/>
                <a:ea typeface="KaiTi" pitchFamily="49" charset="-122"/>
              </a:rPr>
              <a:t>展示他有能力引</a:t>
            </a:r>
            <a:r>
              <a:rPr lang="zh-TW" altLang="en-US" b="1" dirty="0">
                <a:solidFill>
                  <a:srgbClr val="FFFFFF"/>
                </a:solidFill>
                <a:latin typeface="KaiTi" pitchFamily="49" charset="-122"/>
                <a:ea typeface="KaiTi" pitchFamily="49" charset="-122"/>
              </a:rPr>
              <a:t>進</a:t>
            </a:r>
            <a:r>
              <a:rPr lang="zh-CN" altLang="en-US" b="1" dirty="0">
                <a:solidFill>
                  <a:srgbClr val="FFFFFF"/>
                </a:solidFill>
                <a:latin typeface="KaiTi" pitchFamily="49" charset="-122"/>
                <a:ea typeface="KaiTi" pitchFamily="49" charset="-122"/>
              </a:rPr>
              <a:t>天</a:t>
            </a:r>
            <a:r>
              <a:rPr lang="zh-TW" altLang="en-US" b="1" dirty="0">
                <a:solidFill>
                  <a:srgbClr val="FFFFFF"/>
                </a:solidFill>
                <a:latin typeface="KaiTi" pitchFamily="49" charset="-122"/>
                <a:ea typeface="KaiTi" pitchFamily="49" charset="-122"/>
              </a:rPr>
              <a:t>國</a:t>
            </a:r>
            <a:r>
              <a:rPr lang="zh-CN" altLang="en-US" b="1" dirty="0">
                <a:solidFill>
                  <a:srgbClr val="FFFFFF"/>
                </a:solidFill>
                <a:latin typeface="KaiTi" pitchFamily="49" charset="-122"/>
                <a:ea typeface="KaiTi" pitchFamily="49" charset="-122"/>
              </a:rPr>
              <a:t>如果以色</a:t>
            </a:r>
            <a:r>
              <a:rPr lang="zh-TW" altLang="en-US" b="1" dirty="0">
                <a:solidFill>
                  <a:srgbClr val="FFFFFF"/>
                </a:solidFill>
                <a:latin typeface="KaiTi" pitchFamily="49" charset="-122"/>
                <a:ea typeface="KaiTi" pitchFamily="49" charset="-122"/>
              </a:rPr>
              <a:t>列</a:t>
            </a:r>
            <a:endParaRPr lang="en-US" altLang="zh-TW" b="1" dirty="0">
              <a:solidFill>
                <a:srgbClr val="FFFFFF"/>
              </a:solidFill>
              <a:latin typeface="KaiTi" pitchFamily="49" charset="-122"/>
              <a:ea typeface="KaiTi" pitchFamily="49" charset="-122"/>
            </a:endParaRPr>
          </a:p>
          <a:p>
            <a:pPr eaLnBrk="1" hangingPunct="1"/>
            <a:r>
              <a:rPr lang="zh-TW" altLang="en-US" b="1" dirty="0">
                <a:solidFill>
                  <a:srgbClr val="FFFFFF"/>
                </a:solidFill>
                <a:latin typeface="KaiTi" pitchFamily="49" charset="-122"/>
                <a:ea typeface="KaiTi" pitchFamily="49" charset="-122"/>
              </a:rPr>
              <a:t>             </a:t>
            </a:r>
            <a:r>
              <a:rPr lang="zh-CN" altLang="en-US" b="1" dirty="0">
                <a:solidFill>
                  <a:srgbClr val="FFFFFF"/>
                </a:solidFill>
                <a:latin typeface="KaiTi" pitchFamily="49" charset="-122"/>
                <a:ea typeface="KaiTi" pitchFamily="49" charset="-122"/>
              </a:rPr>
              <a:t>人能接受的话。</a:t>
            </a:r>
          </a:p>
          <a:p>
            <a:pPr algn="ctr" eaLnBrk="1" hangingPunct="1"/>
            <a:endParaRPr lang="en-US" b="1" dirty="0">
              <a:solidFill>
                <a:srgbClr val="FFFFFF"/>
              </a:solidFill>
              <a:cs typeface="Arial" charset="0"/>
            </a:endParaRPr>
          </a:p>
        </p:txBody>
      </p:sp>
      <p:sp>
        <p:nvSpPr>
          <p:cNvPr id="2" name="Title 1"/>
          <p:cNvSpPr>
            <a:spLocks noGrp="1"/>
          </p:cNvSpPr>
          <p:nvPr>
            <p:ph type="title" idx="4294967295"/>
          </p:nvPr>
        </p:nvSpPr>
        <p:spPr>
          <a:xfrm>
            <a:off x="611560" y="404664"/>
            <a:ext cx="8229600" cy="1143000"/>
          </a:xfrm>
        </p:spPr>
        <p:txBody>
          <a:bodyPr/>
          <a:lstStyle/>
          <a:p>
            <a:pPr>
              <a:defRPr/>
            </a:pPr>
            <a:r>
              <a:rPr lang="en-US" sz="2400" b="1" kern="1200" dirty="0">
                <a:solidFill>
                  <a:srgbClr val="FFFFFF"/>
                </a:solidFill>
                <a:effectLst/>
                <a:latin typeface="Arial"/>
                <a:ea typeface="ＭＳ Ｐゴシック"/>
                <a:cs typeface="Times New Roman"/>
              </a:rPr>
              <a:t>8–10</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9814"/>
                                        </p:tgtEl>
                                        <p:attrNameLst>
                                          <p:attrName>style.visibility</p:attrName>
                                        </p:attrNameLst>
                                      </p:cBhvr>
                                      <p:to>
                                        <p:strVal val="visible"/>
                                      </p:to>
                                    </p:set>
                                    <p:anim calcmode="lin" valueType="num">
                                      <p:cBhvr>
                                        <p:cTn id="7" dur="500" fill="hold"/>
                                        <p:tgtEl>
                                          <p:spTgt spid="119814"/>
                                        </p:tgtEl>
                                        <p:attrNameLst>
                                          <p:attrName>ppt_w</p:attrName>
                                        </p:attrNameLst>
                                      </p:cBhvr>
                                      <p:tavLst>
                                        <p:tav tm="0">
                                          <p:val>
                                            <p:fltVal val="0"/>
                                          </p:val>
                                        </p:tav>
                                        <p:tav tm="100000">
                                          <p:val>
                                            <p:strVal val="#ppt_w"/>
                                          </p:val>
                                        </p:tav>
                                      </p:tavLst>
                                    </p:anim>
                                    <p:anim calcmode="lin" valueType="num">
                                      <p:cBhvr>
                                        <p:cTn id="8" dur="500" fill="hold"/>
                                        <p:tgtEl>
                                          <p:spTgt spid="1198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zh-TW" altLang="en-US" sz="3600" b="1" dirty="0">
                <a:solidFill>
                  <a:srgbClr val="FFFFFF"/>
                </a:solidFill>
                <a:latin typeface="KaiTi" pitchFamily="49" charset="-122"/>
                <a:ea typeface="KaiTi" pitchFamily="49" charset="-122"/>
                <a:cs typeface="ＭＳ Ｐゴシック" charset="0"/>
              </a:rPr>
              <a:t>彌賽亞</a:t>
            </a:r>
            <a:r>
              <a:rPr lang="zh-CN" altLang="en-US" sz="3600" b="1" dirty="0">
                <a:solidFill>
                  <a:srgbClr val="FFFFFF"/>
                </a:solidFill>
                <a:latin typeface="KaiTi" pitchFamily="49" charset="-122"/>
                <a:ea typeface="KaiTi" pitchFamily="49" charset="-122"/>
                <a:cs typeface="ＭＳ Ｐゴシック" charset="0"/>
              </a:rPr>
              <a:t>的</a:t>
            </a:r>
            <a:r>
              <a:rPr lang="zh-TW" altLang="en-US" sz="3600" b="1" dirty="0">
                <a:solidFill>
                  <a:srgbClr val="FFFFFF"/>
                </a:solidFill>
                <a:latin typeface="KaiTi" pitchFamily="49" charset="-122"/>
                <a:ea typeface="KaiTi" pitchFamily="49" charset="-122"/>
                <a:cs typeface="ＭＳ Ｐゴシック" charset="0"/>
              </a:rPr>
              <a:t>權柄與權勢</a:t>
            </a:r>
            <a:br>
              <a:rPr lang="en-US" altLang="zh-TW" sz="3600" b="1" dirty="0">
                <a:solidFill>
                  <a:srgbClr val="FFFFFF"/>
                </a:solidFill>
                <a:latin typeface="KaiTi" pitchFamily="49" charset="-122"/>
                <a:ea typeface="KaiTi" pitchFamily="49" charset="-122"/>
                <a:cs typeface="ＭＳ Ｐゴシック" charset="0"/>
              </a:rPr>
            </a:br>
            <a:r>
              <a:rPr lang="zh-TW" altLang="en-US" sz="3600" b="1" dirty="0">
                <a:solidFill>
                  <a:srgbClr val="FFFFFF"/>
                </a:solidFill>
                <a:latin typeface="KaiTi" pitchFamily="49" charset="-122"/>
                <a:ea typeface="KaiTi" pitchFamily="49" charset="-122"/>
                <a:cs typeface="ＭＳ Ｐゴシック" charset="0"/>
              </a:rPr>
              <a:t>馬</a:t>
            </a:r>
            <a:r>
              <a:rPr lang="zh-CN" altLang="en-US" sz="3600" b="1" dirty="0">
                <a:solidFill>
                  <a:srgbClr val="FFFFFF"/>
                </a:solidFill>
                <a:latin typeface="KaiTi" pitchFamily="49" charset="-122"/>
                <a:ea typeface="KaiTi" pitchFamily="49" charset="-122"/>
                <a:cs typeface="ＭＳ Ｐゴシック" charset="0"/>
              </a:rPr>
              <a:t>太福音</a:t>
            </a:r>
            <a:r>
              <a:rPr lang="en-US" altLang="zh-TW" sz="3600" b="1" dirty="0">
                <a:solidFill>
                  <a:srgbClr val="FFFFFF"/>
                </a:solidFill>
                <a:latin typeface="KaiTi" pitchFamily="49" charset="-122"/>
                <a:ea typeface="KaiTi" pitchFamily="49" charset="-122"/>
                <a:cs typeface="ＭＳ Ｐゴシック" charset="0"/>
              </a:rPr>
              <a:t>8–10</a:t>
            </a:r>
            <a:endParaRPr lang="en-US" sz="3600" b="1" dirty="0">
              <a:latin typeface="KaiTi" pitchFamily="49" charset="-122"/>
              <a:ea typeface="KaiTi" pitchFamily="49" charset="-122"/>
            </a:endParaRPr>
          </a:p>
        </p:txBody>
      </p:sp>
      <p:sp>
        <p:nvSpPr>
          <p:cNvPr id="3" name="Title 1"/>
          <p:cNvSpPr txBox="1">
            <a:spLocks/>
          </p:cNvSpPr>
          <p:nvPr/>
        </p:nvSpPr>
        <p:spPr bwMode="auto">
          <a:xfrm>
            <a:off x="107950" y="1700213"/>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endParaRPr lang="en-US" altLang="zh-CN" sz="3200" b="1" dirty="0">
              <a:latin typeface="KaiTi" pitchFamily="49" charset="-122"/>
              <a:ea typeface="KaiTi" pitchFamily="49" charset="-122"/>
            </a:endParaRPr>
          </a:p>
          <a:p>
            <a:pPr>
              <a:defRPr/>
            </a:pPr>
            <a:r>
              <a:rPr lang="zh-TW" altLang="en-US" sz="3200" b="1" dirty="0">
                <a:latin typeface="KaiTi" pitchFamily="49" charset="-122"/>
                <a:ea typeface="KaiTi" pitchFamily="49" charset="-122"/>
              </a:rPr>
              <a:t>神蹟與門訓</a:t>
            </a:r>
            <a:br>
              <a:rPr lang="en-US" altLang="zh-TW" sz="3200" b="1" dirty="0">
                <a:latin typeface="KaiTi" pitchFamily="49" charset="-122"/>
                <a:ea typeface="KaiTi" pitchFamily="49" charset="-122"/>
              </a:rPr>
            </a:br>
            <a:r>
              <a:rPr lang="en-US" altLang="zh-TW" sz="3200" b="1" dirty="0">
                <a:latin typeface="KaiTi" pitchFamily="49" charset="-122"/>
                <a:ea typeface="KaiTi" pitchFamily="49" charset="-122"/>
              </a:rPr>
              <a:t>(8:1–9:34)</a:t>
            </a:r>
          </a:p>
          <a:p>
            <a:pPr>
              <a:defRPr/>
            </a:pPr>
            <a:endParaRPr lang="en-US" sz="3200" b="1" dirty="0"/>
          </a:p>
        </p:txBody>
      </p:sp>
      <p:sp>
        <p:nvSpPr>
          <p:cNvPr id="4" name="Title 1"/>
          <p:cNvSpPr txBox="1">
            <a:spLocks/>
          </p:cNvSpPr>
          <p:nvPr/>
        </p:nvSpPr>
        <p:spPr bwMode="auto">
          <a:xfrm>
            <a:off x="107950" y="3284538"/>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zh-TW" altLang="en-US" sz="2400" b="1" dirty="0">
                <a:latin typeface="KaiTi" pitchFamily="49" charset="-122"/>
                <a:ea typeface="KaiTi" pitchFamily="49" charset="-122"/>
              </a:rPr>
              <a:t>  </a:t>
            </a:r>
            <a:endParaRPr lang="en-US" altLang="zh-TW" sz="2400" b="1" dirty="0">
              <a:latin typeface="KaiTi" pitchFamily="49" charset="-122"/>
              <a:ea typeface="KaiTi" pitchFamily="49" charset="-122"/>
            </a:endParaRPr>
          </a:p>
          <a:p>
            <a:pPr algn="l">
              <a:defRPr/>
            </a:pPr>
            <a:r>
              <a:rPr lang="zh-TW" altLang="en-US" sz="2400" b="1" dirty="0">
                <a:latin typeface="KaiTi" pitchFamily="49" charset="-122"/>
                <a:ea typeface="KaiTi" pitchFamily="49" charset="-122"/>
              </a:rPr>
              <a:t>到了晚上，有人帶著許多被鬼附的來到耶穌跟前，他只用一句話就把鬼都趕出去，並且治好了一切有病的人。</a:t>
            </a:r>
            <a:br>
              <a:rPr lang="zh-TW" altLang="en-US" sz="2400" b="1" dirty="0">
                <a:latin typeface="KaiTi" pitchFamily="49" charset="-122"/>
                <a:ea typeface="KaiTi" pitchFamily="49" charset="-122"/>
              </a:rPr>
            </a:br>
            <a:r>
              <a:rPr lang="zh-TW" altLang="en-US" sz="2400" b="1" dirty="0">
                <a:latin typeface="KaiTi" pitchFamily="49" charset="-122"/>
                <a:ea typeface="KaiTi" pitchFamily="49" charset="-122"/>
              </a:rPr>
              <a:t>這是要應驗先知以賽亞的話，說：他代替我們的軟弱，擔當我們的疾病。</a:t>
            </a:r>
            <a:r>
              <a:rPr lang="en-US" altLang="zh-TW" sz="2400" b="1" dirty="0">
                <a:latin typeface="KaiTi" pitchFamily="49" charset="-122"/>
                <a:ea typeface="KaiTi" pitchFamily="49" charset="-122"/>
              </a:rPr>
              <a:t>(</a:t>
            </a:r>
            <a:r>
              <a:rPr lang="zh-TW" altLang="en-US" sz="2400" b="1" dirty="0">
                <a:latin typeface="KaiTi" pitchFamily="49" charset="-122"/>
                <a:ea typeface="KaiTi" pitchFamily="49" charset="-122"/>
              </a:rPr>
              <a:t>馬</a:t>
            </a:r>
            <a:r>
              <a:rPr lang="zh-CN" altLang="en-US" sz="2400" b="1" dirty="0">
                <a:latin typeface="KaiTi" pitchFamily="49" charset="-122"/>
                <a:ea typeface="KaiTi" pitchFamily="49" charset="-122"/>
              </a:rPr>
              <a:t>太</a:t>
            </a:r>
            <a:r>
              <a:rPr lang="en-US" altLang="zh-TW" sz="2400" b="1" dirty="0">
                <a:latin typeface="KaiTi" pitchFamily="49" charset="-122"/>
                <a:ea typeface="KaiTi" pitchFamily="49" charset="-122"/>
              </a:rPr>
              <a:t>. 8:16-17; cf.</a:t>
            </a:r>
            <a:r>
              <a:rPr lang="zh-TW" altLang="en-US" sz="2400" b="1" dirty="0">
                <a:latin typeface="KaiTi" pitchFamily="49" charset="-122"/>
                <a:ea typeface="KaiTi" pitchFamily="49" charset="-122"/>
              </a:rPr>
              <a:t>赛</a:t>
            </a:r>
            <a:r>
              <a:rPr lang="en-US" altLang="zh-TW" sz="2400" b="1" dirty="0">
                <a:latin typeface="KaiTi" pitchFamily="49" charset="-122"/>
                <a:ea typeface="KaiTi" pitchFamily="49" charset="-122"/>
              </a:rPr>
              <a:t>. 53:4) </a:t>
            </a:r>
          </a:p>
          <a:p>
            <a:pPr>
              <a:defRPr/>
            </a:pPr>
            <a:endParaRPr lang="en-US" sz="2000" b="1" dirty="0"/>
          </a:p>
        </p:txBody>
      </p:sp>
      <p:sp>
        <p:nvSpPr>
          <p:cNvPr id="5" name="Title 1"/>
          <p:cNvSpPr txBox="1">
            <a:spLocks/>
          </p:cNvSpPr>
          <p:nvPr/>
        </p:nvSpPr>
        <p:spPr bwMode="auto">
          <a:xfrm>
            <a:off x="4573588" y="1728788"/>
            <a:ext cx="4570412"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endParaRPr lang="en-US" altLang="zh-CN" sz="3200" b="1" dirty="0">
              <a:latin typeface="KaiTi" pitchFamily="49" charset="-122"/>
              <a:ea typeface="KaiTi" pitchFamily="49" charset="-122"/>
            </a:endParaRPr>
          </a:p>
          <a:p>
            <a:pPr>
              <a:defRPr/>
            </a:pPr>
            <a:r>
              <a:rPr lang="zh-TW" altLang="en-US" sz="3200" b="1" dirty="0">
                <a:latin typeface="KaiTi" pitchFamily="49" charset="-122"/>
                <a:ea typeface="KaiTi" pitchFamily="49" charset="-122"/>
              </a:rPr>
              <a:t>賜</a:t>
            </a:r>
            <a:r>
              <a:rPr lang="zh-CN" altLang="en-US" sz="3200" b="1" dirty="0">
                <a:latin typeface="KaiTi" pitchFamily="49" charset="-122"/>
                <a:ea typeface="KaiTi" pitchFamily="49" charset="-122"/>
              </a:rPr>
              <a:t>下</a:t>
            </a:r>
            <a:r>
              <a:rPr lang="zh-TW" altLang="en-US" sz="3200" b="1" dirty="0">
                <a:latin typeface="KaiTi" pitchFamily="49" charset="-122"/>
                <a:ea typeface="KaiTi" pitchFamily="49" charset="-122"/>
              </a:rPr>
              <a:t>權</a:t>
            </a:r>
            <a:r>
              <a:rPr lang="zh-CN" altLang="en-US" sz="3200" b="1" dirty="0">
                <a:latin typeface="KaiTi" pitchFamily="49" charset="-122"/>
                <a:ea typeface="KaiTi" pitchFamily="49" charset="-122"/>
              </a:rPr>
              <a:t>柄</a:t>
            </a:r>
            <a:r>
              <a:rPr lang="zh-TW" altLang="en-US" sz="3200" b="1" dirty="0">
                <a:latin typeface="KaiTi" pitchFamily="49" charset="-122"/>
                <a:ea typeface="KaiTi" pitchFamily="49" charset="-122"/>
              </a:rPr>
              <a:t>與門</a:t>
            </a:r>
            <a:r>
              <a:rPr lang="zh-CN" altLang="en-US" sz="3200" b="1" dirty="0">
                <a:latin typeface="KaiTi" pitchFamily="49" charset="-122"/>
                <a:ea typeface="KaiTi" pitchFamily="49" charset="-122"/>
              </a:rPr>
              <a:t>徒</a:t>
            </a:r>
            <a:endParaRPr lang="en-US" altLang="zh-CN" sz="3200" b="1" dirty="0">
              <a:latin typeface="KaiTi" pitchFamily="49" charset="-122"/>
              <a:ea typeface="KaiTi" pitchFamily="49" charset="-122"/>
            </a:endParaRPr>
          </a:p>
          <a:p>
            <a:pPr>
              <a:defRPr/>
            </a:pPr>
            <a:r>
              <a:rPr lang="en-US" altLang="zh-TW" sz="3200" b="1" dirty="0">
                <a:latin typeface="KaiTi" pitchFamily="49" charset="-122"/>
                <a:ea typeface="KaiTi" pitchFamily="49" charset="-122"/>
              </a:rPr>
              <a:t>(</a:t>
            </a:r>
            <a:r>
              <a:rPr lang="en-US" altLang="zh-TW" sz="3200" dirty="0">
                <a:latin typeface="KaiTi" pitchFamily="49" charset="-122"/>
                <a:ea typeface="KaiTi" pitchFamily="49" charset="-122"/>
              </a:rPr>
              <a:t>9:35–10:42)</a:t>
            </a:r>
            <a:endParaRPr lang="en-US" altLang="zh-TW" sz="3200" b="1" dirty="0">
              <a:latin typeface="KaiTi" pitchFamily="49" charset="-122"/>
              <a:ea typeface="KaiTi" pitchFamily="49" charset="-122"/>
            </a:endParaRPr>
          </a:p>
          <a:p>
            <a:pPr>
              <a:defRPr/>
            </a:pPr>
            <a:endParaRPr lang="en-US" sz="3200" b="1" dirty="0"/>
          </a:p>
        </p:txBody>
      </p:sp>
      <p:sp>
        <p:nvSpPr>
          <p:cNvPr id="6" name="Title 1"/>
          <p:cNvSpPr txBox="1">
            <a:spLocks/>
          </p:cNvSpPr>
          <p:nvPr/>
        </p:nvSpPr>
        <p:spPr bwMode="auto">
          <a:xfrm>
            <a:off x="4572001" y="3212976"/>
            <a:ext cx="4572000" cy="3528392"/>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lgn="l">
              <a:defRPr/>
            </a:pPr>
            <a:r>
              <a:rPr lang="zh-TW" altLang="en-US" sz="2800" b="1" dirty="0">
                <a:latin typeface="KaiTi" pitchFamily="49" charset="-122"/>
                <a:ea typeface="KaiTi" pitchFamily="49" charset="-122"/>
              </a:rPr>
              <a:t> </a:t>
            </a:r>
            <a:endParaRPr lang="en-US" sz="2800" b="1" dirty="0">
              <a:latin typeface="KaiTi" pitchFamily="49" charset="-122"/>
              <a:ea typeface="KaiTi" pitchFamily="49" charset="-122"/>
            </a:endParaRPr>
          </a:p>
        </p:txBody>
      </p:sp>
      <p:sp>
        <p:nvSpPr>
          <p:cNvPr id="355334" name="Text Box 3"/>
          <p:cNvSpPr txBox="1">
            <a:spLocks noChangeArrowheads="1"/>
          </p:cNvSpPr>
          <p:nvPr/>
        </p:nvSpPr>
        <p:spPr bwMode="auto">
          <a:xfrm>
            <a:off x="8582025"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75</a:t>
            </a:r>
          </a:p>
        </p:txBody>
      </p:sp>
      <p:sp>
        <p:nvSpPr>
          <p:cNvPr id="8" name="矩形 7"/>
          <p:cNvSpPr/>
          <p:nvPr/>
        </p:nvSpPr>
        <p:spPr>
          <a:xfrm>
            <a:off x="4572000" y="3318570"/>
            <a:ext cx="4572000" cy="3970318"/>
          </a:xfrm>
          <a:prstGeom prst="rect">
            <a:avLst/>
          </a:prstGeom>
        </p:spPr>
        <p:txBody>
          <a:bodyPr wrap="square">
            <a:spAutoFit/>
          </a:bodyPr>
          <a:lstStyle/>
          <a:p>
            <a:pPr>
              <a:defRPr/>
            </a:pPr>
            <a:endParaRPr lang="en-US" altLang="zh-TW" sz="2800" b="1" dirty="0">
              <a:solidFill>
                <a:srgbClr val="FFFFFF"/>
              </a:solidFill>
              <a:latin typeface="KaiTi" pitchFamily="49" charset="-122"/>
              <a:ea typeface="KaiTi" pitchFamily="49" charset="-122"/>
            </a:endParaRPr>
          </a:p>
          <a:p>
            <a:pPr>
              <a:defRPr/>
            </a:pPr>
            <a:r>
              <a:rPr lang="zh-TW" altLang="en-US" sz="2800" b="1" dirty="0">
                <a:solidFill>
                  <a:srgbClr val="FFFFFF"/>
                </a:solidFill>
                <a:latin typeface="KaiTi" pitchFamily="49" charset="-122"/>
                <a:ea typeface="KaiTi" pitchFamily="49" charset="-122"/>
              </a:rPr>
              <a:t>耶穌叫了十二個門徒來，給他們權柄，能趕逐污鬼，並醫治各樣的病症。</a:t>
            </a:r>
            <a:endParaRPr lang="en-US" altLang="zh-TW" sz="2800" b="1" dirty="0">
              <a:solidFill>
                <a:srgbClr val="FFFFFF"/>
              </a:solidFill>
              <a:latin typeface="KaiTi" pitchFamily="49" charset="-122"/>
              <a:ea typeface="KaiTi" pitchFamily="49" charset="-122"/>
            </a:endParaRPr>
          </a:p>
          <a:p>
            <a:pPr>
              <a:defRPr/>
            </a:pPr>
            <a:r>
              <a:rPr lang="zh-TW" altLang="en-US" sz="2800" b="1" dirty="0">
                <a:solidFill>
                  <a:srgbClr val="FFFFFF"/>
                </a:solidFill>
                <a:latin typeface="KaiTi" pitchFamily="49" charset="-122"/>
                <a:ea typeface="KaiTi" pitchFamily="49" charset="-122"/>
              </a:rPr>
              <a:t>             </a:t>
            </a:r>
            <a:r>
              <a:rPr lang="en-US" altLang="zh-TW" sz="2800" b="1" dirty="0">
                <a:solidFill>
                  <a:srgbClr val="FFFFFF"/>
                </a:solidFill>
                <a:latin typeface="KaiTi" pitchFamily="49" charset="-122"/>
                <a:ea typeface="KaiTi" pitchFamily="49" charset="-122"/>
              </a:rPr>
              <a:t>(</a:t>
            </a:r>
            <a:r>
              <a:rPr lang="zh-TW" altLang="en-US" sz="2800" b="1" dirty="0">
                <a:solidFill>
                  <a:srgbClr val="FFFFFF"/>
                </a:solidFill>
                <a:latin typeface="KaiTi" pitchFamily="49" charset="-122"/>
                <a:ea typeface="KaiTi" pitchFamily="49" charset="-122"/>
              </a:rPr>
              <a:t>馬太</a:t>
            </a:r>
            <a:r>
              <a:rPr lang="en-US" altLang="zh-TW" sz="2800" b="1" dirty="0">
                <a:solidFill>
                  <a:srgbClr val="FFFFFF"/>
                </a:solidFill>
                <a:latin typeface="KaiTi" pitchFamily="49" charset="-122"/>
                <a:ea typeface="KaiTi" pitchFamily="49" charset="-122"/>
              </a:rPr>
              <a:t>10:1)</a:t>
            </a:r>
          </a:p>
          <a:p>
            <a:pPr>
              <a:defRPr/>
            </a:pPr>
            <a:r>
              <a:rPr lang="zh-TW" altLang="en-US" sz="2800" b="1" dirty="0">
                <a:solidFill>
                  <a:srgbClr val="FFFFFF"/>
                </a:solidFill>
                <a:latin typeface="KaiTi" pitchFamily="49" charset="-122"/>
                <a:ea typeface="KaiTi" pitchFamily="49" charset="-122"/>
              </a:rPr>
              <a:t>    </a:t>
            </a: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6356" name="Text Box 2"/>
          <p:cNvSpPr txBox="1">
            <a:spLocks noChangeArrowheads="1"/>
          </p:cNvSpPr>
          <p:nvPr/>
        </p:nvSpPr>
        <p:spPr bwMode="auto">
          <a:xfrm>
            <a:off x="3933825" y="11588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56357"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125956" name="Text Box 4"/>
          <p:cNvSpPr txBox="1">
            <a:spLocks noChangeArrowheads="1"/>
          </p:cNvSpPr>
          <p:nvPr/>
        </p:nvSpPr>
        <p:spPr bwMode="auto">
          <a:xfrm>
            <a:off x="-36513" y="1212850"/>
            <a:ext cx="9288463"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FFFFFF"/>
                </a:solidFill>
                <a:latin typeface="KaiTi" pitchFamily="49" charset="-122"/>
                <a:ea typeface="KaiTi" pitchFamily="49" charset="-122"/>
              </a:rPr>
              <a:t>IV. (11:1–16:12) 基督</a:t>
            </a:r>
            <a:r>
              <a:rPr lang="zh-CN" altLang="en-US" sz="2800" b="1" dirty="0">
                <a:solidFill>
                  <a:srgbClr val="FFFFFF"/>
                </a:solidFill>
                <a:latin typeface="KaiTi" pitchFamily="49" charset="-122"/>
                <a:ea typeface="KaiTi" pitchFamily="49" charset="-122"/>
              </a:rPr>
              <a:t>喻言祂将被拒绝</a:t>
            </a:r>
            <a:r>
              <a:rPr lang="zh-TW" altLang="en-US" sz="2800" b="1" dirty="0">
                <a:solidFill>
                  <a:srgbClr val="FFFFFF"/>
                </a:solidFill>
                <a:latin typeface="KaiTi" pitchFamily="49" charset="-122"/>
                <a:ea typeface="KaiTi" pitchFamily="49" charset="-122"/>
              </a:rPr>
              <a:t>為彌賽亞</a:t>
            </a:r>
            <a:r>
              <a:rPr lang="zh-CN" altLang="en-US" sz="2800" b="1" dirty="0">
                <a:solidFill>
                  <a:srgbClr val="FFFFFF"/>
                </a:solidFill>
                <a:latin typeface="KaiTi" pitchFamily="49" charset="-122"/>
                <a:ea typeface="KaiTi" pitchFamily="49" charset="-122"/>
              </a:rPr>
              <a:t>，</a:t>
            </a:r>
            <a:r>
              <a:rPr lang="zh-TW" altLang="en-US" sz="2800" b="1" dirty="0">
                <a:solidFill>
                  <a:srgbClr val="FFFFFF"/>
                </a:solidFill>
                <a:latin typeface="KaiTi" pitchFamily="49" charset="-122"/>
                <a:ea typeface="KaiTi" pitchFamily="49" charset="-122"/>
              </a:rPr>
              <a:t>並</a:t>
            </a:r>
            <a:r>
              <a:rPr lang="zh-CN" altLang="en-US" sz="2800" b="1" dirty="0">
                <a:solidFill>
                  <a:srgbClr val="FFFFFF"/>
                </a:solidFill>
                <a:latin typeface="KaiTi" pitchFamily="49" charset="-122"/>
                <a:ea typeface="KaiTi" pitchFamily="49" charset="-122"/>
              </a:rPr>
              <a:t>最</a:t>
            </a:r>
            <a:endParaRPr lang="en-US" altLang="zh-CN" sz="2800" b="1" dirty="0">
              <a:solidFill>
                <a:srgbClr val="FFFFFF"/>
              </a:solidFill>
              <a:latin typeface="KaiTi" pitchFamily="49" charset="-122"/>
              <a:ea typeface="KaiTi" pitchFamily="49" charset="-122"/>
            </a:endParaRPr>
          </a:p>
          <a:p>
            <a:pPr eaLnBrk="1" hangingPunct="1"/>
            <a:r>
              <a:rPr lang="zh-TW" altLang="en-US" sz="2800" b="1" dirty="0">
                <a:solidFill>
                  <a:srgbClr val="FFFFFF"/>
                </a:solidFill>
                <a:latin typeface="KaiTi" pitchFamily="49" charset="-122"/>
                <a:ea typeface="KaiTi" pitchFamily="49" charset="-122"/>
              </a:rPr>
              <a:t>    終</a:t>
            </a:r>
            <a:r>
              <a:rPr lang="zh-CN" altLang="en-US" sz="2800" b="1" dirty="0">
                <a:solidFill>
                  <a:srgbClr val="FFFFFF"/>
                </a:solidFill>
                <a:latin typeface="KaiTi" pitchFamily="49" charset="-122"/>
                <a:ea typeface="KaiTi" pitchFamily="49" charset="-122"/>
              </a:rPr>
              <a:t>死在十字架上。而祂一直教</a:t>
            </a:r>
            <a:r>
              <a:rPr lang="zh-TW" altLang="en-US" sz="2800" b="1" dirty="0">
                <a:solidFill>
                  <a:srgbClr val="FFFFFF"/>
                </a:solidFill>
                <a:latin typeface="KaiTi" pitchFamily="49" charset="-122"/>
                <a:ea typeface="KaiTi" pitchFamily="49" charset="-122"/>
              </a:rPr>
              <a:t>導將</a:t>
            </a:r>
            <a:r>
              <a:rPr lang="zh-CN" altLang="en-US" sz="2800" b="1" dirty="0">
                <a:solidFill>
                  <a:srgbClr val="FFFFFF"/>
                </a:solidFill>
                <a:latin typeface="KaiTi" pitchFamily="49" charset="-122"/>
                <a:ea typeface="KaiTi" pitchFamily="49" charset="-122"/>
              </a:rPr>
              <a:t>有新的</a:t>
            </a:r>
            <a:r>
              <a:rPr lang="zh-TW" altLang="en-US" sz="2800" b="1" dirty="0">
                <a:solidFill>
                  <a:srgbClr val="FFFFFF"/>
                </a:solidFill>
                <a:latin typeface="KaiTi" pitchFamily="49" charset="-122"/>
                <a:ea typeface="KaiTi" pitchFamily="49" charset="-122"/>
              </a:rPr>
              <a:t>國</a:t>
            </a:r>
            <a:r>
              <a:rPr lang="zh-CN" altLang="en-US" sz="2800" b="1" dirty="0">
                <a:solidFill>
                  <a:srgbClr val="FFFFFF"/>
                </a:solidFill>
                <a:latin typeface="KaiTi" pitchFamily="49" charset="-122"/>
                <a:ea typeface="KaiTi" pitchFamily="49" charset="-122"/>
              </a:rPr>
              <a:t>度再降</a:t>
            </a:r>
            <a:r>
              <a:rPr lang="zh-TW" altLang="en-US" sz="2800" b="1" dirty="0">
                <a:solidFill>
                  <a:srgbClr val="FFFFFF"/>
                </a:solidFill>
                <a:latin typeface="KaiTi" pitchFamily="49" charset="-122"/>
                <a:ea typeface="KaiTi" pitchFamily="49" charset="-122"/>
              </a:rPr>
              <a:t>臨</a:t>
            </a:r>
            <a:r>
              <a:rPr lang="zh-CN" altLang="en-US" sz="2800" b="1" dirty="0">
                <a:solidFill>
                  <a:srgbClr val="FFFFFF"/>
                </a:solidFill>
                <a:latin typeface="KaiTi" pitchFamily="49" charset="-122"/>
                <a:ea typeface="KaiTi" pitchFamily="49" charset="-122"/>
              </a:rPr>
              <a:t>，</a:t>
            </a:r>
            <a:endParaRPr lang="en-US" altLang="zh-CN" sz="2800" b="1" dirty="0">
              <a:solidFill>
                <a:srgbClr val="FFFFFF"/>
              </a:solidFill>
              <a:latin typeface="KaiTi" pitchFamily="49" charset="-122"/>
              <a:ea typeface="KaiTi" pitchFamily="49" charset="-122"/>
            </a:endParaRPr>
          </a:p>
          <a:p>
            <a:pPr eaLnBrk="1" hangingPunct="1"/>
            <a:r>
              <a:rPr lang="zh-TW" altLang="en-US" sz="2800" b="1" dirty="0">
                <a:solidFill>
                  <a:srgbClr val="FFFFFF"/>
                </a:solidFill>
                <a:latin typeface="KaiTi" pitchFamily="49" charset="-122"/>
                <a:ea typeface="KaiTi" pitchFamily="49" charset="-122"/>
              </a:rPr>
              <a:t>    </a:t>
            </a:r>
            <a:r>
              <a:rPr lang="zh-CN" altLang="en-US" sz="2800" b="1" dirty="0">
                <a:solidFill>
                  <a:srgbClr val="FFFFFF"/>
                </a:solidFill>
                <a:latin typeface="KaiTi" pitchFamily="49" charset="-122"/>
                <a:ea typeface="KaiTi" pitchFamily="49" charset="-122"/>
              </a:rPr>
              <a:t>福音要</a:t>
            </a:r>
            <a:r>
              <a:rPr lang="zh-TW" altLang="en-US" sz="2800" b="1" dirty="0">
                <a:solidFill>
                  <a:srgbClr val="FFFFFF"/>
                </a:solidFill>
                <a:latin typeface="KaiTi" pitchFamily="49" charset="-122"/>
                <a:ea typeface="KaiTi" pitchFamily="49" charset="-122"/>
              </a:rPr>
              <a:t>傳</a:t>
            </a:r>
            <a:r>
              <a:rPr lang="zh-CN" altLang="en-US" sz="2800" b="1" dirty="0">
                <a:solidFill>
                  <a:srgbClr val="FFFFFF"/>
                </a:solidFill>
                <a:latin typeface="KaiTi" pitchFamily="49" charset="-122"/>
                <a:ea typeface="KaiTi" pitchFamily="49" charset="-122"/>
              </a:rPr>
              <a:t>给外邦人。</a:t>
            </a:r>
            <a:endParaRPr lang="en-US" altLang="zh-CN" sz="2800" b="1" dirty="0">
              <a:solidFill>
                <a:srgbClr val="FFFFFF"/>
              </a:solidFill>
              <a:latin typeface="KaiTi" pitchFamily="49" charset="-122"/>
              <a:ea typeface="KaiTi" pitchFamily="49" charset="-122"/>
            </a:endParaRPr>
          </a:p>
          <a:p>
            <a:pPr algn="ctr" eaLnBrk="1" hangingPunct="1"/>
            <a:endParaRPr lang="en-US" sz="2800" b="1" dirty="0">
              <a:solidFill>
                <a:srgbClr val="FFFFFF"/>
              </a:solidFill>
              <a:latin typeface="KaiTi" pitchFamily="49" charset="-122"/>
              <a:ea typeface="KaiTi" pitchFamily="49" charset="-122"/>
              <a:cs typeface="Times New Roman" charset="0"/>
            </a:endParaRPr>
          </a:p>
        </p:txBody>
      </p:sp>
      <p:sp>
        <p:nvSpPr>
          <p:cNvPr id="2" name="Title 1"/>
          <p:cNvSpPr>
            <a:spLocks noGrp="1"/>
          </p:cNvSpPr>
          <p:nvPr>
            <p:ph type="title" idx="4294967295"/>
          </p:nvPr>
        </p:nvSpPr>
        <p:spPr>
          <a:xfrm>
            <a:off x="457200" y="490538"/>
            <a:ext cx="8229600" cy="561975"/>
          </a:xfrm>
        </p:spPr>
        <p:txBody>
          <a:bodyPr/>
          <a:lstStyle/>
          <a:p>
            <a:pPr>
              <a:defRPr/>
            </a:pPr>
            <a:r>
              <a:rPr lang="en-US" sz="2400" b="1" kern="1200" dirty="0">
                <a:solidFill>
                  <a:srgbClr val="FFFFFF"/>
                </a:solidFill>
                <a:effectLst/>
                <a:latin typeface="Arial"/>
                <a:ea typeface="ＭＳ Ｐゴシック"/>
                <a:cs typeface="Times New Roman"/>
              </a:rPr>
              <a:t>11:1–16:12</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p:cTn id="7" dur="500" fill="hold"/>
                                        <p:tgtEl>
                                          <p:spTgt spid="125956"/>
                                        </p:tgtEl>
                                        <p:attrNameLst>
                                          <p:attrName>ppt_w</p:attrName>
                                        </p:attrNameLst>
                                      </p:cBhvr>
                                      <p:tavLst>
                                        <p:tav tm="0">
                                          <p:val>
                                            <p:fltVal val="0"/>
                                          </p:val>
                                        </p:tav>
                                        <p:tav tm="100000">
                                          <p:val>
                                            <p:strVal val="#ppt_w"/>
                                          </p:val>
                                        </p:tav>
                                      </p:tavLst>
                                    </p:anim>
                                    <p:anim calcmode="lin" valueType="num">
                                      <p:cBhvr>
                                        <p:cTn id="8" dur="500" fill="hold"/>
                                        <p:tgtEl>
                                          <p:spTgt spid="1259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8458200" y="152400"/>
            <a:ext cx="623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latin typeface="Times New Roman" charset="0"/>
              </a:rPr>
              <a:t>79a</a:t>
            </a:r>
          </a:p>
        </p:txBody>
      </p:sp>
      <p:sp>
        <p:nvSpPr>
          <p:cNvPr id="374787" name="Text Box 3"/>
          <p:cNvSpPr txBox="1">
            <a:spLocks noChangeArrowheads="1"/>
          </p:cNvSpPr>
          <p:nvPr/>
        </p:nvSpPr>
        <p:spPr bwMode="auto">
          <a:xfrm>
            <a:off x="251520" y="260648"/>
            <a:ext cx="8610600" cy="6278642"/>
          </a:xfrm>
          <a:prstGeom prst="rect">
            <a:avLst/>
          </a:prstGeom>
          <a:noFill/>
          <a:ln w="9525">
            <a:noFill/>
            <a:miter lim="800000"/>
            <a:headEnd/>
            <a:tailEnd/>
          </a:ln>
          <a:effec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TW" altLang="en-US" b="1" dirty="0">
                <a:solidFill>
                  <a:srgbClr val="F7F7F7"/>
                </a:solidFill>
                <a:latin typeface="KaiTi" pitchFamily="49" charset="-122"/>
                <a:ea typeface="KaiTi" pitchFamily="49" charset="-122"/>
              </a:rPr>
              <a:t>在</a:t>
            </a:r>
            <a:r>
              <a:rPr lang="en-US" b="1" dirty="0">
                <a:solidFill>
                  <a:srgbClr val="F7F7F7"/>
                </a:solidFill>
                <a:latin typeface="KaiTi" pitchFamily="49" charset="-122"/>
                <a:ea typeface="KaiTi" pitchFamily="49" charset="-122"/>
              </a:rPr>
              <a:t>海</a:t>
            </a:r>
            <a:r>
              <a:rPr lang="zh-TW" altLang="en-US" b="1" dirty="0">
                <a:solidFill>
                  <a:srgbClr val="F7F7F7"/>
                </a:solidFill>
                <a:latin typeface="KaiTi" pitchFamily="49" charset="-122"/>
                <a:ea typeface="KaiTi" pitchFamily="49" charset="-122"/>
              </a:rPr>
              <a:t>邊講論</a:t>
            </a:r>
            <a:r>
              <a:rPr lang="ja-JP" altLang="en-US" b="1" dirty="0">
                <a:solidFill>
                  <a:srgbClr val="FFFFFF"/>
                </a:solidFill>
                <a:latin typeface="KaiTi" pitchFamily="49" charset="-122"/>
                <a:ea typeface="KaiTi" pitchFamily="49" charset="-122"/>
              </a:rPr>
              <a:t>的</a:t>
            </a:r>
            <a:r>
              <a:rPr lang="ja-JP" altLang="en-US" b="1" dirty="0">
                <a:solidFill>
                  <a:srgbClr val="F7F7F7"/>
                </a:solidFill>
                <a:latin typeface="KaiTi" pitchFamily="49" charset="-122"/>
                <a:ea typeface="KaiTi" pitchFamily="49" charset="-122"/>
              </a:rPr>
              <a:t>比</a:t>
            </a:r>
            <a:r>
              <a:rPr lang="ja-JP" altLang="en-US" b="1" dirty="0">
                <a:solidFill>
                  <a:srgbClr val="F7F7F7"/>
                </a:solidFill>
                <a:latin typeface="KaiTi" pitchFamily="49" charset="-122"/>
                <a:ea typeface="KaiTi" pitchFamily="49" charset="-122"/>
                <a:cs typeface="华文细黑" charset="0"/>
              </a:rPr>
              <a:t>喻</a:t>
            </a:r>
            <a:r>
              <a:rPr lang="en-US" altLang="ja-JP" sz="1600" b="1" dirty="0">
                <a:solidFill>
                  <a:srgbClr val="FFFFFF"/>
                </a:solidFill>
                <a:effectLst>
                  <a:outerShdw blurRad="38100" dist="38100" dir="2700000" algn="tl">
                    <a:srgbClr val="808080"/>
                  </a:outerShdw>
                </a:effectLst>
                <a:latin typeface="KaiTi" pitchFamily="49" charset="-122"/>
                <a:ea typeface="KaiTi" pitchFamily="49" charset="-122"/>
              </a:rPr>
              <a:t>(</a:t>
            </a:r>
            <a:r>
              <a:rPr lang="ja-JP" altLang="en-US" sz="1800" b="1" dirty="0">
                <a:solidFill>
                  <a:srgbClr val="FFFFFF"/>
                </a:solidFill>
                <a:latin typeface="KaiTi" pitchFamily="49" charset="-122"/>
                <a:ea typeface="KaiTi" pitchFamily="49" charset="-122"/>
              </a:rPr>
              <a:t>在屋外</a:t>
            </a:r>
            <a:r>
              <a:rPr lang="zh-TW" altLang="en-US" sz="1800" b="1" dirty="0">
                <a:solidFill>
                  <a:srgbClr val="FFFFFF"/>
                </a:solidFill>
                <a:latin typeface="KaiTi" pitchFamily="49" charset="-122"/>
                <a:ea typeface="KaiTi" pitchFamily="49" charset="-122"/>
              </a:rPr>
              <a:t>對</a:t>
            </a:r>
            <a:r>
              <a:rPr lang="ja-JP" altLang="en-US" sz="1800" b="1" dirty="0">
                <a:solidFill>
                  <a:srgbClr val="FFFFFF"/>
                </a:solidFill>
                <a:latin typeface="KaiTi" pitchFamily="49" charset="-122"/>
                <a:ea typeface="KaiTi" pitchFamily="49" charset="-122"/>
              </a:rPr>
              <a:t>着人群</a:t>
            </a:r>
            <a:r>
              <a:rPr lang="en-US" altLang="ja-JP" sz="16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buFontTx/>
              <a:buAutoNum type="arabicPeriod"/>
              <a:defRPr/>
            </a:pPr>
            <a:r>
              <a:rPr lang="ja-JP" altLang="en-US" sz="1800" b="1" dirty="0">
                <a:solidFill>
                  <a:srgbClr val="FFFFFF"/>
                </a:solidFill>
                <a:latin typeface="KaiTi" pitchFamily="49" charset="-122"/>
                <a:ea typeface="KaiTi" pitchFamily="49" charset="-122"/>
              </a:rPr>
              <a:t>泥土</a:t>
            </a:r>
            <a:r>
              <a:rPr lang="en-US" sz="1800" b="1" dirty="0" err="1">
                <a:solidFill>
                  <a:srgbClr val="FFFFFF"/>
                </a:solidFill>
                <a:latin typeface="KaiTi" pitchFamily="49" charset="-122"/>
                <a:ea typeface="KaiTi" pitchFamily="49" charset="-122"/>
              </a:rPr>
              <a:t>的比喻</a:t>
            </a:r>
            <a:r>
              <a:rPr lang="en-US" altLang="ja-JP" sz="1800" dirty="0">
                <a:solidFill>
                  <a:srgbClr val="FFFFFF"/>
                </a:solidFill>
                <a:latin typeface="KaiTi" pitchFamily="49" charset="-122"/>
                <a:ea typeface="KaiTi" pitchFamily="49" charset="-122"/>
                <a:cs typeface="华文细黑" charset="0"/>
              </a:rPr>
              <a:t> </a:t>
            </a:r>
            <a:r>
              <a:rPr lang="en-US" altLang="ja-JP" sz="1800" dirty="0">
                <a:solidFill>
                  <a:srgbClr val="FFFFFF"/>
                </a:solidFill>
                <a:latin typeface="KaiTi" pitchFamily="49" charset="-122"/>
                <a:ea typeface="KaiTi" pitchFamily="49" charset="-122"/>
              </a:rPr>
              <a:t> </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(13:3-9, 18-23)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栽種</a:t>
            </a:r>
            <a:endParaRPr lang="en-US" altLang="ja-JP" sz="1800" b="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為甚麼</a:t>
            </a:r>
            <a:r>
              <a:rPr lang="ja-JP" altLang="en-US" sz="1800" b="1" dirty="0">
                <a:solidFill>
                  <a:srgbClr val="FFFFFF"/>
                </a:solidFill>
                <a:latin typeface="KaiTi" pitchFamily="49" charset="-122"/>
                <a:ea typeface="KaiTi" pitchFamily="49" charset="-122"/>
              </a:rPr>
              <a:t>以色列和</a:t>
            </a:r>
            <a:r>
              <a:rPr lang="zh-TW" altLang="en-US" sz="1800" b="1" dirty="0">
                <a:solidFill>
                  <a:srgbClr val="FFFFFF"/>
                </a:solidFill>
                <a:latin typeface="KaiTi" pitchFamily="49" charset="-122"/>
                <a:ea typeface="KaiTi" pitchFamily="49" charset="-122"/>
              </a:rPr>
              <a:t>聚領袖</a:t>
            </a:r>
            <a:r>
              <a:rPr lang="ja-JP" altLang="en-US" sz="1800" b="1" dirty="0">
                <a:solidFill>
                  <a:srgbClr val="FFFFFF"/>
                </a:solidFill>
                <a:latin typeface="KaiTi" pitchFamily="49" charset="-122"/>
                <a:ea typeface="KaiTi" pitchFamily="49" charset="-122"/>
              </a:rPr>
              <a:t>拒</a:t>
            </a:r>
            <a:r>
              <a:rPr lang="zh-TW" altLang="en-US" sz="1800" b="1" dirty="0">
                <a:solidFill>
                  <a:srgbClr val="FFFFFF"/>
                </a:solidFill>
                <a:latin typeface="KaiTi" pitchFamily="49" charset="-122"/>
                <a:ea typeface="KaiTi" pitchFamily="49" charset="-122"/>
              </a:rPr>
              <a:t>絕</a:t>
            </a:r>
            <a:r>
              <a:rPr lang="ja-JP" altLang="en-US" sz="1800" b="1" dirty="0">
                <a:solidFill>
                  <a:srgbClr val="FFFFFF"/>
                </a:solidFill>
                <a:latin typeface="KaiTi" pitchFamily="49" charset="-122"/>
                <a:ea typeface="KaiTi" pitchFamily="49" charset="-122"/>
              </a:rPr>
              <a:t>了</a:t>
            </a:r>
            <a:r>
              <a:rPr lang="zh-TW" altLang="en-US" sz="1800" b="1" dirty="0">
                <a:solidFill>
                  <a:srgbClr val="FFFFFF"/>
                </a:solidFill>
                <a:latin typeface="KaiTi" pitchFamily="49" charset="-122"/>
                <a:ea typeface="KaiTi" pitchFamily="49" charset="-122"/>
              </a:rPr>
              <a:t>彌賽亞</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接</a:t>
            </a:r>
            <a:r>
              <a:rPr lang="ja-JP" altLang="en-US" sz="1800" b="1" dirty="0">
                <a:solidFill>
                  <a:srgbClr val="FFFFFF"/>
                </a:solidFill>
                <a:latin typeface="KaiTi" pitchFamily="49" charset="-122"/>
                <a:ea typeface="KaiTi" pitchFamily="49" charset="-122"/>
              </a:rPr>
              <a:t>受性决定</a:t>
            </a:r>
            <a:r>
              <a:rPr lang="zh-TW" altLang="en-US" sz="1800" b="1" dirty="0">
                <a:solidFill>
                  <a:srgbClr val="FFFFFF"/>
                </a:solidFill>
                <a:latin typeface="KaiTi" pitchFamily="49" charset="-122"/>
                <a:ea typeface="KaiTi" pitchFamily="49" charset="-122"/>
              </a:rPr>
              <a:t>了可結的果子</a:t>
            </a:r>
            <a:r>
              <a:rPr lang="ja-JP" altLang="en-US" sz="1800" b="1" dirty="0">
                <a:solidFill>
                  <a:srgbClr val="FFFFFF"/>
                </a:solidFill>
                <a:latin typeface="KaiTi" pitchFamily="49" charset="-122"/>
                <a:ea typeface="KaiTi" pitchFamily="49" charset="-122"/>
              </a:rPr>
              <a:t>，</a:t>
            </a:r>
            <a:r>
              <a:rPr lang="en-US" altLang="ja-JP" sz="1800" b="1" dirty="0">
                <a:solidFill>
                  <a:srgbClr val="FFFFFF"/>
                </a:solidFill>
                <a:latin typeface="KaiTi" pitchFamily="49" charset="-122"/>
                <a:ea typeface="KaiTi" pitchFamily="49" charset="-122"/>
              </a:rPr>
              <a:t> </a:t>
            </a:r>
            <a:r>
              <a:rPr lang="zh-TW" altLang="en-US" sz="1800" b="1" dirty="0">
                <a:solidFill>
                  <a:srgbClr val="FFFFFF"/>
                </a:solidFill>
                <a:latin typeface="KaiTi" pitchFamily="49" charset="-122"/>
                <a:ea typeface="KaiTi" pitchFamily="49" charset="-122"/>
              </a:rPr>
              <a:t>這</a:t>
            </a:r>
            <a:r>
              <a:rPr lang="ja-JP" altLang="en-US" sz="1800" b="1" dirty="0">
                <a:solidFill>
                  <a:srgbClr val="FFFFFF"/>
                </a:solidFill>
                <a:latin typeface="KaiTi" pitchFamily="49" charset="-122"/>
                <a:ea typeface="KaiTi" pitchFamily="49" charset="-122"/>
              </a:rPr>
              <a:t>是</a:t>
            </a:r>
            <a:r>
              <a:rPr lang="zh-TW" altLang="en-US" sz="1800" b="1" dirty="0">
                <a:solidFill>
                  <a:srgbClr val="FFFFFF"/>
                </a:solidFill>
                <a:latin typeface="KaiTi" pitchFamily="49" charset="-122"/>
                <a:ea typeface="KaiTi" pitchFamily="49" charset="-122"/>
              </a:rPr>
              <a:t>個</a:t>
            </a:r>
            <a:r>
              <a:rPr lang="ja-JP" altLang="en-US" sz="1800" b="1" dirty="0">
                <a:solidFill>
                  <a:srgbClr val="FFFFFF"/>
                </a:solidFill>
                <a:latin typeface="KaiTi" pitchFamily="49" charset="-122"/>
                <a:ea typeface="KaiTi" pitchFamily="49" charset="-122"/>
              </a:rPr>
              <a:t>内心的</a:t>
            </a:r>
            <a:r>
              <a:rPr lang="zh-TW" altLang="en-US" sz="1800" b="1" dirty="0">
                <a:solidFill>
                  <a:srgbClr val="FFFFFF"/>
                </a:solidFill>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buAutoNum type="arabicPeriod" startAt="2"/>
              <a:defRPr/>
            </a:pPr>
            <a:r>
              <a:rPr lang="ja-JP" altLang="en-US" sz="1800" b="1" dirty="0">
                <a:solidFill>
                  <a:srgbClr val="FFFFFF"/>
                </a:solidFill>
                <a:latin typeface="KaiTi" pitchFamily="49" charset="-122"/>
                <a:ea typeface="KaiTi" pitchFamily="49" charset="-122"/>
              </a:rPr>
              <a:t>稗子</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(13:24-30, 36-43)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栽種</a:t>
            </a:r>
            <a:endParaRPr lang="en-US" altLang="zh-TW" sz="1800" b="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defRPr/>
            </a:pP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cs typeface="华文细黑" charset="0"/>
              </a:rPr>
              <a:t>    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如何</a:t>
            </a:r>
            <a:r>
              <a:rPr lang="zh-TW" altLang="en-US" sz="1800" b="1" dirty="0">
                <a:solidFill>
                  <a:srgbClr val="FFFFFF"/>
                </a:solidFill>
                <a:latin typeface="KaiTi" pitchFamily="49" charset="-122"/>
                <a:ea typeface="KaiTi" pitchFamily="49" charset="-122"/>
              </a:rPr>
              <a:t>解釋</a:t>
            </a:r>
            <a:r>
              <a:rPr lang="ja-JP" altLang="en-US" sz="1800" b="1" dirty="0">
                <a:solidFill>
                  <a:srgbClr val="FFFFFF"/>
                </a:solidFill>
                <a:latin typeface="KaiTi" pitchFamily="49" charset="-122"/>
                <a:ea typeface="KaiTi" pitchFamily="49" charset="-122"/>
              </a:rPr>
              <a:t>在世界</a:t>
            </a:r>
            <a:r>
              <a:rPr lang="zh-TW" altLang="en-US" sz="1800" b="1" dirty="0">
                <a:solidFill>
                  <a:srgbClr val="FFFFFF"/>
                </a:solidFill>
                <a:latin typeface="KaiTi" pitchFamily="49" charset="-122"/>
                <a:ea typeface="KaiTi" pitchFamily="49" charset="-122"/>
              </a:rPr>
              <a:t>裏的假</a:t>
            </a:r>
            <a:r>
              <a:rPr lang="ja-JP" altLang="en-US" sz="1800" b="1" dirty="0">
                <a:solidFill>
                  <a:srgbClr val="FFFFFF"/>
                </a:solidFill>
                <a:latin typeface="KaiTi" pitchFamily="49" charset="-122"/>
                <a:ea typeface="KaiTi" pitchFamily="49" charset="-122"/>
              </a:rPr>
              <a:t>宗教</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撒但在世界</a:t>
            </a:r>
            <a:r>
              <a:rPr lang="zh-TW" altLang="en-US" sz="1800" b="1" dirty="0">
                <a:solidFill>
                  <a:srgbClr val="FFFFFF"/>
                </a:solidFill>
                <a:latin typeface="KaiTi" pitchFamily="49" charset="-122"/>
                <a:ea typeface="KaiTi" pitchFamily="49" charset="-122"/>
              </a:rPr>
              <a:t>播種</a:t>
            </a:r>
            <a:r>
              <a:rPr lang="ja-JP" altLang="en-US" sz="1800" b="1" dirty="0">
                <a:solidFill>
                  <a:srgbClr val="FFFFFF"/>
                </a:solidFill>
                <a:latin typeface="KaiTi" pitchFamily="49" charset="-122"/>
                <a:ea typeface="KaiTi" pitchFamily="49" charset="-122"/>
              </a:rPr>
              <a:t>了一</a:t>
            </a:r>
            <a:r>
              <a:rPr lang="zh-TW" altLang="en-US" sz="1800" b="1" dirty="0">
                <a:solidFill>
                  <a:srgbClr val="FFFFFF"/>
                </a:solidFill>
                <a:latin typeface="KaiTi" pitchFamily="49" charset="-122"/>
                <a:ea typeface="KaiTi" pitchFamily="49" charset="-122"/>
              </a:rPr>
              <a:t>個偽國</a:t>
            </a:r>
            <a:r>
              <a:rPr lang="ja-JP" altLang="en-US" sz="1800" b="1" dirty="0">
                <a:solidFill>
                  <a:srgbClr val="FFFFFF"/>
                </a:solidFill>
                <a:latin typeface="KaiTi" pitchFamily="49" charset="-122"/>
                <a:ea typeface="KaiTi" pitchFamily="49" charset="-122"/>
              </a:rPr>
              <a:t>度，</a:t>
            </a:r>
            <a:r>
              <a:rPr lang="en-US" altLang="ja-JP" sz="1800" b="1" dirty="0">
                <a:solidFill>
                  <a:srgbClr val="FFFFFF"/>
                </a:solidFill>
                <a:latin typeface="KaiTi" pitchFamily="49" charset="-122"/>
                <a:ea typeface="KaiTi" pitchFamily="49" charset="-122"/>
              </a:rPr>
              <a:t> </a:t>
            </a:r>
          </a:p>
          <a:p>
            <a:pPr eaLnBrk="1" hangingPunct="1">
              <a:spcBef>
                <a:spcPct val="50000"/>
              </a:spcBef>
              <a:defRPr/>
            </a:pPr>
            <a:r>
              <a:rPr lang="zh-TW" altLang="en-US" sz="1800" b="1" dirty="0">
                <a:solidFill>
                  <a:srgbClr val="FFFFFF"/>
                </a:solidFill>
                <a:latin typeface="KaiTi" pitchFamily="49" charset="-122"/>
                <a:ea typeface="KaiTi" pitchFamily="49" charset="-122"/>
              </a:rPr>
              <a:t>    這</a:t>
            </a:r>
            <a:r>
              <a:rPr lang="ja-JP" altLang="en-US" sz="1800" b="1" dirty="0">
                <a:solidFill>
                  <a:srgbClr val="FFFFFF"/>
                </a:solidFill>
                <a:latin typeface="KaiTi" pitchFamily="49" charset="-122"/>
                <a:ea typeface="KaiTi" pitchFamily="49" charset="-122"/>
              </a:rPr>
              <a:t>是不</a:t>
            </a:r>
            <a:r>
              <a:rPr lang="zh-TW" altLang="en-US" sz="1800" b="1" dirty="0">
                <a:solidFill>
                  <a:srgbClr val="FFFFFF"/>
                </a:solidFill>
                <a:latin typeface="KaiTi" pitchFamily="49" charset="-122"/>
                <a:ea typeface="KaiTi" pitchFamily="49" charset="-122"/>
              </a:rPr>
              <a:t>會</a:t>
            </a:r>
            <a:r>
              <a:rPr lang="ja-JP" altLang="en-US" sz="1800" b="1" dirty="0">
                <a:solidFill>
                  <a:srgbClr val="FFFFFF"/>
                </a:solidFill>
                <a:latin typeface="KaiTi" pitchFamily="49" charset="-122"/>
                <a:ea typeface="KaiTi" pitchFamily="49" charset="-122"/>
              </a:rPr>
              <a:t>完全表露直到</a:t>
            </a:r>
            <a:r>
              <a:rPr lang="zh-TW" altLang="en-US" sz="1800" b="1" dirty="0">
                <a:solidFill>
                  <a:srgbClr val="FFFFFF"/>
                </a:solidFill>
                <a:latin typeface="KaiTi" pitchFamily="49" charset="-122"/>
                <a:ea typeface="KaiTi" pitchFamily="49" charset="-122"/>
              </a:rPr>
              <a:t>審</a:t>
            </a:r>
            <a:r>
              <a:rPr lang="ja-JP" altLang="en-US" sz="1800" b="1" dirty="0">
                <a:solidFill>
                  <a:srgbClr val="FFFFFF"/>
                </a:solidFill>
                <a:latin typeface="KaiTi" pitchFamily="49" charset="-122"/>
                <a:ea typeface="KaiTi" pitchFamily="49" charset="-122"/>
              </a:rPr>
              <a:t>判的日子</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buFontTx/>
              <a:buAutoNum type="arabicPeriod" startAt="3"/>
              <a:defRPr/>
            </a:pPr>
            <a:r>
              <a:rPr lang="zh-TW" altLang="en-US" sz="1800" b="1" dirty="0">
                <a:solidFill>
                  <a:srgbClr val="FFFFFF"/>
                </a:solidFill>
                <a:latin typeface="KaiTi" pitchFamily="49" charset="-122"/>
                <a:ea typeface="KaiTi" pitchFamily="49" charset="-122"/>
              </a:rPr>
              <a:t>芥菜種</a:t>
            </a:r>
            <a:r>
              <a:rPr lang="en-US" altLang="ja-JP" sz="1800" b="1" dirty="0">
                <a:solidFill>
                  <a:srgbClr val="FFFFFF"/>
                </a:solidFill>
                <a:latin typeface="KaiTi" pitchFamily="49" charset="-122"/>
                <a:ea typeface="KaiTi" pitchFamily="49" charset="-122"/>
              </a:rPr>
              <a:t> </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(13:31-32)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         發展</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主</a:t>
            </a:r>
            <a:r>
              <a:rPr lang="ja-JP" altLang="en-US" sz="1800" b="1" dirty="0">
                <a:solidFill>
                  <a:srgbClr val="FFFFFF"/>
                </a:solidFill>
                <a:latin typeface="KaiTi" pitchFamily="49" charset="-122"/>
                <a:ea typeface="KaiTi" pitchFamily="49" charset="-122"/>
              </a:rPr>
              <a:t>再</a:t>
            </a:r>
            <a:r>
              <a:rPr lang="zh-TW" altLang="en-US" sz="1800" b="1" dirty="0">
                <a:solidFill>
                  <a:srgbClr val="FFFFFF"/>
                </a:solidFill>
                <a:latin typeface="KaiTi" pitchFamily="49" charset="-122"/>
                <a:ea typeface="KaiTi" pitchFamily="49" charset="-122"/>
              </a:rPr>
              <a:t>來</a:t>
            </a:r>
            <a:r>
              <a:rPr lang="ja-JP" altLang="en-US" sz="1800" b="1" dirty="0">
                <a:solidFill>
                  <a:srgbClr val="FFFFFF"/>
                </a:solidFill>
                <a:latin typeface="KaiTi" pitchFamily="49" charset="-122"/>
                <a:ea typeface="KaiTi" pitchFamily="49" charset="-122"/>
              </a:rPr>
              <a:t>前</a:t>
            </a:r>
            <a:r>
              <a:rPr lang="zh-TW" altLang="en-US" sz="1800" b="1" dirty="0">
                <a:solidFill>
                  <a:srgbClr val="FFFFFF"/>
                </a:solidFill>
                <a:latin typeface="KaiTi" pitchFamily="49" charset="-122"/>
                <a:ea typeface="KaiTi" pitchFamily="49" charset="-122"/>
              </a:rPr>
              <a:t>的時</a:t>
            </a:r>
            <a:r>
              <a:rPr lang="ja-JP" altLang="en-US" sz="1800" b="1" dirty="0">
                <a:solidFill>
                  <a:srgbClr val="FFFFFF"/>
                </a:solidFill>
                <a:latin typeface="KaiTi" pitchFamily="49" charset="-122"/>
                <a:ea typeface="KaiTi" pitchFamily="49" charset="-122"/>
              </a:rPr>
              <a:t>代如何</a:t>
            </a:r>
            <a:r>
              <a:rPr lang="zh-TW" altLang="en-US" sz="1800" b="1" dirty="0">
                <a:solidFill>
                  <a:srgbClr val="FFFFFF"/>
                </a:solidFill>
                <a:latin typeface="KaiTi" pitchFamily="49" charset="-122"/>
                <a:ea typeface="KaiTi" pitchFamily="49" charset="-122"/>
              </a:rPr>
              <a:t>生存</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它</a:t>
            </a:r>
            <a:r>
              <a:rPr lang="zh-TW" altLang="en-US" sz="1800" b="1" dirty="0">
                <a:solidFill>
                  <a:srgbClr val="FFFFFF"/>
                </a:solidFill>
                <a:latin typeface="KaiTi" pitchFamily="49" charset="-122"/>
                <a:ea typeface="KaiTi" pitchFamily="49" charset="-122"/>
              </a:rPr>
              <a:t>會從很小開始</a:t>
            </a:r>
            <a:r>
              <a:rPr lang="ja-JP" altLang="en-US" sz="1800" b="1" dirty="0">
                <a:solidFill>
                  <a:srgbClr val="FFFFFF"/>
                </a:solidFill>
                <a:latin typeface="KaiTi" pitchFamily="49" charset="-122"/>
                <a:ea typeface="KaiTi" pitchFamily="49" charset="-122"/>
              </a:rPr>
              <a:t>，</a:t>
            </a:r>
            <a:r>
              <a:rPr lang="en-US" altLang="ja-JP" sz="1800" b="1" dirty="0">
                <a:solidFill>
                  <a:srgbClr val="FFFFFF"/>
                </a:solidFill>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但</a:t>
            </a:r>
            <a:r>
              <a:rPr lang="zh-TW" altLang="en-US" sz="1800" b="1" dirty="0">
                <a:solidFill>
                  <a:srgbClr val="FFFFFF"/>
                </a:solidFill>
                <a:latin typeface="KaiTi" pitchFamily="49" charset="-122"/>
                <a:ea typeface="KaiTi" pitchFamily="49" charset="-122"/>
              </a:rPr>
              <a:t>這</a:t>
            </a:r>
            <a:r>
              <a:rPr lang="ja-JP" altLang="en-US" sz="1800" b="1" dirty="0">
                <a:solidFill>
                  <a:srgbClr val="FFFFFF"/>
                </a:solidFill>
                <a:latin typeface="KaiTi" pitchFamily="49" charset="-122"/>
                <a:ea typeface="KaiTi" pitchFamily="49" charset="-122"/>
              </a:rPr>
              <a:t>新</a:t>
            </a:r>
            <a:r>
              <a:rPr lang="zh-TW" altLang="en-US" sz="1800" b="1" dirty="0">
                <a:solidFill>
                  <a:srgbClr val="FFFFFF"/>
                </a:solidFill>
                <a:latin typeface="KaiTi" pitchFamily="49" charset="-122"/>
                <a:ea typeface="KaiTi" pitchFamily="49" charset="-122"/>
              </a:rPr>
              <a:t>計劃會</a:t>
            </a:r>
            <a:endParaRPr lang="en-US" altLang="zh-TW" sz="1800" b="1" dirty="0">
              <a:solidFill>
                <a:srgbClr val="FFFFFF"/>
              </a:solidFill>
              <a:latin typeface="KaiTi" pitchFamily="49" charset="-122"/>
              <a:ea typeface="KaiTi" pitchFamily="49" charset="-122"/>
            </a:endParaRPr>
          </a:p>
          <a:p>
            <a:pPr eaLnBrk="1" hangingPunct="1">
              <a:spcBef>
                <a:spcPct val="50000"/>
              </a:spcBef>
              <a:defRPr/>
            </a:pPr>
            <a:r>
              <a:rPr lang="zh-TW" altLang="en-US" sz="1800" b="1" dirty="0">
                <a:solidFill>
                  <a:srgbClr val="FFFFFF"/>
                </a:solidFill>
                <a:latin typeface="KaiTi" pitchFamily="49" charset="-122"/>
                <a:ea typeface="KaiTi" pitchFamily="49" charset="-122"/>
              </a:rPr>
              <a:t>              開</a:t>
            </a:r>
            <a:r>
              <a:rPr lang="ja-JP" altLang="en-US" sz="1800" b="1" dirty="0">
                <a:solidFill>
                  <a:srgbClr val="FFFFFF"/>
                </a:solidFill>
                <a:latin typeface="KaiTi" pitchFamily="49" charset="-122"/>
                <a:ea typeface="KaiTi" pitchFamily="49" charset="-122"/>
              </a:rPr>
              <a:t>展到全世界</a:t>
            </a:r>
            <a:r>
              <a:rPr lang="zh-TW" altLang="en-US" sz="1800" b="1" dirty="0">
                <a:solidFill>
                  <a:srgbClr val="FFFFFF"/>
                </a:solidFill>
                <a:latin typeface="KaiTi" pitchFamily="49" charset="-122"/>
                <a:ea typeface="KaiTi" pitchFamily="49" charset="-122"/>
              </a:rPr>
              <a:t>。</a:t>
            </a:r>
            <a:endParaRPr lang="en-US" altLang="ja-JP" sz="1800" b="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buFontTx/>
              <a:buAutoNum type="arabicPeriod" startAt="4"/>
              <a:defRPr/>
            </a:pPr>
            <a:r>
              <a:rPr lang="zh-TW" altLang="en-US" sz="1800" b="1" dirty="0">
                <a:solidFill>
                  <a:srgbClr val="FFFFFF"/>
                </a:solidFill>
                <a:latin typeface="KaiTi" pitchFamily="49" charset="-122"/>
                <a:ea typeface="KaiTi" pitchFamily="49" charset="-122"/>
              </a:rPr>
              <a:t>麵</a:t>
            </a:r>
            <a:r>
              <a:rPr lang="ja-JP" altLang="en-US" sz="1800" b="1" dirty="0">
                <a:solidFill>
                  <a:srgbClr val="FFFFFF"/>
                </a:solidFill>
                <a:latin typeface="KaiTi" pitchFamily="49" charset="-122"/>
                <a:ea typeface="KaiTi" pitchFamily="49" charset="-122"/>
              </a:rPr>
              <a:t>酵</a:t>
            </a:r>
            <a:r>
              <a:rPr lang="zh-TW" altLang="en-US" sz="1800" b="1" dirty="0">
                <a:solidFill>
                  <a:srgbClr val="FFFFFF"/>
                </a:solidFill>
                <a:latin typeface="KaiTi" pitchFamily="49" charset="-122"/>
                <a:ea typeface="KaiTi" pitchFamily="49" charset="-122"/>
              </a:rPr>
              <a:t>過程 </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(13:33)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         增長</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這</a:t>
            </a:r>
            <a:r>
              <a:rPr lang="ja-JP" altLang="en-US" sz="1800" b="1" dirty="0">
                <a:solidFill>
                  <a:srgbClr val="FFFFFF"/>
                </a:solidFill>
                <a:latin typeface="KaiTi" pitchFamily="49" charset="-122"/>
                <a:ea typeface="KaiTi" pitchFamily="49" charset="-122"/>
              </a:rPr>
              <a:t>新</a:t>
            </a:r>
            <a:r>
              <a:rPr lang="zh-TW" altLang="en-US" sz="1800" b="1" dirty="0">
                <a:solidFill>
                  <a:srgbClr val="FFFFFF"/>
                </a:solidFill>
                <a:latin typeface="KaiTi" pitchFamily="49" charset="-122"/>
                <a:ea typeface="KaiTi" pitchFamily="49" charset="-122"/>
              </a:rPr>
              <a:t>國</a:t>
            </a:r>
            <a:r>
              <a:rPr lang="ja-JP" altLang="en-US" sz="1800" b="1" dirty="0">
                <a:solidFill>
                  <a:srgbClr val="FFFFFF"/>
                </a:solidFill>
                <a:latin typeface="KaiTi" pitchFamily="49" charset="-122"/>
                <a:ea typeface="KaiTi" pitchFamily="49" charset="-122"/>
              </a:rPr>
              <a:t>度如何</a:t>
            </a:r>
            <a:r>
              <a:rPr lang="zh-TW" altLang="en-US" sz="1800" b="1" dirty="0">
                <a:solidFill>
                  <a:srgbClr val="FFFFFF"/>
                </a:solidFill>
                <a:latin typeface="KaiTi" pitchFamily="49" charset="-122"/>
                <a:ea typeface="KaiTi" pitchFamily="49" charset="-122"/>
              </a:rPr>
              <a:t>增長</a:t>
            </a:r>
            <a:r>
              <a:rPr lang="en-US" altLang="ja-JP" sz="1800" b="1" dirty="0">
                <a:solidFill>
                  <a:srgbClr val="FFFFFF"/>
                </a:solidFill>
                <a:effectLst>
                  <a:outerShdw blurRad="38100" dist="38100" dir="2700000" algn="tl">
                    <a:srgbClr val="808080"/>
                  </a:outerShdw>
                </a:effectLst>
                <a:latin typeface="Times New Roman" charset="0"/>
              </a:rPr>
              <a:t>?</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Times New Roman" charset="0"/>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latin typeface="KaiTi" pitchFamily="49" charset="-122"/>
                <a:ea typeface="KaiTi" pitchFamily="49" charset="-122"/>
              </a:rPr>
              <a:t>這國度會從</a:t>
            </a:r>
            <a:r>
              <a:rPr lang="ja-JP" altLang="en-US" sz="1800" b="1" dirty="0">
                <a:solidFill>
                  <a:srgbClr val="FFFFFF"/>
                </a:solidFill>
                <a:latin typeface="KaiTi" pitchFamily="49" charset="-122"/>
                <a:ea typeface="KaiTi" pitchFamily="49" charset="-122"/>
              </a:rPr>
              <a:t>内力度（</a:t>
            </a:r>
            <a:r>
              <a:rPr lang="zh-TW" altLang="en-US" sz="1800" b="1" dirty="0">
                <a:solidFill>
                  <a:srgbClr val="FFFFFF"/>
                </a:solidFill>
                <a:latin typeface="KaiTi" pitchFamily="49" charset="-122"/>
                <a:ea typeface="KaiTi" pitchFamily="49" charset="-122"/>
              </a:rPr>
              <a:t>聖靈</a:t>
            </a:r>
            <a:r>
              <a:rPr lang="ja-JP" altLang="en-US" sz="1800" b="1" dirty="0">
                <a:solidFill>
                  <a:srgbClr val="FFFFFF"/>
                </a:solidFill>
                <a:latin typeface="KaiTi" pitchFamily="49" charset="-122"/>
                <a:ea typeface="KaiTi" pitchFamily="49" charset="-122"/>
              </a:rPr>
              <a:t>）</a:t>
            </a:r>
            <a:r>
              <a:rPr lang="zh-TW" altLang="en-US" sz="1800" b="1" dirty="0">
                <a:solidFill>
                  <a:srgbClr val="FFFFFF"/>
                </a:solidFill>
                <a:latin typeface="KaiTi" pitchFamily="49" charset="-122"/>
                <a:ea typeface="KaiTi" pitchFamily="49" charset="-122"/>
              </a:rPr>
              <a:t>發展</a:t>
            </a:r>
            <a:r>
              <a:rPr lang="ja-JP" altLang="en-US" sz="1800" b="1" dirty="0">
                <a:solidFill>
                  <a:srgbClr val="FFFFFF"/>
                </a:solidFill>
                <a:latin typeface="KaiTi" pitchFamily="49" charset="-122"/>
                <a:ea typeface="KaiTi" pitchFamily="49" charset="-122"/>
              </a:rPr>
              <a:t>，不</a:t>
            </a:r>
            <a:r>
              <a:rPr lang="zh-TW" altLang="en-US" sz="1800" b="1" dirty="0">
                <a:solidFill>
                  <a:srgbClr val="FFFFFF"/>
                </a:solidFill>
                <a:latin typeface="KaiTi" pitchFamily="49" charset="-122"/>
                <a:ea typeface="KaiTi" pitchFamily="49" charset="-122"/>
              </a:rPr>
              <a:t>會從外組織</a:t>
            </a:r>
            <a:r>
              <a:rPr lang="ja-JP" altLang="en-US" sz="1800" b="1" dirty="0">
                <a:solidFill>
                  <a:srgbClr val="FFFFFF"/>
                </a:solidFill>
                <a:latin typeface="KaiTi" pitchFamily="49" charset="-122"/>
                <a:ea typeface="KaiTi" pitchFamily="49" charset="-122"/>
              </a:rPr>
              <a:t>（</a:t>
            </a:r>
            <a:r>
              <a:rPr lang="zh-TW" altLang="en-US" sz="1800" b="1" dirty="0">
                <a:solidFill>
                  <a:srgbClr val="FFFFFF"/>
                </a:solidFill>
                <a:latin typeface="KaiTi" pitchFamily="49" charset="-122"/>
                <a:ea typeface="KaiTi" pitchFamily="49" charset="-122"/>
              </a:rPr>
              <a:t>猶</a:t>
            </a:r>
            <a:r>
              <a:rPr lang="ja-JP" altLang="en-US" sz="1800" b="1" dirty="0">
                <a:solidFill>
                  <a:srgbClr val="FFFFFF"/>
                </a:solidFill>
                <a:latin typeface="KaiTi" pitchFamily="49" charset="-122"/>
                <a:ea typeface="KaiTi" pitchFamily="49" charset="-122"/>
              </a:rPr>
              <a:t>太教</a:t>
            </a:r>
            <a:r>
              <a:rPr lang="en-US" altLang="zh-TW" sz="1800" b="1" dirty="0">
                <a:solidFill>
                  <a:srgbClr val="FFFFFF"/>
                </a:solidFill>
                <a:latin typeface="KaiTi" pitchFamily="49" charset="-122"/>
                <a:ea typeface="KaiTi" pitchFamily="49" charset="-122"/>
              </a:rPr>
              <a:t>)</a:t>
            </a:r>
            <a:r>
              <a:rPr lang="zh-TW" altLang="en-US" sz="1800" b="1" dirty="0">
                <a:solidFill>
                  <a:srgbClr val="FFFFFF"/>
                </a:solidFill>
                <a:latin typeface="KaiTi" pitchFamily="49" charset="-122"/>
                <a:ea typeface="KaiTi" pitchFamily="49" charset="-122"/>
              </a:rPr>
              <a:t>而來</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的。</a:t>
            </a:r>
            <a:endParaRPr lang="en-US" sz="1800" b="1" dirty="0">
              <a:solidFill>
                <a:srgbClr val="FFFFFF"/>
              </a:solidFill>
              <a:effectLst>
                <a:outerShdw blurRad="38100" dist="38100" dir="2700000" algn="tl">
                  <a:srgbClr val="808080"/>
                </a:outerShdw>
              </a:effectLst>
              <a:latin typeface="KaiTi" pitchFamily="49" charset="-122"/>
              <a:ea typeface="KaiTi" pitchFamily="49" charset="-122"/>
            </a:endParaRPr>
          </a:p>
        </p:txBody>
      </p:sp>
      <p:sp>
        <p:nvSpPr>
          <p:cNvPr id="374790" name="Text Box 6"/>
          <p:cNvSpPr txBox="1">
            <a:spLocks noChangeArrowheads="1"/>
          </p:cNvSpPr>
          <p:nvPr/>
        </p:nvSpPr>
        <p:spPr bwMode="auto">
          <a:xfrm>
            <a:off x="7378700" y="6477000"/>
            <a:ext cx="1765300" cy="336550"/>
          </a:xfrm>
          <a:prstGeom prst="rect">
            <a:avLst/>
          </a:prstGeom>
          <a:noFill/>
          <a:ln w="9525">
            <a:noFill/>
            <a:miter lim="800000"/>
            <a:headEnd/>
            <a:tailEnd/>
          </a:ln>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i="1">
                <a:solidFill>
                  <a:srgbClr val="FFFFFF"/>
                </a:solidFill>
                <a:effectLst>
                  <a:outerShdw blurRad="38100" dist="38100" dir="2700000" algn="tl">
                    <a:srgbClr val="808080"/>
                  </a:outerShdw>
                </a:effectLst>
              </a:rPr>
              <a:t>Mark Bailey, DTS</a:t>
            </a:r>
          </a:p>
        </p:txBody>
      </p:sp>
      <p:sp>
        <p:nvSpPr>
          <p:cNvPr id="232456" name="Rectangle 8"/>
          <p:cNvSpPr>
            <a:spLocks noGrp="1" noChangeArrowheads="1"/>
          </p:cNvSpPr>
          <p:nvPr>
            <p:ph type="title" idx="4294967295"/>
          </p:nvPr>
        </p:nvSpPr>
        <p:spPr>
          <a:xfrm>
            <a:off x="6019800" y="2924944"/>
            <a:ext cx="3124200" cy="1311275"/>
          </a:xfrm>
          <a:solidFill>
            <a:schemeClr val="folHlink"/>
          </a:solidFill>
        </p:spPr>
        <p:txBody>
          <a:bodyPr>
            <a:spAutoFit/>
          </a:bodyPr>
          <a:lstStyle/>
          <a:p>
            <a:pPr eaLnBrk="1" hangingPunct="1"/>
            <a:r>
              <a:rPr lang="zh-TW" altLang="en-US" sz="4000" dirty="0">
                <a:latin typeface="KaiTi" pitchFamily="49" charset="-122"/>
                <a:ea typeface="KaiTi" pitchFamily="49" charset="-122"/>
                <a:cs typeface="华文细黑" charset="0"/>
              </a:rPr>
              <a:t>馬</a:t>
            </a:r>
            <a:r>
              <a:rPr lang="ja-JP" altLang="en-US" sz="4000" dirty="0">
                <a:latin typeface="KaiTi" pitchFamily="49" charset="-122"/>
                <a:ea typeface="KaiTi" pitchFamily="49" charset="-122"/>
                <a:cs typeface="华文细黑" charset="0"/>
              </a:rPr>
              <a:t>太福音</a:t>
            </a:r>
            <a:br>
              <a:rPr lang="en-US" altLang="ja-JP" sz="4000" dirty="0">
                <a:latin typeface="KaiTi" pitchFamily="49" charset="-122"/>
                <a:ea typeface="KaiTi" pitchFamily="49" charset="-122"/>
                <a:cs typeface="华文细黑" charset="0"/>
              </a:rPr>
            </a:br>
            <a:r>
              <a:rPr lang="en-US" altLang="ja-JP" sz="4000" dirty="0">
                <a:latin typeface="KaiTi" pitchFamily="49" charset="-122"/>
                <a:ea typeface="KaiTi" pitchFamily="49" charset="-122"/>
                <a:cs typeface="ＭＳ Ｐゴシック" charset="0"/>
              </a:rPr>
              <a:t>13</a:t>
            </a:r>
            <a:r>
              <a:rPr lang="ja-JP" altLang="en-US" sz="4000" dirty="0">
                <a:latin typeface="KaiTi" pitchFamily="49" charset="-122"/>
                <a:ea typeface="KaiTi" pitchFamily="49" charset="-122"/>
                <a:cs typeface="华文细黑" charset="0"/>
              </a:rPr>
              <a:t>章的比喻</a:t>
            </a:r>
            <a:endParaRPr lang="en-US" dirty="0">
              <a:latin typeface="KaiTi" pitchFamily="49" charset="-122"/>
              <a:ea typeface="KaiTi" pitchFamily="49" charset="-122"/>
              <a:cs typeface="ＭＳ Ｐゴシック" charset="0"/>
            </a:endParaRPr>
          </a:p>
        </p:txBody>
      </p:sp>
    </p:spTree>
    <p:extLst>
      <p:ext uri="{BB962C8B-B14F-4D97-AF65-F5344CB8AC3E}">
        <p14:creationId xmlns:p14="http://schemas.microsoft.com/office/powerpoint/2010/main" val="41815607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6278642"/>
          </a:xfrm>
          <a:prstGeom prst="rect">
            <a:avLst/>
          </a:prstGeom>
          <a:noFill/>
          <a:ln w="9525">
            <a:noFill/>
            <a:miter lim="800000"/>
            <a:headEnd/>
            <a:tailEnd/>
          </a:ln>
          <a:effec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TW" altLang="en-US" b="1" u="sng" dirty="0">
                <a:solidFill>
                  <a:srgbClr val="FFFFFF"/>
                </a:solidFill>
                <a:latin typeface="KaiTi" pitchFamily="49" charset="-122"/>
                <a:ea typeface="KaiTi" pitchFamily="49" charset="-122"/>
              </a:rPr>
              <a:t>在</a:t>
            </a:r>
            <a:r>
              <a:rPr lang="ja-JP" altLang="en-US" b="1" u="sng" dirty="0">
                <a:solidFill>
                  <a:srgbClr val="FFFFFF"/>
                </a:solidFill>
                <a:latin typeface="KaiTi" pitchFamily="49" charset="-122"/>
                <a:ea typeface="KaiTi" pitchFamily="49" charset="-122"/>
              </a:rPr>
              <a:t>屋内</a:t>
            </a:r>
            <a:r>
              <a:rPr lang="zh-TW" altLang="en-US" b="1" u="sng" dirty="0">
                <a:solidFill>
                  <a:srgbClr val="FFFFFF"/>
                </a:solidFill>
                <a:latin typeface="KaiTi" pitchFamily="49" charset="-122"/>
                <a:ea typeface="KaiTi" pitchFamily="49" charset="-122"/>
              </a:rPr>
              <a:t>講論</a:t>
            </a:r>
            <a:r>
              <a:rPr lang="en-US" b="1" u="sng" dirty="0">
                <a:solidFill>
                  <a:srgbClr val="FFFFFF"/>
                </a:solidFill>
                <a:latin typeface="KaiTi" pitchFamily="49" charset="-122"/>
                <a:ea typeface="KaiTi" pitchFamily="49" charset="-122"/>
              </a:rPr>
              <a:t>的</a:t>
            </a:r>
            <a:r>
              <a:rPr lang="ja-JP" altLang="en-US" b="1" u="sng" dirty="0">
                <a:solidFill>
                  <a:srgbClr val="FFFFFF"/>
                </a:solidFill>
                <a:latin typeface="KaiTi" pitchFamily="49" charset="-122"/>
                <a:ea typeface="KaiTi" pitchFamily="49" charset="-122"/>
              </a:rPr>
              <a:t>比</a:t>
            </a:r>
            <a:r>
              <a:rPr lang="ja-JP" altLang="en-US" b="1" u="sng" dirty="0">
                <a:solidFill>
                  <a:srgbClr val="FFFFFF"/>
                </a:solidFill>
                <a:latin typeface="KaiTi" pitchFamily="49" charset="-122"/>
                <a:ea typeface="KaiTi" pitchFamily="49" charset="-122"/>
                <a:cs typeface="华文细黑" charset="0"/>
              </a:rPr>
              <a:t>喻</a:t>
            </a:r>
            <a:r>
              <a:rPr lang="ja-JP" altLang="en-US" b="1" u="sng" dirty="0">
                <a:solidFill>
                  <a:srgbClr val="FFFFFF"/>
                </a:solidFill>
                <a:latin typeface="KaiTi" pitchFamily="49" charset="-122"/>
                <a:ea typeface="KaiTi" pitchFamily="49" charset="-122"/>
              </a:rPr>
              <a:t> </a:t>
            </a:r>
            <a:r>
              <a:rPr lang="en-US" altLang="ja-JP" sz="2000" b="1" dirty="0">
                <a:solidFill>
                  <a:srgbClr val="FFFFFF"/>
                </a:solidFill>
                <a:effectLst>
                  <a:outerShdw blurRad="38100" dist="38100" dir="2700000" algn="tl">
                    <a:srgbClr val="808080"/>
                  </a:outerShdw>
                </a:effectLst>
                <a:latin typeface="KaiTi" pitchFamily="49" charset="-122"/>
                <a:ea typeface="KaiTi" pitchFamily="49" charset="-122"/>
              </a:rPr>
              <a:t>(</a:t>
            </a:r>
            <a:r>
              <a:rPr lang="ja-JP" altLang="en-US" sz="1800" b="1" dirty="0">
                <a:solidFill>
                  <a:srgbClr val="FFFFFF"/>
                </a:solidFill>
                <a:latin typeface="KaiTi" pitchFamily="49" charset="-122"/>
                <a:ea typeface="KaiTi" pitchFamily="49" charset="-122"/>
              </a:rPr>
              <a:t>在屋内</a:t>
            </a:r>
            <a:r>
              <a:rPr lang="zh-TW" altLang="en-US" sz="1800" b="1" dirty="0">
                <a:solidFill>
                  <a:srgbClr val="FFFFFF"/>
                </a:solidFill>
                <a:latin typeface="KaiTi" pitchFamily="49" charset="-122"/>
                <a:ea typeface="KaiTi" pitchFamily="49" charset="-122"/>
              </a:rPr>
              <a:t>對</a:t>
            </a:r>
            <a:r>
              <a:rPr lang="ja-JP" altLang="en-US" sz="1800" b="1" dirty="0">
                <a:solidFill>
                  <a:srgbClr val="FFFFFF"/>
                </a:solidFill>
                <a:latin typeface="KaiTi" pitchFamily="49" charset="-122"/>
                <a:ea typeface="KaiTi" pitchFamily="49" charset="-122"/>
              </a:rPr>
              <a:t>着</a:t>
            </a:r>
            <a:r>
              <a:rPr lang="zh-TW" altLang="en-US" sz="1800" b="1" dirty="0">
                <a:solidFill>
                  <a:srgbClr val="FFFFFF"/>
                </a:solidFill>
                <a:latin typeface="KaiTi" pitchFamily="49" charset="-122"/>
                <a:ea typeface="KaiTi" pitchFamily="49" charset="-122"/>
              </a:rPr>
              <a:t>門</a:t>
            </a:r>
            <a:r>
              <a:rPr lang="ja-JP" altLang="en-US" sz="1800" b="1" dirty="0">
                <a:solidFill>
                  <a:srgbClr val="FFFFFF"/>
                </a:solidFill>
                <a:latin typeface="KaiTi" pitchFamily="49" charset="-122"/>
                <a:ea typeface="KaiTi" pitchFamily="49" charset="-122"/>
              </a:rPr>
              <a:t>徒</a:t>
            </a:r>
            <a:r>
              <a:rPr lang="en-US" altLang="ja-JP" sz="20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buFontTx/>
              <a:buAutoNum type="arabicPeriod"/>
              <a:defRPr/>
            </a:pPr>
            <a:r>
              <a:rPr lang="en-US" sz="1800" b="1" dirty="0">
                <a:solidFill>
                  <a:srgbClr val="FFFFFF"/>
                </a:solidFill>
                <a:latin typeface="KaiTi" pitchFamily="49" charset="-122"/>
                <a:ea typeface="KaiTi" pitchFamily="49" charset="-122"/>
              </a:rPr>
              <a:t>藏</a:t>
            </a:r>
            <a:r>
              <a:rPr lang="zh-TW" altLang="en-US" sz="1800" b="1" dirty="0">
                <a:solidFill>
                  <a:srgbClr val="FFFFFF"/>
                </a:solidFill>
                <a:latin typeface="KaiTi" pitchFamily="49" charset="-122"/>
                <a:ea typeface="KaiTi" pitchFamily="49" charset="-122"/>
              </a:rPr>
              <a:t>寶</a:t>
            </a:r>
            <a:r>
              <a:rPr lang="en-US" sz="1800" b="1" dirty="0" err="1">
                <a:solidFill>
                  <a:srgbClr val="FFFFFF"/>
                </a:solidFill>
                <a:latin typeface="KaiTi" pitchFamily="49" charset="-122"/>
                <a:ea typeface="KaiTi" pitchFamily="49" charset="-122"/>
              </a:rPr>
              <a:t>的比喻</a:t>
            </a:r>
            <a:r>
              <a:rPr lang="en-US" altLang="ja-JP" sz="1800" b="1" dirty="0">
                <a:solidFill>
                  <a:srgbClr val="FFFFFF"/>
                </a:solidFill>
                <a:latin typeface="KaiTi" pitchFamily="49" charset="-122"/>
                <a:ea typeface="KaiTi" pitchFamily="49" charset="-122"/>
                <a:cs typeface="华文细黑" charset="0"/>
              </a:rPr>
              <a:t> </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(13:44)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價</a:t>
            </a:r>
            <a:r>
              <a:rPr lang="ja-JP" altLang="en-US" sz="1800" b="1" dirty="0">
                <a:solidFill>
                  <a:srgbClr val="FFFFFF"/>
                </a:solidFill>
                <a:latin typeface="KaiTi" pitchFamily="49" charset="-122"/>
                <a:ea typeface="KaiTi" pitchFamily="49" charset="-122"/>
                <a:cs typeface="华文细黑" charset="0"/>
              </a:rPr>
              <a:t>值</a:t>
            </a:r>
            <a:endParaRPr lang="en-US" altLang="ja-JP" sz="1800" b="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這</a:t>
            </a:r>
            <a:r>
              <a:rPr lang="ja-JP" altLang="en-US" sz="1800" b="1" dirty="0">
                <a:solidFill>
                  <a:srgbClr val="FFFFFF"/>
                </a:solidFill>
                <a:latin typeface="KaiTi" pitchFamily="49" charset="-122"/>
                <a:ea typeface="KaiTi" pitchFamily="49" charset="-122"/>
              </a:rPr>
              <a:t>新奥秘</a:t>
            </a:r>
            <a:r>
              <a:rPr lang="zh-TW" altLang="en-US" sz="1800" b="1" dirty="0">
                <a:solidFill>
                  <a:srgbClr val="FFFFFF"/>
                </a:solidFill>
                <a:latin typeface="KaiTi" pitchFamily="49" charset="-122"/>
                <a:ea typeface="KaiTi" pitchFamily="49" charset="-122"/>
              </a:rPr>
              <a:t>對我們有</a:t>
            </a:r>
            <a:r>
              <a:rPr lang="ja-JP" altLang="en-US" sz="1800" b="1" dirty="0">
                <a:solidFill>
                  <a:srgbClr val="FFFFFF"/>
                </a:solidFill>
                <a:latin typeface="KaiTi" pitchFamily="49" charset="-122"/>
                <a:ea typeface="KaiTi" pitchFamily="49" charset="-122"/>
              </a:rPr>
              <a:t>多</a:t>
            </a:r>
            <a:r>
              <a:rPr lang="zh-TW" altLang="en-US" sz="1800" b="1" dirty="0">
                <a:solidFill>
                  <a:srgbClr val="FFFFFF"/>
                </a:solidFill>
                <a:latin typeface="KaiTi" pitchFamily="49" charset="-122"/>
                <a:ea typeface="KaiTi" pitchFamily="49" charset="-122"/>
              </a:rPr>
              <a:t>寶貴</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r>
              <a:rPr lang="en-US" altLang="ja-JP" sz="1800" b="1" dirty="0">
                <a:solidFill>
                  <a:srgbClr val="F7F7F7"/>
                </a:solidFill>
                <a:effectLst>
                  <a:outerShdw blurRad="38100" dist="38100" dir="2700000" algn="tl">
                    <a:srgbClr val="808080"/>
                  </a:outerShdw>
                </a:effectLst>
                <a:latin typeface="KaiTi" pitchFamily="49" charset="-122"/>
                <a:ea typeface="KaiTi" pitchFamily="49" charset="-122"/>
              </a:rPr>
              <a:t> </a:t>
            </a:r>
            <a:r>
              <a:rPr lang="en-US" sz="1800" b="1" dirty="0" err="1">
                <a:solidFill>
                  <a:srgbClr val="F7F7F7"/>
                </a:solidFill>
                <a:latin typeface="KaiTi" pitchFamily="49" charset="-122"/>
                <a:ea typeface="KaiTi" pitchFamily="49" charset="-122"/>
              </a:rPr>
              <a:t>上帝</a:t>
            </a:r>
            <a:r>
              <a:rPr lang="en-US" sz="1800" b="1" dirty="0" err="1">
                <a:solidFill>
                  <a:srgbClr val="FFFFFF"/>
                </a:solidFill>
                <a:latin typeface="KaiTi" pitchFamily="49" charset="-122"/>
                <a:ea typeface="KaiTi" pitchFamily="49" charset="-122"/>
              </a:rPr>
              <a:t>的</a:t>
            </a:r>
            <a:r>
              <a:rPr lang="zh-TW" altLang="en-US" sz="1800" b="1" dirty="0">
                <a:solidFill>
                  <a:srgbClr val="FFFFFF"/>
                </a:solidFill>
                <a:latin typeface="KaiTi" pitchFamily="49" charset="-122"/>
                <a:ea typeface="KaiTi" pitchFamily="49" charset="-122"/>
              </a:rPr>
              <a:t>國</a:t>
            </a:r>
            <a:r>
              <a:rPr lang="en-US" sz="1800" b="1" dirty="0">
                <a:solidFill>
                  <a:srgbClr val="F7F7F7"/>
                </a:solidFill>
                <a:latin typeface="KaiTi" pitchFamily="49" charset="-122"/>
                <a:ea typeface="KaiTi" pitchFamily="49" charset="-122"/>
              </a:rPr>
              <a:t>度</a:t>
            </a:r>
            <a:r>
              <a:rPr lang="zh-TW" altLang="en-US" sz="1800" b="1" dirty="0">
                <a:solidFill>
                  <a:srgbClr val="F7F7F7"/>
                </a:solidFill>
                <a:latin typeface="KaiTi" pitchFamily="49" charset="-122"/>
                <a:ea typeface="KaiTi" pitchFamily="49" charset="-122"/>
              </a:rPr>
              <a:t>對人</a:t>
            </a:r>
            <a:r>
              <a:rPr lang="ja-JP" altLang="en-US" sz="1800" b="1" dirty="0">
                <a:solidFill>
                  <a:srgbClr val="FFFFFF"/>
                </a:solidFill>
                <a:latin typeface="KaiTi" pitchFamily="49" charset="-122"/>
                <a:ea typeface="KaiTi" pitchFamily="49" charset="-122"/>
              </a:rPr>
              <a:t>是多</a:t>
            </a:r>
            <a:r>
              <a:rPr lang="zh-TW" altLang="en-US" sz="1800" b="1" dirty="0">
                <a:solidFill>
                  <a:srgbClr val="FFFFFF"/>
                </a:solidFill>
                <a:latin typeface="KaiTi" pitchFamily="49" charset="-122"/>
                <a:ea typeface="KaiTi" pitchFamily="49" charset="-122"/>
              </a:rPr>
              <a:t>麼寶貴</a:t>
            </a:r>
            <a:r>
              <a:rPr lang="en-US" altLang="ja-JP" sz="1800" b="1" dirty="0">
                <a:solidFill>
                  <a:srgbClr val="FFFFFF"/>
                </a:solidFill>
                <a:latin typeface="KaiTi" pitchFamily="49" charset="-122"/>
                <a:ea typeface="KaiTi" pitchFamily="49" charset="-122"/>
                <a:cs typeface="华文细黑" charset="0"/>
              </a:rPr>
              <a:t>, </a:t>
            </a:r>
            <a:r>
              <a:rPr lang="zh-TW" altLang="en-US" sz="1800" b="1" dirty="0">
                <a:solidFill>
                  <a:srgbClr val="FFFFFF"/>
                </a:solidFill>
                <a:latin typeface="KaiTi" pitchFamily="49" charset="-122"/>
                <a:ea typeface="KaiTi" pitchFamily="49" charset="-122"/>
                <a:cs typeface="华文细黑" charset="0"/>
              </a:rPr>
              <a:t>以至</a:t>
            </a:r>
            <a:r>
              <a:rPr lang="zh-TW" altLang="en-US" sz="1800" b="1" dirty="0">
                <a:solidFill>
                  <a:srgbClr val="F7F7F7"/>
                </a:solidFill>
                <a:latin typeface="KaiTi" pitchFamily="49" charset="-122"/>
                <a:ea typeface="KaiTi" pitchFamily="49" charset="-122"/>
              </a:rPr>
              <a:t>應該</a:t>
            </a:r>
            <a:r>
              <a:rPr lang="ja-JP" altLang="en-US" sz="1800" b="1" dirty="0">
                <a:solidFill>
                  <a:srgbClr val="F7F7F7"/>
                </a:solidFill>
                <a:latin typeface="KaiTi" pitchFamily="49" charset="-122"/>
                <a:ea typeface="KaiTi" pitchFamily="49" charset="-122"/>
              </a:rPr>
              <a:t>放</a:t>
            </a:r>
            <a:r>
              <a:rPr lang="zh-TW" altLang="en-US" sz="1800" b="1" dirty="0">
                <a:solidFill>
                  <a:srgbClr val="F7F7F7"/>
                </a:solidFill>
                <a:latin typeface="KaiTi" pitchFamily="49" charset="-122"/>
                <a:ea typeface="KaiTi" pitchFamily="49" charset="-122"/>
              </a:rPr>
              <a:t>棄</a:t>
            </a:r>
            <a:r>
              <a:rPr lang="ja-JP" altLang="en-US" sz="1800" b="1" dirty="0">
                <a:solidFill>
                  <a:srgbClr val="F7F7F7"/>
                </a:solidFill>
                <a:latin typeface="KaiTi" pitchFamily="49" charset="-122"/>
                <a:ea typeface="KaiTi" pitchFamily="49" charset="-122"/>
              </a:rPr>
              <a:t>一切</a:t>
            </a:r>
            <a:r>
              <a:rPr lang="zh-TW" altLang="en-US" sz="1800" b="1" dirty="0">
                <a:solidFill>
                  <a:srgbClr val="F7F7F7"/>
                </a:solidFill>
                <a:latin typeface="KaiTi" pitchFamily="49" charset="-122"/>
                <a:ea typeface="KaiTi" pitchFamily="49" charset="-122"/>
              </a:rPr>
              <a:t>來</a:t>
            </a:r>
            <a:r>
              <a:rPr lang="en-US" sz="1800" b="1" dirty="0">
                <a:solidFill>
                  <a:srgbClr val="F7F7F7"/>
                </a:solidFill>
                <a:latin typeface="KaiTi" pitchFamily="49" charset="-122"/>
                <a:ea typeface="KaiTi" pitchFamily="49" charset="-122"/>
              </a:rPr>
              <a:t>成</a:t>
            </a:r>
            <a:r>
              <a:rPr lang="zh-TW" altLang="en-US" sz="1800" b="1" dirty="0">
                <a:solidFill>
                  <a:srgbClr val="F7F7F7"/>
                </a:solidFill>
                <a:latin typeface="KaiTi" pitchFamily="49" charset="-122"/>
                <a:ea typeface="KaiTi" pitchFamily="49" charset="-122"/>
              </a:rPr>
              <a:t>為</a:t>
            </a:r>
            <a:r>
              <a:rPr lang="zh-TW" altLang="en-US" sz="1800" b="1" dirty="0">
                <a:solidFill>
                  <a:schemeClr val="bg1"/>
                </a:solidFill>
                <a:latin typeface="KaiTi" pitchFamily="49" charset="-122"/>
                <a:ea typeface="KaiTi" pitchFamily="49" charset="-122"/>
              </a:rPr>
              <a:t>她</a:t>
            </a:r>
            <a:r>
              <a:rPr lang="en-US" sz="1800" b="1" dirty="0">
                <a:solidFill>
                  <a:schemeClr val="bg1"/>
                </a:solidFill>
                <a:latin typeface="KaiTi" pitchFamily="49" charset="-122"/>
                <a:ea typeface="KaiTi" pitchFamily="49" charset="-122"/>
              </a:rPr>
              <a:t>的</a:t>
            </a:r>
            <a:r>
              <a:rPr lang="ja-JP" altLang="en-US" sz="1800" b="1" dirty="0">
                <a:solidFill>
                  <a:schemeClr val="bg1"/>
                </a:solidFill>
                <a:latin typeface="KaiTi" pitchFamily="49" charset="-122"/>
                <a:ea typeface="KaiTi" pitchFamily="49" charset="-122"/>
              </a:rPr>
              <a:t>一部</a:t>
            </a:r>
            <a:r>
              <a:rPr lang="zh-TW" altLang="en-US" sz="1800" b="1" dirty="0">
                <a:solidFill>
                  <a:schemeClr val="bg1"/>
                </a:solidFill>
                <a:latin typeface="KaiTi" pitchFamily="49" charset="-122"/>
                <a:ea typeface="KaiTi" pitchFamily="49" charset="-122"/>
              </a:rPr>
              <a:t>份</a:t>
            </a:r>
            <a:endParaRPr lang="en-US" altLang="ja-JP" sz="1800" b="1" dirty="0">
              <a:solidFill>
                <a:schemeClr val="bg1"/>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buFontTx/>
              <a:buAutoNum type="arabicPeriod" startAt="2"/>
              <a:defRPr/>
            </a:pPr>
            <a:r>
              <a:rPr lang="ja-JP" altLang="en-US" sz="1800" b="1" dirty="0">
                <a:solidFill>
                  <a:schemeClr val="bg1"/>
                </a:solidFill>
                <a:latin typeface="KaiTi" pitchFamily="49" charset="-122"/>
                <a:ea typeface="KaiTi" pitchFamily="49" charset="-122"/>
              </a:rPr>
              <a:t>珠子</a:t>
            </a:r>
            <a:r>
              <a:rPr lang="zh-TW" altLang="en-US" sz="1800" b="1" dirty="0">
                <a:solidFill>
                  <a:schemeClr val="bg1"/>
                </a:solidFill>
                <a:latin typeface="KaiTi" pitchFamily="49" charset="-122"/>
                <a:ea typeface="KaiTi" pitchFamily="49" charset="-122"/>
              </a:rPr>
              <a:t>買賣</a:t>
            </a:r>
            <a:r>
              <a:rPr lang="en-US" altLang="zh-TW" sz="1800" b="1" dirty="0">
                <a:solidFill>
                  <a:schemeClr val="bg1"/>
                </a:solidFill>
                <a:latin typeface="KaiTi" pitchFamily="49" charset="-122"/>
                <a:ea typeface="KaiTi" pitchFamily="49" charset="-122"/>
              </a:rPr>
              <a:t>	</a:t>
            </a:r>
            <a:r>
              <a:rPr lang="en-US" altLang="ja-JP" sz="1800" b="1" dirty="0">
                <a:solidFill>
                  <a:srgbClr val="FFFFFF"/>
                </a:solidFill>
                <a:latin typeface="KaiTi" pitchFamily="49" charset="-122"/>
                <a:ea typeface="KaiTi" pitchFamily="49" charset="-122"/>
              </a:rPr>
              <a:t> </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(13:45-46)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價</a:t>
            </a:r>
            <a:r>
              <a:rPr lang="ja-JP" altLang="en-US" sz="1800" b="1" dirty="0">
                <a:solidFill>
                  <a:srgbClr val="FFFFFF"/>
                </a:solidFill>
                <a:latin typeface="KaiTi" pitchFamily="49" charset="-122"/>
                <a:ea typeface="KaiTi" pitchFamily="49" charset="-122"/>
                <a:cs typeface="华文细黑" charset="0"/>
              </a:rPr>
              <a:t>值</a:t>
            </a:r>
            <a:endParaRPr lang="en-US" altLang="ja-JP" sz="1800" b="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這</a:t>
            </a:r>
            <a:r>
              <a:rPr lang="ja-JP" altLang="en-US" sz="1800" b="1" dirty="0">
                <a:solidFill>
                  <a:srgbClr val="FFFFFF"/>
                </a:solidFill>
                <a:latin typeface="KaiTi" pitchFamily="49" charset="-122"/>
                <a:ea typeface="KaiTi" pitchFamily="49" charset="-122"/>
              </a:rPr>
              <a:t>新</a:t>
            </a:r>
            <a:r>
              <a:rPr lang="zh-TW" altLang="en-US" sz="1800" b="1" dirty="0">
                <a:solidFill>
                  <a:srgbClr val="FFFFFF"/>
                </a:solidFill>
                <a:latin typeface="KaiTi" pitchFamily="49" charset="-122"/>
                <a:ea typeface="KaiTi" pitchFamily="49" charset="-122"/>
              </a:rPr>
              <a:t>國度的</a:t>
            </a:r>
            <a:r>
              <a:rPr lang="ja-JP" altLang="en-US" sz="1800" b="1" dirty="0">
                <a:solidFill>
                  <a:srgbClr val="FFFFFF"/>
                </a:solidFill>
                <a:latin typeface="KaiTi" pitchFamily="49" charset="-122"/>
                <a:ea typeface="KaiTi" pitchFamily="49" charset="-122"/>
              </a:rPr>
              <a:t>奥秘</a:t>
            </a:r>
            <a:r>
              <a:rPr lang="zh-TW" altLang="en-US" sz="1800" b="1" dirty="0">
                <a:solidFill>
                  <a:srgbClr val="FFFFFF"/>
                </a:solidFill>
                <a:latin typeface="KaiTi" pitchFamily="49" charset="-122"/>
                <a:ea typeface="KaiTi" pitchFamily="49" charset="-122"/>
              </a:rPr>
              <a:t>對</a:t>
            </a:r>
            <a:r>
              <a:rPr lang="ja-JP" altLang="en-US" sz="1800" b="1" u="sng" dirty="0">
                <a:solidFill>
                  <a:srgbClr val="FFFFFF"/>
                </a:solidFill>
                <a:latin typeface="KaiTi" pitchFamily="49" charset="-122"/>
                <a:ea typeface="KaiTi" pitchFamily="49" charset="-122"/>
              </a:rPr>
              <a:t>基督</a:t>
            </a:r>
            <a:r>
              <a:rPr lang="zh-TW" altLang="en-US" sz="1800" b="1" dirty="0">
                <a:solidFill>
                  <a:srgbClr val="FFFFFF"/>
                </a:solidFill>
                <a:latin typeface="KaiTi" pitchFamily="49" charset="-122"/>
                <a:ea typeface="KaiTi" pitchFamily="49" charset="-122"/>
              </a:rPr>
              <a:t>有</a:t>
            </a:r>
            <a:r>
              <a:rPr lang="ja-JP" altLang="en-US" sz="1800" b="1" dirty="0">
                <a:solidFill>
                  <a:srgbClr val="FFFFFF"/>
                </a:solidFill>
                <a:latin typeface="KaiTi" pitchFamily="49" charset="-122"/>
                <a:ea typeface="KaiTi" pitchFamily="49" charset="-122"/>
              </a:rPr>
              <a:t>多宝</a:t>
            </a:r>
            <a:r>
              <a:rPr lang="ja-JP" altLang="en-US" sz="1800" b="1" dirty="0">
                <a:solidFill>
                  <a:srgbClr val="FFFFFF"/>
                </a:solidFill>
                <a:latin typeface="KaiTi" pitchFamily="49" charset="-122"/>
                <a:ea typeface="KaiTi" pitchFamily="49" charset="-122"/>
                <a:cs typeface="华文细黑" charset="0"/>
              </a:rPr>
              <a:t>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endParaRPr lang="en-US" altLang="ja-JP" sz="1800" b="1" u="sng"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這國</a:t>
            </a:r>
            <a:r>
              <a:rPr lang="ja-JP" altLang="en-US" sz="1800" b="1" dirty="0">
                <a:solidFill>
                  <a:srgbClr val="FFFFFF"/>
                </a:solidFill>
                <a:latin typeface="KaiTi" pitchFamily="49" charset="-122"/>
                <a:ea typeface="KaiTi" pitchFamily="49" charset="-122"/>
              </a:rPr>
              <a:t>度</a:t>
            </a:r>
            <a:r>
              <a:rPr lang="zh-TW" altLang="en-US" sz="1800" b="1" dirty="0">
                <a:solidFill>
                  <a:srgbClr val="FFFFFF"/>
                </a:solidFill>
                <a:latin typeface="KaiTi" pitchFamily="49" charset="-122"/>
                <a:ea typeface="KaiTi" pitchFamily="49" charset="-122"/>
              </a:rPr>
              <a:t>是透過基督全然的犧牲已被建立。</a:t>
            </a:r>
            <a:endParaRPr lang="en-US" altLang="ja-JP" sz="1800" b="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buFontTx/>
              <a:buAutoNum type="arabicPeriod" startAt="3"/>
              <a:defRPr/>
            </a:pPr>
            <a:r>
              <a:rPr lang="zh-TW" altLang="en-US" sz="1800" b="1" dirty="0">
                <a:solidFill>
                  <a:srgbClr val="FFFFFF"/>
                </a:solidFill>
                <a:latin typeface="KaiTi" pitchFamily="49" charset="-122"/>
                <a:ea typeface="KaiTi" pitchFamily="49" charset="-122"/>
                <a:cs typeface="华文细黑" charset="0"/>
              </a:rPr>
              <a:t>漁網</a:t>
            </a:r>
            <a:r>
              <a:rPr lang="en-US" altLang="ja-JP" sz="1800" b="1" dirty="0">
                <a:solidFill>
                  <a:srgbClr val="FFFFFF"/>
                </a:solidFill>
                <a:latin typeface="KaiTi" pitchFamily="49" charset="-122"/>
                <a:ea typeface="KaiTi" pitchFamily="49" charset="-122"/>
              </a:rPr>
              <a:t> </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(13:47-50)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責任</a:t>
            </a:r>
            <a:endParaRPr lang="en-US" altLang="ja-JP" sz="1800" b="1" i="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國度的</a:t>
            </a:r>
            <a:r>
              <a:rPr lang="ja-JP" altLang="en-US" sz="1800" b="1" dirty="0">
                <a:solidFill>
                  <a:srgbClr val="FFFFFF"/>
                </a:solidFill>
                <a:latin typeface="KaiTi" pitchFamily="49" charset="-122"/>
                <a:ea typeface="KaiTi" pitchFamily="49" charset="-122"/>
              </a:rPr>
              <a:t>邀</a:t>
            </a:r>
            <a:r>
              <a:rPr lang="zh-TW" altLang="en-US" sz="1800" b="1" dirty="0">
                <a:solidFill>
                  <a:srgbClr val="FFFFFF"/>
                </a:solidFill>
                <a:latin typeface="KaiTi" pitchFamily="49" charset="-122"/>
                <a:ea typeface="KaiTi" pitchFamily="49" charset="-122"/>
              </a:rPr>
              <a:t>請</a:t>
            </a:r>
            <a:r>
              <a:rPr lang="zh-TW" altLang="en-US" sz="1800" b="1" dirty="0">
                <a:solidFill>
                  <a:srgbClr val="FFFFFF"/>
                </a:solidFill>
                <a:latin typeface="KaiTi" pitchFamily="49" charset="-122"/>
                <a:ea typeface="KaiTi" pitchFamily="49" charset="-122"/>
                <a:cs typeface="华文细黑" charset="0"/>
              </a:rPr>
              <a:t>幅度應該有多大</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傳</a:t>
            </a:r>
            <a:r>
              <a:rPr lang="ja-JP" altLang="en-US" sz="1800" b="1" dirty="0">
                <a:solidFill>
                  <a:srgbClr val="FFFFFF"/>
                </a:solidFill>
                <a:latin typeface="KaiTi" pitchFamily="49" charset="-122"/>
                <a:ea typeface="KaiTi" pitchFamily="49" charset="-122"/>
              </a:rPr>
              <a:t>福音</a:t>
            </a:r>
            <a:r>
              <a:rPr lang="zh-TW" altLang="en-US" sz="1800" b="1" dirty="0">
                <a:solidFill>
                  <a:srgbClr val="FFFFFF"/>
                </a:solidFill>
                <a:latin typeface="KaiTi" pitchFamily="49" charset="-122"/>
                <a:ea typeface="KaiTi" pitchFamily="49" charset="-122"/>
              </a:rPr>
              <a:t>應該在沒有任何</a:t>
            </a:r>
            <a:r>
              <a:rPr lang="ja-JP" altLang="en-US" sz="1800" b="1" dirty="0">
                <a:solidFill>
                  <a:srgbClr val="FFFFFF"/>
                </a:solidFill>
                <a:latin typeface="KaiTi" pitchFamily="49" charset="-122"/>
                <a:ea typeface="KaiTi" pitchFamily="49" charset="-122"/>
              </a:rPr>
              <a:t>歧</a:t>
            </a:r>
            <a:r>
              <a:rPr lang="zh-TW" altLang="en-US" sz="1800" b="1" dirty="0">
                <a:solidFill>
                  <a:srgbClr val="FFFFFF"/>
                </a:solidFill>
                <a:latin typeface="KaiTi" pitchFamily="49" charset="-122"/>
                <a:ea typeface="KaiTi" pitchFamily="49" charset="-122"/>
              </a:rPr>
              <a:t>視下進行。</a:t>
            </a:r>
            <a:endParaRPr lang="en-US" altLang="ja-JP" sz="1800" b="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buFontTx/>
              <a:buAutoNum type="arabicPeriod" startAt="4"/>
              <a:defRPr/>
            </a:pPr>
            <a:r>
              <a:rPr lang="ja-JP" altLang="en-US" sz="1800" b="1" dirty="0">
                <a:solidFill>
                  <a:srgbClr val="FFFFFF"/>
                </a:solidFill>
                <a:latin typeface="KaiTi" pitchFamily="49" charset="-122"/>
                <a:ea typeface="KaiTi" pitchFamily="49" charset="-122"/>
              </a:rPr>
              <a:t>家主</a:t>
            </a:r>
            <a:r>
              <a:rPr lang="en-US" altLang="ja-JP" sz="1800" b="1" dirty="0">
                <a:solidFill>
                  <a:srgbClr val="FFFFFF"/>
                </a:solidFill>
                <a:latin typeface="KaiTi" pitchFamily="49" charset="-122"/>
                <a:ea typeface="KaiTi" pitchFamily="49" charset="-122"/>
              </a:rPr>
              <a:t> </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(13:52)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責任</a:t>
            </a:r>
            <a:endParaRPr lang="en-US" altLang="ja-JP" sz="1800" b="1" i="1" dirty="0">
              <a:solidFill>
                <a:srgbClr val="FFFFFF"/>
              </a:solidFill>
              <a:effectLst>
                <a:outerShdw blurRad="38100" dist="38100" dir="2700000" algn="tl">
                  <a:srgbClr val="808080"/>
                </a:outerShdw>
              </a:effectLst>
              <a:latin typeface="KaiTi" pitchFamily="49" charset="-122"/>
              <a:ea typeface="KaiTi" pitchFamily="49" charset="-122"/>
            </a:endParaRP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問題</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r>
              <a:rPr lang="zh-TW" altLang="en-US" sz="1800" b="1" dirty="0">
                <a:solidFill>
                  <a:srgbClr val="FFFFFF"/>
                </a:solidFill>
                <a:effectLst>
                  <a:outerShdw blurRad="38100" dist="38100" dir="2700000" algn="tl">
                    <a:srgbClr val="808080"/>
                  </a:outerShdw>
                </a:effectLst>
                <a:latin typeface="KaiTi" pitchFamily="49" charset="-122"/>
                <a:ea typeface="KaiTi" pitchFamily="49" charset="-122"/>
              </a:rPr>
              <a:t>門徒</a:t>
            </a:r>
            <a:r>
              <a:rPr lang="ja-JP" altLang="en-US" sz="1800" b="1" dirty="0">
                <a:solidFill>
                  <a:srgbClr val="FFFFFF"/>
                </a:solidFill>
                <a:latin typeface="KaiTi" pitchFamily="49" charset="-122"/>
                <a:ea typeface="KaiTi" pitchFamily="49" charset="-122"/>
              </a:rPr>
              <a:t>在</a:t>
            </a:r>
            <a:r>
              <a:rPr lang="zh-TW" altLang="en-US" sz="1800" b="1" dirty="0">
                <a:solidFill>
                  <a:srgbClr val="FFFFFF"/>
                </a:solidFill>
                <a:latin typeface="KaiTi" pitchFamily="49" charset="-122"/>
                <a:ea typeface="KaiTi" pitchFamily="49" charset="-122"/>
              </a:rPr>
              <a:t>國</a:t>
            </a:r>
            <a:r>
              <a:rPr lang="ja-JP" altLang="en-US" sz="1800" b="1" dirty="0">
                <a:solidFill>
                  <a:srgbClr val="FFFFFF"/>
                </a:solidFill>
                <a:latin typeface="KaiTi" pitchFamily="49" charset="-122"/>
                <a:ea typeface="KaiTi" pitchFamily="49" charset="-122"/>
              </a:rPr>
              <a:t>度有</a:t>
            </a:r>
            <a:r>
              <a:rPr lang="zh-TW" altLang="en-US" sz="1800" b="1" dirty="0">
                <a:solidFill>
                  <a:srgbClr val="FFFFFF"/>
                </a:solidFill>
                <a:latin typeface="KaiTi" pitchFamily="49" charset="-122"/>
                <a:ea typeface="KaiTi" pitchFamily="49" charset="-122"/>
              </a:rPr>
              <a:t>甚麼責任</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 </a:t>
            </a:r>
          </a:p>
          <a:p>
            <a:pPr eaLnBrk="1" hangingPunct="1">
              <a:spcBef>
                <a:spcPct val="50000"/>
              </a:spcBef>
              <a:defRPr/>
            </a:pPr>
            <a:r>
              <a:rPr lang="en-US" sz="1800" b="1" dirty="0">
                <a:solidFill>
                  <a:srgbClr val="FFFFFF"/>
                </a:solidFill>
                <a:effectLst>
                  <a:outerShdw blurRad="38100" dist="38100" dir="2700000" algn="tl">
                    <a:srgbClr val="808080"/>
                  </a:outerShdw>
                </a:effectLst>
                <a:latin typeface="KaiTi" pitchFamily="49" charset="-122"/>
                <a:ea typeface="KaiTi" pitchFamily="49" charset="-122"/>
              </a:rPr>
              <a:t>	</a:t>
            </a:r>
            <a:r>
              <a:rPr lang="ja-JP" altLang="en-US" sz="1800" b="1" dirty="0">
                <a:solidFill>
                  <a:srgbClr val="FFFFFF"/>
                </a:solidFill>
                <a:latin typeface="KaiTi" pitchFamily="49" charset="-122"/>
                <a:ea typeface="KaiTi" pitchFamily="49" charset="-122"/>
              </a:rPr>
              <a:t>主要概念</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r>
              <a:rPr lang="zh-TW" altLang="en-US" sz="1800" b="1" dirty="0">
                <a:solidFill>
                  <a:schemeClr val="bg1"/>
                </a:solidFill>
                <a:latin typeface="KaiTi" pitchFamily="49" charset="-122"/>
                <a:ea typeface="KaiTi" pitchFamily="49" charset="-122"/>
                <a:cs typeface="Arial" charset="0"/>
              </a:rPr>
              <a:t>我們必須同時在新與舊的真理上教導有關上帝國度的計劃。一個新的</a:t>
            </a:r>
            <a:endParaRPr lang="en-US" altLang="zh-TW" sz="1800" b="1" dirty="0">
              <a:solidFill>
                <a:schemeClr val="bg1"/>
              </a:solidFill>
              <a:latin typeface="KaiTi" pitchFamily="49" charset="-122"/>
              <a:ea typeface="KaiTi" pitchFamily="49" charset="-122"/>
              <a:cs typeface="Arial" charset="0"/>
            </a:endParaRPr>
          </a:p>
          <a:p>
            <a:pPr eaLnBrk="1" hangingPunct="1">
              <a:spcBef>
                <a:spcPct val="50000"/>
              </a:spcBef>
              <a:defRPr/>
            </a:pPr>
            <a:r>
              <a:rPr lang="zh-TW" altLang="en-US" sz="1800" b="1" dirty="0">
                <a:solidFill>
                  <a:schemeClr val="bg1"/>
                </a:solidFill>
                <a:latin typeface="KaiTi" pitchFamily="49" charset="-122"/>
                <a:ea typeface="KaiTi" pitchFamily="49" charset="-122"/>
                <a:cs typeface="Arial" charset="0"/>
              </a:rPr>
              <a:t>             關鍵真理沒有在舊約中被教導就是有關猶太人的教會時代及外邦人沒</a:t>
            </a:r>
            <a:endParaRPr lang="en-US" altLang="zh-TW" sz="1800" b="1" dirty="0">
              <a:solidFill>
                <a:schemeClr val="bg1"/>
              </a:solidFill>
              <a:latin typeface="KaiTi" pitchFamily="49" charset="-122"/>
              <a:ea typeface="KaiTi" pitchFamily="49" charset="-122"/>
              <a:cs typeface="Arial" charset="0"/>
            </a:endParaRPr>
          </a:p>
          <a:p>
            <a:pPr eaLnBrk="1" hangingPunct="1">
              <a:spcBef>
                <a:spcPct val="50000"/>
              </a:spcBef>
              <a:defRPr/>
            </a:pPr>
            <a:r>
              <a:rPr lang="zh-TW" altLang="en-US" sz="1800" b="1" dirty="0">
                <a:solidFill>
                  <a:schemeClr val="bg1"/>
                </a:solidFill>
                <a:latin typeface="KaiTi" pitchFamily="49" charset="-122"/>
                <a:ea typeface="KaiTi" pitchFamily="49" charset="-122"/>
                <a:cs typeface="Arial" charset="0"/>
              </a:rPr>
              <a:t>             有受到岐視。</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a:t>
            </a:r>
            <a:r>
              <a:rPr lang="ja-JP" altLang="en-US" sz="1800" b="1" dirty="0">
                <a:solidFill>
                  <a:srgbClr val="FFFFFF"/>
                </a:solidFill>
                <a:latin typeface="KaiTi" pitchFamily="49" charset="-122"/>
                <a:ea typeface="KaiTi" pitchFamily="49" charset="-122"/>
              </a:rPr>
              <a:t>以弗所書</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3:3-6, 9 vs. </a:t>
            </a:r>
            <a:r>
              <a:rPr lang="ja-JP" altLang="en-US" sz="1800" b="1" dirty="0">
                <a:solidFill>
                  <a:srgbClr val="FFFFFF"/>
                </a:solidFill>
                <a:latin typeface="KaiTi" pitchFamily="49" charset="-122"/>
                <a:ea typeface="KaiTi" pitchFamily="49" charset="-122"/>
              </a:rPr>
              <a:t>撒迦利亞</a:t>
            </a:r>
            <a:r>
              <a:rPr lang="en-US" altLang="ja-JP" sz="1800" b="1" dirty="0">
                <a:solidFill>
                  <a:srgbClr val="FFFFFF"/>
                </a:solidFill>
                <a:effectLst>
                  <a:outerShdw blurRad="38100" dist="38100" dir="2700000" algn="tl">
                    <a:srgbClr val="808080"/>
                  </a:outerShdw>
                </a:effectLst>
                <a:latin typeface="KaiTi" pitchFamily="49" charset="-122"/>
                <a:ea typeface="KaiTi" pitchFamily="49" charset="-122"/>
              </a:rPr>
              <a:t>8:23).</a:t>
            </a:r>
            <a:endParaRPr lang="en-US" sz="1800" b="1" dirty="0">
              <a:solidFill>
                <a:srgbClr val="FFFFFF"/>
              </a:solidFill>
              <a:effectLst>
                <a:outerShdw blurRad="38100" dist="38100" dir="2700000" algn="tl">
                  <a:srgbClr val="808080"/>
                </a:outerShdw>
              </a:effectLst>
              <a:latin typeface="KaiTi" pitchFamily="49" charset="-122"/>
              <a:ea typeface="KaiTi" pitchFamily="49" charset="-122"/>
            </a:endParaRPr>
          </a:p>
        </p:txBody>
      </p:sp>
      <p:sp>
        <p:nvSpPr>
          <p:cNvPr id="234501" name="Text Box 5"/>
          <p:cNvSpPr txBox="1">
            <a:spLocks noChangeArrowheads="1"/>
          </p:cNvSpPr>
          <p:nvPr/>
        </p:nvSpPr>
        <p:spPr bwMode="auto">
          <a:xfrm>
            <a:off x="8458200" y="152400"/>
            <a:ext cx="623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latin typeface="Times New Roman" charset="0"/>
              </a:rPr>
              <a:t>79a</a:t>
            </a:r>
          </a:p>
        </p:txBody>
      </p:sp>
      <p:sp>
        <p:nvSpPr>
          <p:cNvPr id="234503" name="Rectangle 7"/>
          <p:cNvSpPr>
            <a:spLocks noGrp="1" noChangeArrowheads="1"/>
          </p:cNvSpPr>
          <p:nvPr>
            <p:ph type="title" idx="4294967295"/>
          </p:nvPr>
        </p:nvSpPr>
        <p:spPr>
          <a:xfrm>
            <a:off x="6019800" y="2636912"/>
            <a:ext cx="3124200" cy="1076325"/>
          </a:xfrm>
          <a:solidFill>
            <a:schemeClr val="folHlink"/>
          </a:solidFill>
        </p:spPr>
        <p:txBody>
          <a:bodyPr>
            <a:spAutoFit/>
          </a:bodyPr>
          <a:lstStyle/>
          <a:p>
            <a:pPr eaLnBrk="1" hangingPunct="1"/>
            <a:r>
              <a:rPr lang="zh-TW" altLang="en-US" sz="3200" b="1" dirty="0">
                <a:latin typeface="KaiTi" pitchFamily="49" charset="-122"/>
                <a:ea typeface="KaiTi" pitchFamily="49" charset="-122"/>
                <a:cs typeface="华文细黑" charset="0"/>
              </a:rPr>
              <a:t>馬</a:t>
            </a:r>
            <a:r>
              <a:rPr lang="ja-JP" altLang="en-US" sz="3200" b="1" dirty="0">
                <a:latin typeface="KaiTi" pitchFamily="49" charset="-122"/>
                <a:ea typeface="KaiTi" pitchFamily="49" charset="-122"/>
                <a:cs typeface="华文细黑" charset="0"/>
              </a:rPr>
              <a:t>太福音</a:t>
            </a:r>
            <a:r>
              <a:rPr lang="en-US" altLang="ja-JP" sz="3200" b="1" dirty="0">
                <a:latin typeface="KaiTi" pitchFamily="49" charset="-122"/>
                <a:ea typeface="KaiTi" pitchFamily="49" charset="-122"/>
                <a:cs typeface="ＭＳ Ｐゴシック" charset="0"/>
              </a:rPr>
              <a:t>13</a:t>
            </a:r>
            <a:r>
              <a:rPr lang="ja-JP" altLang="en-US" sz="3200" b="1" dirty="0">
                <a:latin typeface="KaiTi" pitchFamily="49" charset="-122"/>
                <a:ea typeface="KaiTi" pitchFamily="49" charset="-122"/>
                <a:cs typeface="华文细黑" charset="0"/>
              </a:rPr>
              <a:t>章</a:t>
            </a:r>
            <a:br>
              <a:rPr lang="en-US" altLang="ja-JP" sz="3200" b="1" dirty="0">
                <a:latin typeface="KaiTi" pitchFamily="49" charset="-122"/>
                <a:ea typeface="KaiTi" pitchFamily="49" charset="-122"/>
                <a:cs typeface="华文细黑" charset="0"/>
              </a:rPr>
            </a:br>
            <a:r>
              <a:rPr lang="ja-JP" altLang="en-US" sz="3200" b="1" dirty="0">
                <a:latin typeface="KaiTi" pitchFamily="49" charset="-122"/>
                <a:ea typeface="KaiTi" pitchFamily="49" charset="-122"/>
                <a:cs typeface="华文细黑" charset="0"/>
              </a:rPr>
              <a:t>的比喻</a:t>
            </a:r>
            <a:endParaRPr lang="en-US" b="1" dirty="0">
              <a:latin typeface="KaiTi" pitchFamily="49" charset="-122"/>
              <a:ea typeface="KaiTi" pitchFamily="49" charset="-122"/>
              <a:cs typeface="ＭＳ Ｐゴシック" charset="0"/>
            </a:endParaRPr>
          </a:p>
        </p:txBody>
      </p:sp>
      <p:sp>
        <p:nvSpPr>
          <p:cNvPr id="376840" name="Text Box 8"/>
          <p:cNvSpPr txBox="1">
            <a:spLocks noChangeArrowheads="1"/>
          </p:cNvSpPr>
          <p:nvPr/>
        </p:nvSpPr>
        <p:spPr bwMode="auto">
          <a:xfrm>
            <a:off x="7378700" y="6521450"/>
            <a:ext cx="1765300" cy="336550"/>
          </a:xfrm>
          <a:prstGeom prst="rect">
            <a:avLst/>
          </a:prstGeom>
          <a:noFill/>
          <a:ln w="9525">
            <a:noFill/>
            <a:miter lim="800000"/>
            <a:headEnd/>
            <a:tailEnd/>
          </a:ln>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i="1" dirty="0">
                <a:solidFill>
                  <a:srgbClr val="FFFFFF"/>
                </a:solidFill>
                <a:effectLst>
                  <a:outerShdw blurRad="38100" dist="38100" dir="2700000" algn="tl">
                    <a:srgbClr val="808080"/>
                  </a:outerShdw>
                </a:effectLst>
              </a:rPr>
              <a:t>Mark Bailey, DTS</a:t>
            </a:r>
          </a:p>
        </p:txBody>
      </p:sp>
    </p:spTree>
    <p:extLst>
      <p:ext uri="{BB962C8B-B14F-4D97-AF65-F5344CB8AC3E}">
        <p14:creationId xmlns:p14="http://schemas.microsoft.com/office/powerpoint/2010/main" val="22766672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1321"/>
        </a:solidFill>
        <a:effectLst/>
      </p:bgPr>
    </p:bg>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FF1321"/>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pic>
        <p:nvPicPr>
          <p:cNvPr id="121858" name="Picture 2" descr="bd07700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1844675"/>
            <a:ext cx="283845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Rectangle 3"/>
          <p:cNvSpPr>
            <a:spLocks noChangeArrowheads="1"/>
          </p:cNvSpPr>
          <p:nvPr/>
        </p:nvSpPr>
        <p:spPr bwMode="auto">
          <a:xfrm>
            <a:off x="3132138" y="2205038"/>
            <a:ext cx="6011862" cy="3200400"/>
          </a:xfrm>
          <a:prstGeom prst="rect">
            <a:avLst/>
          </a:prstGeom>
          <a:noFill/>
          <a:ln w="9525">
            <a:noFill/>
            <a:miter lim="800000"/>
            <a:headEnd/>
            <a:tailEnd/>
          </a:ln>
          <a:effectLst/>
        </p:spPr>
        <p:txBody>
          <a:bodyPr/>
          <a:lstStyle/>
          <a:p>
            <a:pPr marL="342900" indent="-342900" eaLnBrk="1" hangingPunct="1">
              <a:lnSpc>
                <a:spcPct val="90000"/>
              </a:lnSpc>
              <a:spcBef>
                <a:spcPct val="20000"/>
              </a:spcBef>
              <a:buFontTx/>
              <a:buChar char="•"/>
              <a:defRPr/>
            </a:pPr>
            <a:r>
              <a:rPr lang="zh-TW" altLang="en-US" sz="3600" b="1" dirty="0">
                <a:effectLst>
                  <a:outerShdw blurRad="38100" dist="38100" dir="2700000" algn="tl">
                    <a:srgbClr val="DDDDDD"/>
                  </a:outerShdw>
                </a:effectLst>
                <a:latin typeface="楷体" charset="0"/>
                <a:ea typeface="楷体" charset="0"/>
                <a:cs typeface="楷体" charset="0"/>
              </a:rPr>
              <a:t>麥</a:t>
            </a:r>
            <a:r>
              <a:rPr lang="zh-CN" altLang="en-US" sz="3600" b="1" dirty="0">
                <a:effectLst>
                  <a:outerShdw blurRad="38100" dist="38100" dir="2700000" algn="tl">
                    <a:srgbClr val="DDDDDD"/>
                  </a:outerShdw>
                </a:effectLst>
                <a:latin typeface="楷体" charset="0"/>
                <a:ea typeface="楷体" charset="0"/>
                <a:cs typeface="楷体" charset="0"/>
              </a:rPr>
              <a:t>子和稗子比喻 </a:t>
            </a:r>
            <a:r>
              <a:rPr lang="en-US" altLang="zh-CN" sz="3600" b="1" dirty="0">
                <a:effectLst>
                  <a:outerShdw blurRad="38100" dist="38100" dir="2700000" algn="tl">
                    <a:srgbClr val="DDDDDD"/>
                  </a:outerShdw>
                </a:effectLst>
                <a:latin typeface="楷体" charset="0"/>
                <a:ea typeface="楷体" charset="0"/>
                <a:cs typeface="楷体" charset="0"/>
              </a:rPr>
              <a:t>(13:24)</a:t>
            </a:r>
          </a:p>
          <a:p>
            <a:pPr marL="342900" indent="-342900" eaLnBrk="1" hangingPunct="1">
              <a:lnSpc>
                <a:spcPct val="90000"/>
              </a:lnSpc>
              <a:spcBef>
                <a:spcPct val="20000"/>
              </a:spcBef>
              <a:buFontTx/>
              <a:buChar char="•"/>
              <a:defRPr/>
            </a:pPr>
            <a:r>
              <a:rPr lang="zh-TW" altLang="en-US" sz="3600" b="1" dirty="0">
                <a:effectLst>
                  <a:outerShdw blurRad="38100" dist="38100" dir="2700000" algn="tl">
                    <a:srgbClr val="DDDDDD"/>
                  </a:outerShdw>
                </a:effectLst>
                <a:latin typeface="楷体" charset="0"/>
                <a:ea typeface="楷体" charset="0"/>
                <a:cs typeface="楷体" charset="0"/>
              </a:rPr>
              <a:t>隱</a:t>
            </a:r>
            <a:r>
              <a:rPr lang="en-US" altLang="zh-CN" sz="3600" b="1" dirty="0">
                <a:effectLst>
                  <a:outerShdw blurRad="38100" dist="38100" dir="2700000" algn="tl">
                    <a:srgbClr val="DDDDDD"/>
                  </a:outerShdw>
                </a:effectLst>
                <a:latin typeface="楷体" charset="0"/>
                <a:ea typeface="楷体" charset="0"/>
                <a:cs typeface="楷体" charset="0"/>
              </a:rPr>
              <a:t>藏</a:t>
            </a:r>
            <a:r>
              <a:rPr lang="zh-CN" altLang="en-US" sz="3600" b="1" dirty="0">
                <a:effectLst>
                  <a:outerShdw blurRad="38100" dist="38100" dir="2700000" algn="tl">
                    <a:srgbClr val="DDDDDD"/>
                  </a:outerShdw>
                </a:effectLst>
                <a:latin typeface="楷体" charset="0"/>
                <a:ea typeface="楷体" charset="0"/>
                <a:cs typeface="楷体" charset="0"/>
              </a:rPr>
              <a:t>的珍</a:t>
            </a:r>
            <a:r>
              <a:rPr lang="zh-TW" altLang="en-US" sz="3600" b="1" dirty="0">
                <a:effectLst>
                  <a:outerShdw blurRad="38100" dist="38100" dir="2700000" algn="tl">
                    <a:srgbClr val="DDDDDD"/>
                  </a:outerShdw>
                </a:effectLst>
                <a:latin typeface="楷体" charset="0"/>
                <a:ea typeface="楷体" charset="0"/>
                <a:cs typeface="楷体" charset="0"/>
              </a:rPr>
              <a:t>寶</a:t>
            </a:r>
            <a:r>
              <a:rPr lang="zh-CN" altLang="en-US" sz="3600" b="1" dirty="0">
                <a:effectLst>
                  <a:outerShdw blurRad="38100" dist="38100" dir="2700000" algn="tl">
                    <a:srgbClr val="DDDDDD"/>
                  </a:outerShdw>
                </a:effectLst>
                <a:latin typeface="楷体" charset="0"/>
                <a:ea typeface="楷体" charset="0"/>
                <a:cs typeface="楷体" charset="0"/>
              </a:rPr>
              <a:t>比喻 </a:t>
            </a:r>
            <a:r>
              <a:rPr lang="en-US" altLang="zh-CN" sz="3600" b="1" dirty="0">
                <a:effectLst>
                  <a:outerShdw blurRad="38100" dist="38100" dir="2700000" algn="tl">
                    <a:srgbClr val="DDDDDD"/>
                  </a:outerShdw>
                </a:effectLst>
                <a:latin typeface="楷体" charset="0"/>
                <a:ea typeface="楷体" charset="0"/>
                <a:cs typeface="楷体" charset="0"/>
              </a:rPr>
              <a:t>(13:44)</a:t>
            </a:r>
          </a:p>
          <a:p>
            <a:pPr marL="342900" indent="-342900" eaLnBrk="1" hangingPunct="1">
              <a:lnSpc>
                <a:spcPct val="90000"/>
              </a:lnSpc>
              <a:spcBef>
                <a:spcPct val="20000"/>
              </a:spcBef>
              <a:buFontTx/>
              <a:buChar char="•"/>
              <a:defRPr/>
            </a:pPr>
            <a:r>
              <a:rPr lang="en-US" altLang="zh-CN" sz="3600" b="1" dirty="0">
                <a:effectLst>
                  <a:outerShdw blurRad="38100" dist="38100" dir="2700000" algn="tl">
                    <a:srgbClr val="DDDDDD"/>
                  </a:outerShdw>
                </a:effectLst>
                <a:latin typeface="楷体" charset="0"/>
                <a:ea typeface="楷体" charset="0"/>
                <a:cs typeface="楷体" charset="0"/>
              </a:rPr>
              <a:t>珍</a:t>
            </a:r>
            <a:r>
              <a:rPr lang="zh-CN" altLang="en-US" sz="3600" b="1" dirty="0">
                <a:effectLst>
                  <a:outerShdw blurRad="38100" dist="38100" dir="2700000" algn="tl">
                    <a:srgbClr val="DDDDDD"/>
                  </a:outerShdw>
                </a:effectLst>
                <a:latin typeface="楷体" charset="0"/>
                <a:ea typeface="楷体" charset="0"/>
                <a:cs typeface="楷体" charset="0"/>
              </a:rPr>
              <a:t>珠的比喻 </a:t>
            </a:r>
            <a:r>
              <a:rPr lang="en-US" altLang="zh-CN" sz="3600" b="1" dirty="0">
                <a:effectLst>
                  <a:outerShdw blurRad="38100" dist="38100" dir="2700000" algn="tl">
                    <a:srgbClr val="DDDDDD"/>
                  </a:outerShdw>
                </a:effectLst>
                <a:latin typeface="楷体" charset="0"/>
                <a:ea typeface="楷体" charset="0"/>
                <a:cs typeface="楷体" charset="0"/>
              </a:rPr>
              <a:t>(13:45)</a:t>
            </a:r>
          </a:p>
          <a:p>
            <a:pPr marL="342900" indent="-342900" eaLnBrk="1" hangingPunct="1">
              <a:lnSpc>
                <a:spcPct val="90000"/>
              </a:lnSpc>
              <a:spcBef>
                <a:spcPct val="20000"/>
              </a:spcBef>
              <a:buFontTx/>
              <a:buChar char="•"/>
              <a:defRPr/>
            </a:pPr>
            <a:r>
              <a:rPr lang="en-US" altLang="zh-CN" sz="3600" b="1" dirty="0">
                <a:effectLst>
                  <a:outerShdw blurRad="38100" dist="38100" dir="2700000" algn="tl">
                    <a:srgbClr val="DDDDDD"/>
                  </a:outerShdw>
                </a:effectLst>
                <a:latin typeface="楷体" charset="0"/>
                <a:ea typeface="楷体" charset="0"/>
                <a:cs typeface="楷体" charset="0"/>
              </a:rPr>
              <a:t>撒</a:t>
            </a:r>
            <a:r>
              <a:rPr lang="zh-TW" altLang="en-US" sz="3600" b="1" dirty="0">
                <a:effectLst>
                  <a:outerShdw blurRad="38100" dist="38100" dir="2700000" algn="tl">
                    <a:srgbClr val="DDDDDD"/>
                  </a:outerShdw>
                </a:effectLst>
                <a:latin typeface="楷体" charset="0"/>
                <a:ea typeface="楷体" charset="0"/>
                <a:cs typeface="楷体" charset="0"/>
              </a:rPr>
              <a:t>網</a:t>
            </a:r>
            <a:r>
              <a:rPr lang="zh-CN" altLang="en-US" sz="3600" b="1" dirty="0">
                <a:effectLst>
                  <a:outerShdw blurRad="38100" dist="38100" dir="2700000" algn="tl">
                    <a:srgbClr val="DDDDDD"/>
                  </a:outerShdw>
                </a:effectLst>
                <a:latin typeface="楷体" charset="0"/>
                <a:ea typeface="楷体" charset="0"/>
                <a:cs typeface="楷体" charset="0"/>
              </a:rPr>
              <a:t>的比喻 </a:t>
            </a:r>
            <a:r>
              <a:rPr lang="en-US" altLang="zh-CN" sz="3600" b="1" dirty="0">
                <a:effectLst>
                  <a:outerShdw blurRad="38100" dist="38100" dir="2700000" algn="tl">
                    <a:srgbClr val="DDDDDD"/>
                  </a:outerShdw>
                </a:effectLst>
                <a:latin typeface="楷体" charset="0"/>
                <a:ea typeface="楷体" charset="0"/>
                <a:cs typeface="楷体" charset="0"/>
              </a:rPr>
              <a:t>(13:47)</a:t>
            </a:r>
          </a:p>
          <a:p>
            <a:pPr marL="342900" indent="-342900" eaLnBrk="1" hangingPunct="1">
              <a:lnSpc>
                <a:spcPct val="90000"/>
              </a:lnSpc>
              <a:spcBef>
                <a:spcPct val="20000"/>
              </a:spcBef>
              <a:buFontTx/>
              <a:buChar char="•"/>
              <a:defRPr/>
            </a:pPr>
            <a:r>
              <a:rPr lang="en-US" altLang="zh-CN" sz="3600" b="1" dirty="0">
                <a:effectLst>
                  <a:outerShdw blurRad="38100" dist="38100" dir="2700000" algn="tl">
                    <a:srgbClr val="DDDDDD"/>
                  </a:outerShdw>
                </a:effectLst>
                <a:latin typeface="楷体" charset="0"/>
                <a:ea typeface="楷体" charset="0"/>
                <a:cs typeface="楷体" charset="0"/>
              </a:rPr>
              <a:t>不</a:t>
            </a:r>
            <a:r>
              <a:rPr lang="zh-TW" altLang="en-US" sz="3600" b="1" dirty="0">
                <a:effectLst>
                  <a:outerShdw blurRad="38100" dist="38100" dir="2700000" algn="tl">
                    <a:srgbClr val="DDDDDD"/>
                  </a:outerShdw>
                </a:effectLst>
                <a:latin typeface="楷体" charset="0"/>
                <a:ea typeface="楷体" charset="0"/>
                <a:cs typeface="楷体" charset="0"/>
              </a:rPr>
              <a:t>寬</a:t>
            </a:r>
            <a:r>
              <a:rPr lang="zh-CN" altLang="en-US" sz="3600" b="1" dirty="0">
                <a:effectLst>
                  <a:outerShdw blurRad="38100" dist="38100" dir="2700000" algn="tl">
                    <a:srgbClr val="DDDDDD"/>
                  </a:outerShdw>
                </a:effectLst>
                <a:latin typeface="楷体" charset="0"/>
                <a:ea typeface="楷体" charset="0"/>
                <a:cs typeface="楷体" charset="0"/>
              </a:rPr>
              <a:t>恕人的</a:t>
            </a:r>
            <a:r>
              <a:rPr lang="zh-TW" altLang="en-US" sz="3600" b="1" dirty="0">
                <a:effectLst>
                  <a:outerShdw blurRad="38100" dist="38100" dir="2700000" algn="tl">
                    <a:srgbClr val="DDDDDD"/>
                  </a:outerShdw>
                </a:effectLst>
                <a:latin typeface="楷体" charset="0"/>
                <a:ea typeface="楷体" charset="0"/>
                <a:cs typeface="楷体" charset="0"/>
              </a:rPr>
              <a:t>惡僕</a:t>
            </a:r>
            <a:r>
              <a:rPr lang="zh-CN" altLang="en-US" sz="3600" b="1" dirty="0">
                <a:effectLst>
                  <a:outerShdw blurRad="38100" dist="38100" dir="2700000" algn="tl">
                    <a:srgbClr val="DDDDDD"/>
                  </a:outerShdw>
                </a:effectLst>
                <a:latin typeface="楷体" charset="0"/>
                <a:ea typeface="楷体" charset="0"/>
                <a:cs typeface="楷体" charset="0"/>
              </a:rPr>
              <a:t> </a:t>
            </a:r>
            <a:r>
              <a:rPr lang="en-US" altLang="zh-CN" sz="3600" b="1" dirty="0">
                <a:effectLst>
                  <a:outerShdw blurRad="38100" dist="38100" dir="2700000" algn="tl">
                    <a:srgbClr val="DDDDDD"/>
                  </a:outerShdw>
                </a:effectLst>
                <a:latin typeface="楷体" charset="0"/>
                <a:ea typeface="楷体" charset="0"/>
                <a:cs typeface="楷体" charset="0"/>
              </a:rPr>
              <a:t>(18</a:t>
            </a:r>
            <a:r>
              <a:rPr lang="zh-TW" altLang="en-US" sz="3600" b="1" dirty="0">
                <a:effectLst>
                  <a:outerShdw blurRad="38100" dist="38100" dir="2700000" algn="tl">
                    <a:srgbClr val="DDDDDD"/>
                  </a:outerShdw>
                </a:effectLst>
                <a:latin typeface="楷体" charset="0"/>
                <a:ea typeface="楷体" charset="0"/>
                <a:cs typeface="楷体" charset="0"/>
              </a:rPr>
              <a:t>章</a:t>
            </a:r>
            <a:r>
              <a:rPr lang="en-US" altLang="zh-CN" sz="3600" b="1" dirty="0">
                <a:effectLst>
                  <a:outerShdw blurRad="38100" dist="38100" dir="2700000" algn="tl">
                    <a:srgbClr val="DDDDDD"/>
                  </a:outerShdw>
                </a:effectLst>
                <a:latin typeface="楷体" charset="0"/>
                <a:ea typeface="楷体" charset="0"/>
                <a:cs typeface="楷体" charset="0"/>
              </a:rPr>
              <a:t>)</a:t>
            </a:r>
          </a:p>
          <a:p>
            <a:pPr marL="342900" indent="-342900" eaLnBrk="1" hangingPunct="1">
              <a:lnSpc>
                <a:spcPct val="90000"/>
              </a:lnSpc>
              <a:spcBef>
                <a:spcPct val="20000"/>
              </a:spcBef>
              <a:buFontTx/>
              <a:buChar char="•"/>
              <a:defRPr/>
            </a:pPr>
            <a:r>
              <a:rPr lang="en-US" altLang="zh-CN" sz="3600" b="1" dirty="0">
                <a:effectLst>
                  <a:outerShdw blurRad="38100" dist="38100" dir="2700000" algn="tl">
                    <a:srgbClr val="DDDDDD"/>
                  </a:outerShdw>
                </a:effectLst>
                <a:latin typeface="楷体" charset="0"/>
                <a:ea typeface="楷体" charset="0"/>
                <a:cs typeface="楷体" charset="0"/>
              </a:rPr>
              <a:t>葡</a:t>
            </a:r>
            <a:r>
              <a:rPr lang="zh-CN" altLang="en-US" sz="3600" b="1" dirty="0">
                <a:effectLst>
                  <a:outerShdw blurRad="38100" dist="38100" dir="2700000" algn="tl">
                    <a:srgbClr val="DDDDDD"/>
                  </a:outerShdw>
                </a:effectLst>
                <a:latin typeface="楷体" charset="0"/>
                <a:ea typeface="楷体" charset="0"/>
                <a:cs typeface="楷体" charset="0"/>
              </a:rPr>
              <a:t>萄</a:t>
            </a:r>
            <a:r>
              <a:rPr lang="zh-TW" altLang="en-US" sz="3600" b="1" dirty="0">
                <a:effectLst>
                  <a:outerShdw blurRad="38100" dist="38100" dir="2700000" algn="tl">
                    <a:srgbClr val="DDDDDD"/>
                  </a:outerShdw>
                </a:effectLst>
                <a:latin typeface="楷体" charset="0"/>
                <a:ea typeface="楷体" charset="0"/>
                <a:cs typeface="楷体" charset="0"/>
              </a:rPr>
              <a:t>園</a:t>
            </a:r>
            <a:r>
              <a:rPr lang="zh-CN" altLang="en-US" sz="3600" b="1" dirty="0">
                <a:effectLst>
                  <a:outerShdw blurRad="38100" dist="38100" dir="2700000" algn="tl">
                    <a:srgbClr val="DDDDDD"/>
                  </a:outerShdw>
                </a:effectLst>
                <a:latin typeface="楷体" charset="0"/>
                <a:ea typeface="楷体" charset="0"/>
                <a:cs typeface="楷体" charset="0"/>
              </a:rPr>
              <a:t>工人的比喻 </a:t>
            </a:r>
            <a:r>
              <a:rPr lang="en-US" altLang="zh-CN" sz="3600" b="1" dirty="0">
                <a:effectLst>
                  <a:outerShdw blurRad="38100" dist="38100" dir="2700000" algn="tl">
                    <a:srgbClr val="DDDDDD"/>
                  </a:outerShdw>
                </a:effectLst>
                <a:latin typeface="楷体" charset="0"/>
                <a:ea typeface="楷体" charset="0"/>
                <a:cs typeface="楷体" charset="0"/>
              </a:rPr>
              <a:t>(20</a:t>
            </a:r>
            <a:r>
              <a:rPr lang="zh-TW" altLang="en-US" sz="3600" b="1" dirty="0">
                <a:effectLst>
                  <a:outerShdw blurRad="38100" dist="38100" dir="2700000" algn="tl">
                    <a:srgbClr val="DDDDDD"/>
                  </a:outerShdw>
                </a:effectLst>
                <a:latin typeface="楷体" charset="0"/>
                <a:ea typeface="楷体" charset="0"/>
                <a:cs typeface="楷体" charset="0"/>
              </a:rPr>
              <a:t>章</a:t>
            </a:r>
            <a:r>
              <a:rPr lang="en-US" altLang="zh-CN" sz="3600" dirty="0">
                <a:effectLst>
                  <a:outerShdw blurRad="38100" dist="38100" dir="2700000" algn="tl">
                    <a:srgbClr val="DDDDDD"/>
                  </a:outerShdw>
                </a:effectLst>
                <a:latin typeface="楷体" charset="0"/>
                <a:ea typeface="楷体" charset="0"/>
                <a:cs typeface="楷体" charset="0"/>
              </a:rPr>
              <a:t>)</a:t>
            </a:r>
          </a:p>
        </p:txBody>
      </p:sp>
      <p:sp>
        <p:nvSpPr>
          <p:cNvPr id="121860" name="Rectangle 4"/>
          <p:cNvSpPr>
            <a:spLocks noGrp="1" noChangeArrowheads="1"/>
          </p:cNvSpPr>
          <p:nvPr>
            <p:ph type="title" idx="4294967295"/>
          </p:nvPr>
        </p:nvSpPr>
        <p:spPr>
          <a:xfrm>
            <a:off x="0" y="274638"/>
            <a:ext cx="8458200" cy="1173162"/>
          </a:xfrm>
          <a:prstGeom prst="rect">
            <a:avLst/>
          </a:prstGeo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tx1"/>
                </a:solidFill>
                <a:effectLst>
                  <a:outerShdw blurRad="38100" dist="38100" dir="2700000" algn="tl">
                    <a:srgbClr val="DDDDDD"/>
                  </a:outerShdw>
                </a:effectLst>
                <a:latin typeface="楷体" charset="0"/>
                <a:ea typeface="楷体" charset="0"/>
                <a:cs typeface="楷体" charset="0"/>
              </a:rPr>
              <a:t>比喻</a:t>
            </a:r>
            <a:r>
              <a:rPr lang="en-US" altLang="zh-CN" dirty="0">
                <a:solidFill>
                  <a:schemeClr val="tx1"/>
                </a:solidFill>
                <a:effectLst>
                  <a:outerShdw blurRad="38100" dist="38100" dir="2700000" algn="tl">
                    <a:srgbClr val="DDDDDD"/>
                  </a:outerShdw>
                </a:effectLst>
                <a:latin typeface="楷体" charset="0"/>
                <a:ea typeface="楷体" charset="0"/>
                <a:cs typeface="楷体" charset="0"/>
              </a:rPr>
              <a:t>只</a:t>
            </a:r>
            <a:r>
              <a:rPr lang="zh-TW" altLang="en-US" dirty="0">
                <a:solidFill>
                  <a:schemeClr val="tx1"/>
                </a:solidFill>
                <a:effectLst>
                  <a:outerShdw blurRad="38100" dist="38100" dir="2700000" algn="tl">
                    <a:srgbClr val="DDDDDD"/>
                  </a:outerShdw>
                </a:effectLst>
                <a:latin typeface="楷体" charset="0"/>
                <a:ea typeface="楷体" charset="0"/>
                <a:cs typeface="楷体" charset="0"/>
              </a:rPr>
              <a:t>記載</a:t>
            </a:r>
            <a:r>
              <a:rPr lang="zh-CN" altLang="en-US" dirty="0">
                <a:solidFill>
                  <a:schemeClr val="tx1"/>
                </a:solidFill>
                <a:effectLst>
                  <a:outerShdw blurRad="38100" dist="38100" dir="2700000" algn="tl">
                    <a:srgbClr val="DDDDDD"/>
                  </a:outerShdw>
                </a:effectLst>
                <a:latin typeface="楷体" charset="0"/>
                <a:ea typeface="楷体" charset="0"/>
                <a:cs typeface="楷体" charset="0"/>
              </a:rPr>
              <a:t>在</a:t>
            </a:r>
            <a:r>
              <a:rPr lang="zh-TW" altLang="en-US" dirty="0">
                <a:solidFill>
                  <a:schemeClr val="tx1"/>
                </a:solidFill>
                <a:effectLst>
                  <a:outerShdw blurRad="38100" dist="38100" dir="2700000" algn="tl">
                    <a:srgbClr val="DDDDDD"/>
                  </a:outerShdw>
                </a:effectLst>
                <a:latin typeface="楷体" charset="0"/>
                <a:ea typeface="楷体" charset="0"/>
                <a:cs typeface="楷体" charset="0"/>
              </a:rPr>
              <a:t>馬</a:t>
            </a:r>
            <a:r>
              <a:rPr lang="zh-CN" altLang="en-US" dirty="0">
                <a:solidFill>
                  <a:schemeClr val="tx1"/>
                </a:solidFill>
                <a:effectLst>
                  <a:outerShdw blurRad="38100" dist="38100" dir="2700000" algn="tl">
                    <a:srgbClr val="DDDDDD"/>
                  </a:outerShdw>
                </a:effectLst>
                <a:latin typeface="楷体" charset="0"/>
                <a:ea typeface="楷体" charset="0"/>
                <a:cs typeface="楷体" charset="0"/>
              </a:rPr>
              <a:t>太福音</a:t>
            </a:r>
            <a:r>
              <a:rPr lang="zh-TW" altLang="en-US" dirty="0">
                <a:solidFill>
                  <a:schemeClr val="tx1"/>
                </a:solidFill>
                <a:effectLst>
                  <a:outerShdw blurRad="38100" dist="38100" dir="2700000" algn="tl">
                    <a:srgbClr val="DDDDDD"/>
                  </a:outerShdw>
                </a:effectLst>
                <a:latin typeface="楷体" charset="0"/>
                <a:ea typeface="楷体" charset="0"/>
                <a:cs typeface="楷体" charset="0"/>
              </a:rPr>
              <a:t>書</a:t>
            </a:r>
            <a:endParaRPr lang="zh-CN" altLang="en-US" dirty="0">
              <a:solidFill>
                <a:schemeClr val="tx1"/>
              </a:solidFill>
              <a:effectLst>
                <a:outerShdw blurRad="38100" dist="38100" dir="2700000" algn="tl">
                  <a:srgbClr val="DDDDDD"/>
                </a:outerShdw>
              </a:effectLst>
              <a:latin typeface="楷体" charset="0"/>
              <a:ea typeface="楷体" charset="0"/>
              <a:cs typeface="楷体"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additive="base">
                                        <p:cTn id="7" dur="500" fill="hold"/>
                                        <p:tgtEl>
                                          <p:spTgt spid="121858"/>
                                        </p:tgtEl>
                                        <p:attrNameLst>
                                          <p:attrName>ppt_x</p:attrName>
                                        </p:attrNameLst>
                                      </p:cBhvr>
                                      <p:tavLst>
                                        <p:tav tm="0">
                                          <p:val>
                                            <p:strVal val="0-#ppt_w/2"/>
                                          </p:val>
                                        </p:tav>
                                        <p:tav tm="100000">
                                          <p:val>
                                            <p:strVal val="#ppt_x"/>
                                          </p:val>
                                        </p:tav>
                                      </p:tavLst>
                                    </p:anim>
                                    <p:anim calcmode="lin" valueType="num">
                                      <p:cBhvr additive="base">
                                        <p:cTn id="8" dur="500" fill="hold"/>
                                        <p:tgtEl>
                                          <p:spTgt spid="1218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1859">
                                            <p:txEl>
                                              <p:pRg st="0" end="0"/>
                                            </p:txEl>
                                          </p:spTgt>
                                        </p:tgtEl>
                                        <p:attrNameLst>
                                          <p:attrName>style.visibility</p:attrName>
                                        </p:attrNameLst>
                                      </p:cBhvr>
                                      <p:to>
                                        <p:strVal val="visible"/>
                                      </p:to>
                                    </p:set>
                                    <p:anim calcmode="lin" valueType="num">
                                      <p:cBhvr additive="base">
                                        <p:cTn id="13" dur="500" fill="hold"/>
                                        <p:tgtEl>
                                          <p:spTgt spid="12185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1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1859">
                                            <p:txEl>
                                              <p:pRg st="1" end="1"/>
                                            </p:txEl>
                                          </p:spTgt>
                                        </p:tgtEl>
                                        <p:attrNameLst>
                                          <p:attrName>style.visibility</p:attrName>
                                        </p:attrNameLst>
                                      </p:cBhvr>
                                      <p:to>
                                        <p:strVal val="visible"/>
                                      </p:to>
                                    </p:set>
                                    <p:anim calcmode="lin" valueType="num">
                                      <p:cBhvr additive="base">
                                        <p:cTn id="19" dur="500" fill="hold"/>
                                        <p:tgtEl>
                                          <p:spTgt spid="12185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1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1859">
                                            <p:txEl>
                                              <p:pRg st="2" end="2"/>
                                            </p:txEl>
                                          </p:spTgt>
                                        </p:tgtEl>
                                        <p:attrNameLst>
                                          <p:attrName>style.visibility</p:attrName>
                                        </p:attrNameLst>
                                      </p:cBhvr>
                                      <p:to>
                                        <p:strVal val="visible"/>
                                      </p:to>
                                    </p:set>
                                    <p:anim calcmode="lin" valueType="num">
                                      <p:cBhvr additive="base">
                                        <p:cTn id="25" dur="500" fill="hold"/>
                                        <p:tgtEl>
                                          <p:spTgt spid="12185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18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1859">
                                            <p:txEl>
                                              <p:pRg st="3" end="3"/>
                                            </p:txEl>
                                          </p:spTgt>
                                        </p:tgtEl>
                                        <p:attrNameLst>
                                          <p:attrName>style.visibility</p:attrName>
                                        </p:attrNameLst>
                                      </p:cBhvr>
                                      <p:to>
                                        <p:strVal val="visible"/>
                                      </p:to>
                                    </p:set>
                                    <p:anim calcmode="lin" valueType="num">
                                      <p:cBhvr additive="base">
                                        <p:cTn id="31" dur="500" fill="hold"/>
                                        <p:tgtEl>
                                          <p:spTgt spid="12185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1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1859">
                                            <p:txEl>
                                              <p:pRg st="4" end="4"/>
                                            </p:txEl>
                                          </p:spTgt>
                                        </p:tgtEl>
                                        <p:attrNameLst>
                                          <p:attrName>style.visibility</p:attrName>
                                        </p:attrNameLst>
                                      </p:cBhvr>
                                      <p:to>
                                        <p:strVal val="visible"/>
                                      </p:to>
                                    </p:set>
                                    <p:anim calcmode="lin" valueType="num">
                                      <p:cBhvr additive="base">
                                        <p:cTn id="37" dur="500" fill="hold"/>
                                        <p:tgtEl>
                                          <p:spTgt spid="12185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18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1859">
                                            <p:txEl>
                                              <p:pRg st="5" end="5"/>
                                            </p:txEl>
                                          </p:spTgt>
                                        </p:tgtEl>
                                        <p:attrNameLst>
                                          <p:attrName>style.visibility</p:attrName>
                                        </p:attrNameLst>
                                      </p:cBhvr>
                                      <p:to>
                                        <p:strVal val="visible"/>
                                      </p:to>
                                    </p:set>
                                    <p:anim calcmode="lin" valueType="num">
                                      <p:cBhvr additive="base">
                                        <p:cTn id="43" dur="500" fill="hold"/>
                                        <p:tgtEl>
                                          <p:spTgt spid="12185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18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FF1321"/>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23906" name="Rectangle 2"/>
          <p:cNvSpPr>
            <a:spLocks noChangeArrowheads="1"/>
          </p:cNvSpPr>
          <p:nvPr/>
        </p:nvSpPr>
        <p:spPr bwMode="auto">
          <a:xfrm>
            <a:off x="2987675" y="1844675"/>
            <a:ext cx="6156325" cy="3886200"/>
          </a:xfrm>
          <a:prstGeom prst="rect">
            <a:avLst/>
          </a:prstGeom>
          <a:noFill/>
          <a:ln w="9525">
            <a:noFill/>
            <a:miter lim="800000"/>
            <a:headEnd/>
            <a:tailEnd/>
          </a:ln>
          <a:effectLst/>
        </p:spPr>
        <p:txBody>
          <a:bodyPr/>
          <a:lstStyle/>
          <a:p>
            <a:pPr marL="342900" indent="-342900" eaLnBrk="1" hangingPunct="1">
              <a:lnSpc>
                <a:spcPct val="90000"/>
              </a:lnSpc>
              <a:spcBef>
                <a:spcPct val="20000"/>
              </a:spcBef>
              <a:buFontTx/>
              <a:buChar char="•"/>
              <a:defRPr/>
            </a:pPr>
            <a:r>
              <a:rPr lang="zh-TW" altLang="en-US" sz="3200" b="1" dirty="0">
                <a:solidFill>
                  <a:schemeClr val="bg1"/>
                </a:solidFill>
                <a:latin typeface="楷体" charset="0"/>
                <a:ea typeface="楷体" charset="0"/>
                <a:cs typeface="楷体" charset="0"/>
              </a:rPr>
              <a:t>兩個兒</a:t>
            </a:r>
            <a:r>
              <a:rPr lang="zh-CN" altLang="en-US" sz="3200" b="1" dirty="0">
                <a:solidFill>
                  <a:schemeClr val="bg1"/>
                </a:solidFill>
                <a:latin typeface="楷体" charset="0"/>
                <a:ea typeface="楷体" charset="0"/>
                <a:cs typeface="楷体" charset="0"/>
              </a:rPr>
              <a:t>子的比喻 </a:t>
            </a:r>
            <a:r>
              <a:rPr lang="en-US" altLang="zh-CN" sz="3200" b="1" dirty="0">
                <a:solidFill>
                  <a:schemeClr val="bg1"/>
                </a:solidFill>
                <a:latin typeface="楷体" charset="0"/>
                <a:ea typeface="楷体" charset="0"/>
                <a:cs typeface="楷体" charset="0"/>
              </a:rPr>
              <a:t>(21:28-32)</a:t>
            </a:r>
          </a:p>
          <a:p>
            <a:pPr marL="342900" indent="-342900" eaLnBrk="1" hangingPunct="1">
              <a:lnSpc>
                <a:spcPct val="90000"/>
              </a:lnSpc>
              <a:spcBef>
                <a:spcPct val="20000"/>
              </a:spcBef>
              <a:buFontTx/>
              <a:buChar char="•"/>
              <a:defRPr/>
            </a:pPr>
            <a:r>
              <a:rPr lang="zh-TW" altLang="en-US" sz="3200" b="1" dirty="0">
                <a:solidFill>
                  <a:schemeClr val="bg1"/>
                </a:solidFill>
                <a:latin typeface="楷体" charset="0"/>
                <a:ea typeface="楷体" charset="0"/>
                <a:cs typeface="楷体" charset="0"/>
              </a:rPr>
              <a:t>國王兒</a:t>
            </a:r>
            <a:r>
              <a:rPr lang="zh-CN" altLang="en-US" sz="3200" b="1" dirty="0">
                <a:solidFill>
                  <a:schemeClr val="bg1"/>
                </a:solidFill>
                <a:latin typeface="楷体" charset="0"/>
                <a:ea typeface="楷体" charset="0"/>
                <a:cs typeface="楷体" charset="0"/>
              </a:rPr>
              <a:t>子的婚宴 </a:t>
            </a:r>
            <a:r>
              <a:rPr lang="en-US" altLang="zh-CN" sz="3200" b="1" dirty="0">
                <a:solidFill>
                  <a:schemeClr val="bg1"/>
                </a:solidFill>
                <a:latin typeface="楷体" charset="0"/>
                <a:ea typeface="楷体" charset="0"/>
                <a:cs typeface="楷体" charset="0"/>
              </a:rPr>
              <a:t>(22:1-14)</a:t>
            </a:r>
          </a:p>
          <a:p>
            <a:pPr marL="342900" indent="-342900" eaLnBrk="1" hangingPunct="1">
              <a:lnSpc>
                <a:spcPct val="90000"/>
              </a:lnSpc>
              <a:spcBef>
                <a:spcPct val="20000"/>
              </a:spcBef>
              <a:buFontTx/>
              <a:buChar char="•"/>
              <a:defRPr/>
            </a:pPr>
            <a:r>
              <a:rPr lang="en-US" altLang="zh-CN" sz="3200" b="1" dirty="0">
                <a:solidFill>
                  <a:schemeClr val="bg1"/>
                </a:solidFill>
                <a:latin typeface="楷体" charset="0"/>
                <a:ea typeface="楷体" charset="0"/>
                <a:cs typeface="楷体" charset="0"/>
              </a:rPr>
              <a:t>十</a:t>
            </a:r>
            <a:r>
              <a:rPr lang="zh-TW" altLang="en-US" sz="3200" b="1" dirty="0">
                <a:solidFill>
                  <a:schemeClr val="bg1"/>
                </a:solidFill>
                <a:latin typeface="楷体" charset="0"/>
                <a:ea typeface="楷体" charset="0"/>
                <a:cs typeface="楷体" charset="0"/>
              </a:rPr>
              <a:t>個</a:t>
            </a:r>
            <a:r>
              <a:rPr lang="zh-CN" altLang="en-US" sz="3200" b="1" dirty="0">
                <a:solidFill>
                  <a:schemeClr val="bg1"/>
                </a:solidFill>
                <a:latin typeface="楷体" charset="0"/>
                <a:ea typeface="楷体" charset="0"/>
                <a:cs typeface="楷体" charset="0"/>
              </a:rPr>
              <a:t>童女 </a:t>
            </a:r>
            <a:r>
              <a:rPr lang="en-US" altLang="zh-CN" sz="3200" b="1" dirty="0">
                <a:solidFill>
                  <a:schemeClr val="bg1"/>
                </a:solidFill>
                <a:latin typeface="楷体" charset="0"/>
                <a:ea typeface="楷体" charset="0"/>
                <a:cs typeface="楷体" charset="0"/>
              </a:rPr>
              <a:t>(25:1-13)</a:t>
            </a:r>
          </a:p>
          <a:p>
            <a:pPr marL="342900" indent="-342900" eaLnBrk="1" hangingPunct="1">
              <a:lnSpc>
                <a:spcPct val="90000"/>
              </a:lnSpc>
              <a:spcBef>
                <a:spcPct val="20000"/>
              </a:spcBef>
              <a:buFontTx/>
              <a:buChar char="•"/>
              <a:defRPr/>
            </a:pPr>
            <a:r>
              <a:rPr lang="zh-CN" altLang="en-US" sz="3200" b="1" dirty="0">
                <a:solidFill>
                  <a:schemeClr val="bg1"/>
                </a:solidFill>
                <a:latin typeface="楷体" charset="0"/>
                <a:ea typeface="楷体" charset="0"/>
                <a:cs typeface="楷体" charset="0"/>
              </a:rPr>
              <a:t>托付给</a:t>
            </a:r>
            <a:r>
              <a:rPr lang="zh-TW" altLang="en-US" sz="3200" b="1" dirty="0">
                <a:solidFill>
                  <a:schemeClr val="bg1"/>
                </a:solidFill>
                <a:latin typeface="楷体" charset="0"/>
                <a:ea typeface="楷体" charset="0"/>
                <a:cs typeface="楷体" charset="0"/>
              </a:rPr>
              <a:t>僕</a:t>
            </a:r>
            <a:r>
              <a:rPr lang="zh-CN" altLang="en-US" sz="3200" b="1" dirty="0">
                <a:solidFill>
                  <a:schemeClr val="bg1"/>
                </a:solidFill>
                <a:latin typeface="楷体" charset="0"/>
                <a:ea typeface="楷体" charset="0"/>
                <a:cs typeface="楷体" charset="0"/>
              </a:rPr>
              <a:t>人的才</a:t>
            </a:r>
            <a:r>
              <a:rPr lang="zh-TW" altLang="en-US" sz="3200" b="1" dirty="0">
                <a:solidFill>
                  <a:schemeClr val="bg1"/>
                </a:solidFill>
                <a:latin typeface="楷体" charset="0"/>
                <a:ea typeface="楷体" charset="0"/>
                <a:cs typeface="楷体" charset="0"/>
              </a:rPr>
              <a:t>幹</a:t>
            </a:r>
            <a:r>
              <a:rPr lang="zh-CN" altLang="en-US" sz="3200" b="1" dirty="0">
                <a:solidFill>
                  <a:schemeClr val="bg1"/>
                </a:solidFill>
                <a:latin typeface="楷体" charset="0"/>
                <a:ea typeface="楷体" charset="0"/>
                <a:cs typeface="楷体" charset="0"/>
              </a:rPr>
              <a:t> </a:t>
            </a:r>
            <a:r>
              <a:rPr lang="en-US" altLang="zh-CN" sz="3200" b="1" dirty="0">
                <a:solidFill>
                  <a:schemeClr val="bg1"/>
                </a:solidFill>
                <a:latin typeface="楷体" charset="0"/>
                <a:ea typeface="楷体" charset="0"/>
                <a:cs typeface="楷体" charset="0"/>
              </a:rPr>
              <a:t>(25:14-30)</a:t>
            </a:r>
          </a:p>
          <a:p>
            <a:pPr marL="342900" indent="-342900" eaLnBrk="1" hangingPunct="1">
              <a:lnSpc>
                <a:spcPct val="90000"/>
              </a:lnSpc>
              <a:spcBef>
                <a:spcPct val="20000"/>
              </a:spcBef>
              <a:buFontTx/>
              <a:buChar char="•"/>
              <a:defRPr/>
            </a:pPr>
            <a:r>
              <a:rPr lang="zh-CN" altLang="en-US" sz="3200" b="1" dirty="0">
                <a:solidFill>
                  <a:schemeClr val="bg1"/>
                </a:solidFill>
                <a:latin typeface="楷体" charset="0"/>
                <a:ea typeface="楷体" charset="0"/>
                <a:cs typeface="楷体" charset="0"/>
              </a:rPr>
              <a:t>绵羊和</a:t>
            </a:r>
            <a:r>
              <a:rPr lang="zh-TW" altLang="en-US" sz="3200" b="1" dirty="0">
                <a:solidFill>
                  <a:schemeClr val="bg1"/>
                </a:solidFill>
                <a:latin typeface="楷体" charset="0"/>
                <a:ea typeface="楷体" charset="0"/>
                <a:cs typeface="楷体" charset="0"/>
              </a:rPr>
              <a:t>與</a:t>
            </a:r>
            <a:r>
              <a:rPr lang="zh-CN" altLang="en-US" sz="3200" b="1" dirty="0">
                <a:solidFill>
                  <a:schemeClr val="bg1"/>
                </a:solidFill>
                <a:latin typeface="楷体" charset="0"/>
                <a:ea typeface="楷体" charset="0"/>
                <a:cs typeface="楷体" charset="0"/>
              </a:rPr>
              <a:t>山羊的分配 </a:t>
            </a:r>
            <a:r>
              <a:rPr lang="en-US" altLang="zh-CN" sz="3200" b="1" dirty="0">
                <a:solidFill>
                  <a:schemeClr val="bg1"/>
                </a:solidFill>
                <a:latin typeface="楷体" charset="0"/>
                <a:ea typeface="楷体" charset="0"/>
                <a:cs typeface="楷体" charset="0"/>
              </a:rPr>
              <a:t>(25:31-46)</a:t>
            </a:r>
          </a:p>
          <a:p>
            <a:pPr marL="342900" indent="-342900" eaLnBrk="1" hangingPunct="1">
              <a:lnSpc>
                <a:spcPct val="90000"/>
              </a:lnSpc>
              <a:spcBef>
                <a:spcPct val="20000"/>
              </a:spcBef>
              <a:buFontTx/>
              <a:buChar char="•"/>
              <a:defRPr/>
            </a:pPr>
            <a:r>
              <a:rPr lang="en-US" altLang="zh-CN" sz="3200" b="1" dirty="0">
                <a:solidFill>
                  <a:schemeClr val="bg1"/>
                </a:solidFill>
                <a:latin typeface="楷体" charset="0"/>
                <a:ea typeface="楷体" charset="0"/>
                <a:cs typeface="楷体" charset="0"/>
              </a:rPr>
              <a:t>比</a:t>
            </a:r>
            <a:r>
              <a:rPr lang="zh-CN" altLang="en-US" sz="3200" b="1" dirty="0">
                <a:solidFill>
                  <a:schemeClr val="bg1"/>
                </a:solidFill>
                <a:latin typeface="楷体" charset="0"/>
                <a:ea typeface="楷体" charset="0"/>
                <a:cs typeface="楷体" charset="0"/>
              </a:rPr>
              <a:t>喻的</a:t>
            </a:r>
            <a:r>
              <a:rPr lang="zh-TW" altLang="en-US" sz="3200" b="1" dirty="0">
                <a:solidFill>
                  <a:schemeClr val="bg1"/>
                </a:solidFill>
                <a:latin typeface="楷体" charset="0"/>
                <a:ea typeface="楷体" charset="0"/>
                <a:cs typeface="楷体" charset="0"/>
              </a:rPr>
              <a:t>總</a:t>
            </a:r>
            <a:r>
              <a:rPr lang="zh-CN" altLang="en-US" sz="3200" b="1" dirty="0">
                <a:solidFill>
                  <a:schemeClr val="bg1"/>
                </a:solidFill>
                <a:latin typeface="楷体" charset="0"/>
                <a:ea typeface="楷体" charset="0"/>
                <a:cs typeface="楷体" charset="0"/>
              </a:rPr>
              <a:t>数</a:t>
            </a:r>
            <a:r>
              <a:rPr lang="en-US" altLang="zh-CN" sz="3200" b="1" dirty="0">
                <a:solidFill>
                  <a:schemeClr val="bg1"/>
                </a:solidFill>
                <a:latin typeface="楷体" charset="0"/>
                <a:ea typeface="楷体" charset="0"/>
                <a:cs typeface="楷体" charset="0"/>
              </a:rPr>
              <a:t>: 15</a:t>
            </a:r>
          </a:p>
        </p:txBody>
      </p:sp>
      <p:pic>
        <p:nvPicPr>
          <p:cNvPr id="123907" name="Picture 3" descr="bd07700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283845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8" name="Rectangle 4"/>
          <p:cNvSpPr>
            <a:spLocks noGrp="1" noChangeArrowheads="1"/>
          </p:cNvSpPr>
          <p:nvPr>
            <p:ph type="title" idx="4294967295"/>
          </p:nvPr>
        </p:nvSpPr>
        <p:spPr>
          <a:xfrm>
            <a:off x="0" y="274638"/>
            <a:ext cx="8458200" cy="1173162"/>
          </a:xfrm>
          <a:prstGeom prst="rect">
            <a:avLst/>
          </a:prstGeo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outerShdw blurRad="38100" dist="38100" dir="2700000" algn="tl">
                    <a:srgbClr val="DDDDDD"/>
                  </a:outerShdw>
                </a:effectLst>
                <a:latin typeface="楷体" charset="0"/>
                <a:ea typeface="楷体" charset="0"/>
                <a:cs typeface="楷体" charset="0"/>
              </a:rPr>
              <a:t>比喻</a:t>
            </a:r>
            <a:r>
              <a:rPr lang="en-US" altLang="zh-CN" dirty="0">
                <a:solidFill>
                  <a:schemeClr val="bg1"/>
                </a:solidFill>
                <a:effectLst>
                  <a:outerShdw blurRad="38100" dist="38100" dir="2700000" algn="tl">
                    <a:srgbClr val="DDDDDD"/>
                  </a:outerShdw>
                </a:effectLst>
                <a:latin typeface="楷体" charset="0"/>
                <a:ea typeface="楷体" charset="0"/>
                <a:cs typeface="楷体" charset="0"/>
              </a:rPr>
              <a:t>只</a:t>
            </a:r>
            <a:r>
              <a:rPr lang="zh-TW" altLang="en-US" dirty="0">
                <a:solidFill>
                  <a:schemeClr val="bg1"/>
                </a:solidFill>
                <a:effectLst>
                  <a:outerShdw blurRad="38100" dist="38100" dir="2700000" algn="tl">
                    <a:srgbClr val="DDDDDD"/>
                  </a:outerShdw>
                </a:effectLst>
                <a:latin typeface="楷体" charset="0"/>
                <a:ea typeface="楷体" charset="0"/>
                <a:cs typeface="楷体" charset="0"/>
              </a:rPr>
              <a:t>記載</a:t>
            </a:r>
            <a:r>
              <a:rPr lang="zh-CN" altLang="en-US" dirty="0">
                <a:solidFill>
                  <a:schemeClr val="bg1"/>
                </a:solidFill>
                <a:effectLst>
                  <a:outerShdw blurRad="38100" dist="38100" dir="2700000" algn="tl">
                    <a:srgbClr val="DDDDDD"/>
                  </a:outerShdw>
                </a:effectLst>
                <a:latin typeface="楷体" charset="0"/>
                <a:ea typeface="楷体" charset="0"/>
                <a:cs typeface="楷体" charset="0"/>
              </a:rPr>
              <a:t>在</a:t>
            </a:r>
            <a:r>
              <a:rPr lang="zh-TW" altLang="en-US" dirty="0">
                <a:solidFill>
                  <a:schemeClr val="bg1"/>
                </a:solidFill>
                <a:effectLst>
                  <a:outerShdw blurRad="38100" dist="38100" dir="2700000" algn="tl">
                    <a:srgbClr val="DDDDDD"/>
                  </a:outerShdw>
                </a:effectLst>
                <a:latin typeface="楷体" charset="0"/>
                <a:ea typeface="楷体" charset="0"/>
                <a:cs typeface="楷体" charset="0"/>
              </a:rPr>
              <a:t>馬</a:t>
            </a:r>
            <a:r>
              <a:rPr lang="zh-CN" altLang="en-US" dirty="0">
                <a:solidFill>
                  <a:schemeClr val="bg1"/>
                </a:solidFill>
                <a:effectLst>
                  <a:outerShdw blurRad="38100" dist="38100" dir="2700000" algn="tl">
                    <a:srgbClr val="DDDDDD"/>
                  </a:outerShdw>
                </a:effectLst>
                <a:latin typeface="楷体" charset="0"/>
                <a:ea typeface="楷体" charset="0"/>
                <a:cs typeface="楷体" charset="0"/>
              </a:rPr>
              <a:t>太福音</a:t>
            </a:r>
            <a:r>
              <a:rPr lang="zh-TW" altLang="en-US" dirty="0">
                <a:solidFill>
                  <a:schemeClr val="bg1"/>
                </a:solidFill>
                <a:effectLst>
                  <a:outerShdw blurRad="38100" dist="38100" dir="2700000" algn="tl">
                    <a:srgbClr val="DDDDDD"/>
                  </a:outerShdw>
                </a:effectLst>
                <a:latin typeface="楷体" charset="0"/>
                <a:ea typeface="楷体" charset="0"/>
                <a:cs typeface="楷体" charset="0"/>
              </a:rPr>
              <a:t>書</a:t>
            </a:r>
            <a:endParaRPr lang="zh-CN" altLang="en-US" dirty="0">
              <a:solidFill>
                <a:schemeClr val="bg1"/>
              </a:solidFill>
              <a:effectLst>
                <a:outerShdw blurRad="38100" dist="38100" dir="2700000" algn="tl">
                  <a:srgbClr val="DDDDDD"/>
                </a:outerShdw>
              </a:effectLst>
              <a:latin typeface="楷体" charset="0"/>
              <a:ea typeface="楷体" charset="0"/>
              <a:cs typeface="楷体" charset="0"/>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906">
                                            <p:txEl>
                                              <p:pRg st="0" end="0"/>
                                            </p:txEl>
                                          </p:spTgt>
                                        </p:tgtEl>
                                        <p:attrNameLst>
                                          <p:attrName>style.visibility</p:attrName>
                                        </p:attrNameLst>
                                      </p:cBhvr>
                                      <p:to>
                                        <p:strVal val="visible"/>
                                      </p:to>
                                    </p:set>
                                    <p:anim calcmode="lin" valueType="num">
                                      <p:cBhvr additive="base">
                                        <p:cTn id="7" dur="500" fill="hold"/>
                                        <p:tgtEl>
                                          <p:spTgt spid="1239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39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3906">
                                            <p:txEl>
                                              <p:pRg st="1" end="1"/>
                                            </p:txEl>
                                          </p:spTgt>
                                        </p:tgtEl>
                                        <p:attrNameLst>
                                          <p:attrName>style.visibility</p:attrName>
                                        </p:attrNameLst>
                                      </p:cBhvr>
                                      <p:to>
                                        <p:strVal val="visible"/>
                                      </p:to>
                                    </p:set>
                                    <p:anim calcmode="lin" valueType="num">
                                      <p:cBhvr additive="base">
                                        <p:cTn id="13" dur="500" fill="hold"/>
                                        <p:tgtEl>
                                          <p:spTgt spid="1239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39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906">
                                            <p:txEl>
                                              <p:pRg st="2" end="2"/>
                                            </p:txEl>
                                          </p:spTgt>
                                        </p:tgtEl>
                                        <p:attrNameLst>
                                          <p:attrName>style.visibility</p:attrName>
                                        </p:attrNameLst>
                                      </p:cBhvr>
                                      <p:to>
                                        <p:strVal val="visible"/>
                                      </p:to>
                                    </p:set>
                                    <p:anim calcmode="lin" valueType="num">
                                      <p:cBhvr additive="base">
                                        <p:cTn id="19" dur="500" fill="hold"/>
                                        <p:tgtEl>
                                          <p:spTgt spid="1239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39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3906">
                                            <p:txEl>
                                              <p:pRg st="3" end="3"/>
                                            </p:txEl>
                                          </p:spTgt>
                                        </p:tgtEl>
                                        <p:attrNameLst>
                                          <p:attrName>style.visibility</p:attrName>
                                        </p:attrNameLst>
                                      </p:cBhvr>
                                      <p:to>
                                        <p:strVal val="visible"/>
                                      </p:to>
                                    </p:set>
                                    <p:anim calcmode="lin" valueType="num">
                                      <p:cBhvr additive="base">
                                        <p:cTn id="25" dur="500" fill="hold"/>
                                        <p:tgtEl>
                                          <p:spTgt spid="1239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39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906">
                                            <p:txEl>
                                              <p:pRg st="4" end="4"/>
                                            </p:txEl>
                                          </p:spTgt>
                                        </p:tgtEl>
                                        <p:attrNameLst>
                                          <p:attrName>style.visibility</p:attrName>
                                        </p:attrNameLst>
                                      </p:cBhvr>
                                      <p:to>
                                        <p:strVal val="visible"/>
                                      </p:to>
                                    </p:set>
                                    <p:anim calcmode="lin" valueType="num">
                                      <p:cBhvr additive="base">
                                        <p:cTn id="31" dur="500" fill="hold"/>
                                        <p:tgtEl>
                                          <p:spTgt spid="1239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39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3906">
                                            <p:txEl>
                                              <p:pRg st="5" end="5"/>
                                            </p:txEl>
                                          </p:spTgt>
                                        </p:tgtEl>
                                        <p:attrNameLst>
                                          <p:attrName>style.visibility</p:attrName>
                                        </p:attrNameLst>
                                      </p:cBhvr>
                                      <p:to>
                                        <p:strVal val="visible"/>
                                      </p:to>
                                    </p:set>
                                    <p:anim calcmode="lin" valueType="num">
                                      <p:cBhvr additive="base">
                                        <p:cTn id="37" dur="500" fill="hold"/>
                                        <p:tgtEl>
                                          <p:spTgt spid="12390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390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23907"/>
                                        </p:tgtEl>
                                        <p:attrNameLst>
                                          <p:attrName>style.visibility</p:attrName>
                                        </p:attrNameLst>
                                      </p:cBhvr>
                                      <p:to>
                                        <p:strVal val="visible"/>
                                      </p:to>
                                    </p:set>
                                    <p:anim calcmode="lin" valueType="num">
                                      <p:cBhvr additive="base">
                                        <p:cTn id="43" dur="500" fill="hold"/>
                                        <p:tgtEl>
                                          <p:spTgt spid="123907"/>
                                        </p:tgtEl>
                                        <p:attrNameLst>
                                          <p:attrName>ppt_x</p:attrName>
                                        </p:attrNameLst>
                                      </p:cBhvr>
                                      <p:tavLst>
                                        <p:tav tm="0">
                                          <p:val>
                                            <p:strVal val="0-#ppt_w/2"/>
                                          </p:val>
                                        </p:tav>
                                        <p:tav tm="100000">
                                          <p:val>
                                            <p:strVal val="#ppt_x"/>
                                          </p:val>
                                        </p:tav>
                                      </p:tavLst>
                                    </p:anim>
                                    <p:anim calcmode="lin" valueType="num">
                                      <p:cBhvr additive="base">
                                        <p:cTn id="44" dur="500" fill="hold"/>
                                        <p:tgtEl>
                                          <p:spTgt spid="1239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zh-CN" altLang="en-US" sz="2800" b="1" dirty="0">
                <a:solidFill>
                  <a:srgbClr val="FFFFFF"/>
                </a:solidFill>
                <a:latin typeface="KaiTi" pitchFamily="49" charset="-122"/>
                <a:ea typeface="KaiTi" pitchFamily="49" charset="-122"/>
              </a:rPr>
              <a:t>期望</a:t>
            </a:r>
            <a:r>
              <a:rPr lang="en-US" sz="2800" b="1" dirty="0">
                <a:solidFill>
                  <a:srgbClr val="FFFFFF"/>
                </a:solidFill>
                <a:latin typeface="KaiTi" pitchFamily="49" charset="-122"/>
                <a:ea typeface="KaiTi" pitchFamily="49" charset="-122"/>
                <a:cs typeface="Arial"/>
              </a:rPr>
              <a:t>: </a:t>
            </a:r>
            <a:r>
              <a:rPr lang="zh-CN" altLang="en-US" sz="2800" b="1" dirty="0">
                <a:solidFill>
                  <a:srgbClr val="FFFFFF"/>
                </a:solidFill>
                <a:latin typeface="KaiTi" pitchFamily="49" charset="-122"/>
                <a:ea typeface="KaiTi" pitchFamily="49" charset="-122"/>
                <a:cs typeface="Arial"/>
              </a:rPr>
              <a:t>以利</a:t>
            </a:r>
            <a:r>
              <a:rPr lang="zh-TW" altLang="en-US" sz="2800" b="1" dirty="0">
                <a:solidFill>
                  <a:srgbClr val="FFFFFF"/>
                </a:solidFill>
                <a:latin typeface="KaiTi" pitchFamily="49" charset="-122"/>
                <a:ea typeface="KaiTi" pitchFamily="49" charset="-122"/>
                <a:cs typeface="Arial"/>
              </a:rPr>
              <a:t>亞</a:t>
            </a:r>
            <a:r>
              <a:rPr lang="en-US" sz="2800" b="1" dirty="0">
                <a:solidFill>
                  <a:srgbClr val="FFFFFF"/>
                </a:solidFill>
                <a:latin typeface="KaiTi" pitchFamily="49" charset="-122"/>
                <a:ea typeface="KaiTi" pitchFamily="49" charset="-122"/>
                <a:cs typeface="Arial"/>
              </a:rPr>
              <a:t>, </a:t>
            </a:r>
            <a:r>
              <a:rPr lang="zh-TW" altLang="en-US" sz="2800" b="1" dirty="0">
                <a:solidFill>
                  <a:srgbClr val="FFFFFF"/>
                </a:solidFill>
                <a:latin typeface="KaiTi" pitchFamily="49" charset="-122"/>
                <a:ea typeface="KaiTi" pitchFamily="49" charset="-122"/>
                <a:cs typeface="Arial"/>
              </a:rPr>
              <a:t>彌賽亞</a:t>
            </a:r>
            <a:r>
              <a:rPr lang="en-US" sz="2800" b="1" dirty="0">
                <a:solidFill>
                  <a:srgbClr val="FFFFFF"/>
                </a:solidFill>
                <a:latin typeface="KaiTi" pitchFamily="49" charset="-122"/>
                <a:ea typeface="KaiTi" pitchFamily="49" charset="-122"/>
                <a:cs typeface="Arial"/>
              </a:rPr>
              <a:t>, </a:t>
            </a:r>
            <a:r>
              <a:rPr lang="zh-CN" altLang="en-US" sz="2800" b="1" dirty="0">
                <a:solidFill>
                  <a:srgbClr val="FFFFFF"/>
                </a:solidFill>
                <a:latin typeface="KaiTi" pitchFamily="49" charset="-122"/>
                <a:ea typeface="KaiTi" pitchFamily="49" charset="-122"/>
                <a:cs typeface="Arial"/>
              </a:rPr>
              <a:t>天</a:t>
            </a:r>
            <a:r>
              <a:rPr lang="zh-TW" altLang="en-US" sz="2800" b="1" dirty="0">
                <a:solidFill>
                  <a:srgbClr val="FFFFFF"/>
                </a:solidFill>
                <a:latin typeface="KaiTi" pitchFamily="49" charset="-122"/>
                <a:ea typeface="KaiTi" pitchFamily="49" charset="-122"/>
                <a:cs typeface="Arial"/>
              </a:rPr>
              <a:t>國</a:t>
            </a:r>
            <a:endParaRPr lang="en-US" sz="2800" b="1" dirty="0">
              <a:solidFill>
                <a:srgbClr val="FFFFFF"/>
              </a:solidFill>
              <a:latin typeface="KaiTi" pitchFamily="49" charset="-122"/>
              <a:ea typeface="KaiTi" pitchFamily="49" charset="-122"/>
              <a:cs typeface="Arial"/>
            </a:endParaRPr>
          </a:p>
        </p:txBody>
      </p:sp>
      <p:sp>
        <p:nvSpPr>
          <p:cNvPr id="301059" name="Text Box 3"/>
          <p:cNvSpPr txBox="1">
            <a:spLocks noChangeArrowheads="1"/>
          </p:cNvSpPr>
          <p:nvPr/>
        </p:nvSpPr>
        <p:spPr bwMode="auto">
          <a:xfrm>
            <a:off x="8532440" y="620688"/>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78</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a:spAutoFit/>
          </a:bodyPr>
          <a:lstStyle/>
          <a:p>
            <a:pPr algn="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15" name="Text Box 4"/>
          <p:cNvSpPr txBox="1">
            <a:spLocks noChangeArrowheads="1"/>
          </p:cNvSpPr>
          <p:nvPr/>
        </p:nvSpPr>
        <p:spPr bwMode="auto">
          <a:xfrm>
            <a:off x="1259632" y="1610216"/>
            <a:ext cx="2160240" cy="369332"/>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FF"/>
                </a:solidFill>
                <a:effectLst>
                  <a:glow rad="241300">
                    <a:srgbClr val="000000">
                      <a:alpha val="75000"/>
                    </a:srgbClr>
                  </a:glow>
                </a:effectLst>
                <a:latin typeface="KaiTi" pitchFamily="49" charset="-122"/>
                <a:ea typeface="KaiTi" pitchFamily="49" charset="-122"/>
                <a:cs typeface="Arial"/>
              </a:rPr>
              <a:t>預</a:t>
            </a: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言</a:t>
            </a:r>
            <a:endParaRPr lang="en-US" sz="1800" b="1" dirty="0">
              <a:solidFill>
                <a:srgbClr val="FFFFFF"/>
              </a:solidFill>
              <a:effectLst>
                <a:glow rad="241300">
                  <a:srgbClr val="000000">
                    <a:alpha val="75000"/>
                  </a:srgbClr>
                </a:glow>
              </a:effectLst>
              <a:latin typeface="KaiTi" pitchFamily="49" charset="-122"/>
              <a:ea typeface="KaiTi" pitchFamily="49" charset="-122"/>
              <a:cs typeface="Arial"/>
            </a:endParaRPr>
          </a:p>
        </p:txBody>
      </p:sp>
      <p:sp>
        <p:nvSpPr>
          <p:cNvPr id="16" name="Text Box 4"/>
          <p:cNvSpPr txBox="1">
            <a:spLocks noChangeArrowheads="1"/>
          </p:cNvSpPr>
          <p:nvPr/>
        </p:nvSpPr>
        <p:spPr bwMode="auto">
          <a:xfrm>
            <a:off x="1331640" y="1168876"/>
            <a:ext cx="1944216"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indent="0" algn="ctr">
              <a:buFont typeface="Arial"/>
              <a:buNone/>
              <a:defRPr/>
            </a:pPr>
            <a:r>
              <a:rPr lang="en-US" sz="1800" dirty="0">
                <a:solidFill>
                  <a:srgbClr val="FFFFFF"/>
                </a:solidFill>
                <a:effectLst>
                  <a:glow rad="241300">
                    <a:srgbClr val="000000">
                      <a:alpha val="75000"/>
                    </a:srgbClr>
                  </a:glow>
                </a:effectLst>
              </a:rPr>
              <a:t>“</a:t>
            </a:r>
            <a:r>
              <a:rPr lang="zh-TW" altLang="en-US" sz="1800" dirty="0">
                <a:solidFill>
                  <a:srgbClr val="FFFFFF"/>
                </a:solidFill>
                <a:effectLst>
                  <a:glow rad="241300">
                    <a:srgbClr val="000000">
                      <a:alpha val="75000"/>
                    </a:srgbClr>
                  </a:glow>
                </a:effectLst>
                <a:latin typeface="KaiTi" pitchFamily="49" charset="-122"/>
                <a:ea typeface="KaiTi" pitchFamily="49" charset="-122"/>
              </a:rPr>
              <a:t>這時代</a:t>
            </a:r>
            <a:r>
              <a:rPr lang="en-US" sz="1800" dirty="0">
                <a:solidFill>
                  <a:srgbClr val="FFFFFF"/>
                </a:solidFill>
                <a:effectLst>
                  <a:glow rad="241300">
                    <a:srgbClr val="000000">
                      <a:alpha val="75000"/>
                    </a:srgbClr>
                  </a:glow>
                </a:effectLst>
              </a:rPr>
              <a:t>”</a:t>
            </a:r>
          </a:p>
        </p:txBody>
      </p:sp>
      <p:sp>
        <p:nvSpPr>
          <p:cNvPr id="17" name="Text Box 4"/>
          <p:cNvSpPr txBox="1">
            <a:spLocks noChangeArrowheads="1"/>
          </p:cNvSpPr>
          <p:nvPr/>
        </p:nvSpPr>
        <p:spPr bwMode="auto">
          <a:xfrm>
            <a:off x="3347864" y="663079"/>
            <a:ext cx="1800200" cy="369332"/>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FF"/>
                </a:solidFill>
                <a:effectLst>
                  <a:glow rad="241300">
                    <a:srgbClr val="000000">
                      <a:alpha val="75000"/>
                    </a:srgbClr>
                  </a:glow>
                </a:effectLst>
                <a:latin typeface="KaiTi" pitchFamily="49" charset="-122"/>
                <a:ea typeface="KaiTi" pitchFamily="49" charset="-122"/>
                <a:cs typeface="Arial"/>
              </a:rPr>
              <a:t>彌賽亞</a:t>
            </a:r>
            <a:endParaRPr lang="en-US" sz="1800" b="1" dirty="0">
              <a:solidFill>
                <a:srgbClr val="FFFFFF"/>
              </a:solidFill>
              <a:effectLst>
                <a:glow rad="241300">
                  <a:srgbClr val="000000">
                    <a:alpha val="75000"/>
                  </a:srgbClr>
                </a:glow>
              </a:effectLst>
              <a:latin typeface="KaiTi" pitchFamily="49" charset="-122"/>
              <a:ea typeface="KaiTi" pitchFamily="49" charset="-122"/>
              <a:cs typeface="Arial"/>
            </a:endParaRPr>
          </a:p>
        </p:txBody>
      </p:sp>
      <p:sp>
        <p:nvSpPr>
          <p:cNvPr id="18" name="Text Box 4"/>
          <p:cNvSpPr txBox="1">
            <a:spLocks noChangeArrowheads="1"/>
          </p:cNvSpPr>
          <p:nvPr/>
        </p:nvSpPr>
        <p:spPr bwMode="auto">
          <a:xfrm>
            <a:off x="5220072" y="1168876"/>
            <a:ext cx="2808312"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indent="0" algn="ctr">
              <a:buFont typeface="Arial"/>
              <a:buNone/>
              <a:defRPr/>
            </a:pPr>
            <a:r>
              <a:rPr lang="en-US" sz="1800" dirty="0">
                <a:solidFill>
                  <a:srgbClr val="FFFFFF"/>
                </a:solidFill>
                <a:effectLst>
                  <a:glow rad="241300">
                    <a:srgbClr val="000000">
                      <a:alpha val="75000"/>
                    </a:srgbClr>
                  </a:glow>
                </a:effectLst>
                <a:latin typeface="KaiTi" pitchFamily="49" charset="-122"/>
                <a:ea typeface="KaiTi" pitchFamily="49" charset="-122"/>
              </a:rPr>
              <a:t>“</a:t>
            </a:r>
            <a:r>
              <a:rPr lang="zh-TW" altLang="en-US" sz="1800" dirty="0">
                <a:solidFill>
                  <a:srgbClr val="FFFFFF"/>
                </a:solidFill>
                <a:effectLst>
                  <a:glow rad="241300">
                    <a:srgbClr val="000000">
                      <a:alpha val="75000"/>
                    </a:srgbClr>
                  </a:glow>
                </a:effectLst>
                <a:latin typeface="KaiTi" pitchFamily="49" charset="-122"/>
                <a:ea typeface="KaiTi" pitchFamily="49" charset="-122"/>
              </a:rPr>
              <a:t>將來</a:t>
            </a:r>
            <a:r>
              <a:rPr lang="en-US" sz="1800" dirty="0">
                <a:solidFill>
                  <a:srgbClr val="FFFFFF"/>
                </a:solidFill>
                <a:effectLst>
                  <a:glow rad="241300">
                    <a:srgbClr val="000000">
                      <a:alpha val="75000"/>
                    </a:srgbClr>
                  </a:glow>
                </a:effectLst>
                <a:latin typeface="KaiTi" pitchFamily="49" charset="-122"/>
                <a:ea typeface="KaiTi" pitchFamily="49" charset="-122"/>
              </a:rPr>
              <a:t>”</a:t>
            </a:r>
          </a:p>
        </p:txBody>
      </p:sp>
      <p:sp>
        <p:nvSpPr>
          <p:cNvPr id="19" name="Text Box 4"/>
          <p:cNvSpPr txBox="1">
            <a:spLocks noChangeArrowheads="1"/>
          </p:cNvSpPr>
          <p:nvPr/>
        </p:nvSpPr>
        <p:spPr bwMode="auto">
          <a:xfrm>
            <a:off x="5508104" y="1610216"/>
            <a:ext cx="2088232" cy="369332"/>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天</a:t>
            </a:r>
            <a:r>
              <a:rPr lang="zh-TW" altLang="en-US" sz="1800" b="1" dirty="0">
                <a:solidFill>
                  <a:srgbClr val="FFFFFF"/>
                </a:solidFill>
                <a:effectLst>
                  <a:glow rad="241300">
                    <a:srgbClr val="000000">
                      <a:alpha val="75000"/>
                    </a:srgbClr>
                  </a:glow>
                </a:effectLst>
                <a:latin typeface="KaiTi" pitchFamily="49" charset="-122"/>
                <a:ea typeface="KaiTi" pitchFamily="49" charset="-122"/>
                <a:cs typeface="Arial"/>
              </a:rPr>
              <a:t>國</a:t>
            </a:r>
            <a:endParaRPr lang="en-US" sz="1800" b="1" dirty="0">
              <a:solidFill>
                <a:srgbClr val="FFFFFF"/>
              </a:solidFill>
              <a:effectLst>
                <a:glow rad="241300">
                  <a:srgbClr val="000000">
                    <a:alpha val="75000"/>
                  </a:srgbClr>
                </a:glow>
              </a:effectLst>
              <a:latin typeface="KaiTi" pitchFamily="49" charset="-122"/>
              <a:ea typeface="KaiTi" pitchFamily="49" charset="-122"/>
              <a:cs typeface="Arial"/>
            </a:endParaRPr>
          </a:p>
        </p:txBody>
      </p:sp>
      <p:cxnSp>
        <p:nvCxnSpPr>
          <p:cNvPr id="26" name="Straight Connector 25"/>
          <p:cNvCxnSpPr/>
          <p:nvPr/>
        </p:nvCxnSpPr>
        <p:spPr bwMode="auto">
          <a:xfrm>
            <a:off x="1187450"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00" y="4583112"/>
            <a:ext cx="2735263" cy="1721113"/>
            <a:chOff x="431540" y="4149080"/>
            <a:chExt cx="2736304" cy="1720785"/>
          </a:xfrm>
        </p:grpSpPr>
        <p:sp>
          <p:nvSpPr>
            <p:cNvPr id="12" name="Text Box 4"/>
            <p:cNvSpPr txBox="1">
              <a:spLocks noChangeArrowheads="1"/>
            </p:cNvSpPr>
            <p:nvPr/>
          </p:nvSpPr>
          <p:spPr bwMode="auto">
            <a:xfrm>
              <a:off x="431540" y="4617132"/>
              <a:ext cx="2736304" cy="369332"/>
            </a:xfrm>
            <a:prstGeom prst="rect">
              <a:avLst/>
            </a:prstGeom>
            <a:noFill/>
            <a:ln>
              <a:noFill/>
            </a:ln>
            <a:effectLst/>
          </p:spPr>
          <p:txBody>
            <a:bodyPr>
              <a:spAutoFit/>
            </a:bodyPr>
            <a:lstStyle/>
            <a:p>
              <a:pP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第一次的到来</a:t>
              </a:r>
              <a:endParaRPr lang="en-US" sz="1800" b="1" dirty="0">
                <a:solidFill>
                  <a:srgbClr val="FFFFFF"/>
                </a:solidFill>
                <a:effectLst>
                  <a:glow rad="241300">
                    <a:srgbClr val="000000">
                      <a:alpha val="75000"/>
                    </a:srgbClr>
                  </a:glow>
                </a:effectLst>
                <a:latin typeface="KaiTi" pitchFamily="49" charset="-122"/>
                <a:ea typeface="KaiTi" pitchFamily="49" charset="-122"/>
                <a:cs typeface="Arial"/>
              </a:endParaRPr>
            </a:p>
          </p:txBody>
        </p:sp>
        <p:sp>
          <p:nvSpPr>
            <p:cNvPr id="13" name="Text Box 4"/>
            <p:cNvSpPr txBox="1">
              <a:spLocks noChangeArrowheads="1"/>
            </p:cNvSpPr>
            <p:nvPr/>
          </p:nvSpPr>
          <p:spPr bwMode="auto">
            <a:xfrm>
              <a:off x="971600" y="4149080"/>
              <a:ext cx="2016224" cy="369332"/>
            </a:xfrm>
            <a:prstGeom prst="rect">
              <a:avLst/>
            </a:prstGeom>
            <a:noFill/>
            <a:ln>
              <a:noFill/>
            </a:ln>
            <a:effectLst/>
          </p:spPr>
          <p:txBody>
            <a:bodyPr>
              <a:spAutoFit/>
            </a:bodyPr>
            <a:lstStyle/>
            <a:p>
              <a:pPr algn="ctr" eaLnBrk="1" hangingPunct="1">
                <a:spcBef>
                  <a:spcPct val="50000"/>
                </a:spcBef>
                <a:defRPr/>
              </a:pPr>
              <a:r>
                <a:rPr lang="zh-CN" altLang="en-US" sz="1800" b="1" i="1" dirty="0">
                  <a:solidFill>
                    <a:srgbClr val="FFFFFF"/>
                  </a:solidFill>
                  <a:effectLst>
                    <a:glow rad="241300">
                      <a:srgbClr val="000000">
                        <a:alpha val="75000"/>
                      </a:srgbClr>
                    </a:glow>
                  </a:effectLst>
                  <a:latin typeface="KaiTi" pitchFamily="49" charset="-122"/>
                  <a:ea typeface="KaiTi" pitchFamily="49" charset="-122"/>
                  <a:cs typeface="Arial"/>
                </a:rPr>
                <a:t>拒绝</a:t>
              </a:r>
              <a:endParaRPr lang="en-US" sz="1800" b="1" i="1" dirty="0">
                <a:solidFill>
                  <a:srgbClr val="FFFFFF"/>
                </a:solidFill>
                <a:effectLst>
                  <a:glow rad="241300">
                    <a:srgbClr val="000000">
                      <a:alpha val="75000"/>
                    </a:srgbClr>
                  </a:glow>
                </a:effectLst>
                <a:latin typeface="KaiTi" pitchFamily="49" charset="-122"/>
                <a:ea typeface="KaiTi" pitchFamily="49" charset="-122"/>
                <a:cs typeface="Arial"/>
              </a:endParaRPr>
            </a:p>
          </p:txBody>
        </p:sp>
        <p:sp>
          <p:nvSpPr>
            <p:cNvPr id="31" name="Text Box 4"/>
            <p:cNvSpPr txBox="1">
              <a:spLocks noChangeArrowheads="1"/>
            </p:cNvSpPr>
            <p:nvPr/>
          </p:nvSpPr>
          <p:spPr bwMode="auto">
            <a:xfrm>
              <a:off x="431540" y="5085184"/>
              <a:ext cx="2736304" cy="784681"/>
            </a:xfrm>
            <a:prstGeom prst="rect">
              <a:avLst/>
            </a:prstGeom>
            <a:noFill/>
            <a:ln>
              <a:noFill/>
            </a:ln>
            <a:effectLst/>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hangingPunct="1">
                <a:spcBef>
                  <a:spcPct val="50000"/>
                </a:spcBef>
                <a:defRPr/>
              </a:pPr>
              <a:r>
                <a:rPr lang="zh-CN" altLang="en-US" sz="1800" b="1" dirty="0">
                  <a:ln/>
                  <a:solidFill>
                    <a:schemeClr val="accent3"/>
                  </a:solidFill>
                  <a:latin typeface="楷体" pitchFamily="49" charset="-122"/>
                  <a:ea typeface="楷体" pitchFamily="49" charset="-122"/>
                  <a:cs typeface="Arial"/>
                </a:rPr>
                <a:t>以色列的</a:t>
              </a:r>
              <a:r>
                <a:rPr lang="zh-TW" altLang="en-US" sz="1800" b="1" dirty="0">
                  <a:ln/>
                  <a:solidFill>
                    <a:schemeClr val="accent3"/>
                  </a:solidFill>
                  <a:latin typeface="楷体" pitchFamily="49" charset="-122"/>
                  <a:ea typeface="楷体" pitchFamily="49" charset="-122"/>
                  <a:cs typeface="Arial"/>
                </a:rPr>
                <a:t>審</a:t>
              </a:r>
              <a:r>
                <a:rPr lang="zh-CN" altLang="en-US" sz="1800" b="1" dirty="0">
                  <a:ln/>
                  <a:solidFill>
                    <a:schemeClr val="accent3"/>
                  </a:solidFill>
                  <a:latin typeface="楷体" pitchFamily="49" charset="-122"/>
                  <a:ea typeface="楷体" pitchFamily="49" charset="-122"/>
                </a:rPr>
                <a:t>判</a:t>
              </a:r>
              <a:endParaRPr lang="en-US" altLang="zh-CN" sz="1800" b="1" dirty="0">
                <a:ln/>
                <a:solidFill>
                  <a:schemeClr val="accent3"/>
                </a:solidFill>
                <a:latin typeface="楷体" pitchFamily="49" charset="-122"/>
                <a:ea typeface="楷体" pitchFamily="49" charset="-122"/>
              </a:endParaRPr>
            </a:p>
            <a:p>
              <a:pPr eaLnBrk="1" hangingPunct="1">
                <a:spcBef>
                  <a:spcPct val="50000"/>
                </a:spcBef>
                <a:defRPr/>
              </a:pPr>
              <a:r>
                <a:rPr lang="zh-CN" altLang="en-US" sz="1800" b="1" dirty="0">
                  <a:ln/>
                  <a:solidFill>
                    <a:schemeClr val="accent3"/>
                  </a:solidFill>
                  <a:latin typeface="楷体" pitchFamily="49" charset="-122"/>
                  <a:ea typeface="楷体" pitchFamily="49" charset="-122"/>
                </a:rPr>
                <a:t>外邦人得祝福</a:t>
              </a:r>
              <a:endParaRPr lang="en-US" sz="1800" b="1" dirty="0">
                <a:ln/>
                <a:solidFill>
                  <a:schemeClr val="accent3"/>
                </a:solidFill>
                <a:latin typeface="楷体" pitchFamily="49" charset="-122"/>
                <a:ea typeface="楷体" pitchFamily="49" charset="-122"/>
                <a:cs typeface="Arial"/>
              </a:endParaRPr>
            </a:p>
          </p:txBody>
        </p:sp>
      </p:grpSp>
      <p:grpSp>
        <p:nvGrpSpPr>
          <p:cNvPr id="36" name="Group 35"/>
          <p:cNvGrpSpPr>
            <a:grpSpLocks/>
          </p:cNvGrpSpPr>
          <p:nvPr/>
        </p:nvGrpSpPr>
        <p:grpSpPr bwMode="auto">
          <a:xfrm>
            <a:off x="6084888" y="4510089"/>
            <a:ext cx="2735262" cy="1721113"/>
            <a:chOff x="431540" y="4149080"/>
            <a:chExt cx="2736304" cy="1720784"/>
          </a:xfrm>
        </p:grpSpPr>
        <p:sp>
          <p:nvSpPr>
            <p:cNvPr id="37" name="Text Box 4"/>
            <p:cNvSpPr txBox="1">
              <a:spLocks noChangeArrowheads="1"/>
            </p:cNvSpPr>
            <p:nvPr/>
          </p:nvSpPr>
          <p:spPr bwMode="auto">
            <a:xfrm>
              <a:off x="431540" y="4617132"/>
              <a:ext cx="2736304" cy="369332"/>
            </a:xfrm>
            <a:prstGeom prst="rect">
              <a:avLst/>
            </a:prstGeom>
            <a:noFill/>
            <a:ln>
              <a:noFill/>
            </a:ln>
            <a:effectLst/>
          </p:spPr>
          <p:txBody>
            <a:bodyPr>
              <a:spAutoFit/>
            </a:bodyPr>
            <a:lstStyle/>
            <a:p>
              <a:pPr algn="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第二次的到来</a:t>
              </a:r>
              <a:endParaRPr lang="en-US" sz="1800" b="1" dirty="0">
                <a:solidFill>
                  <a:srgbClr val="FFFFFF"/>
                </a:solidFill>
                <a:effectLst>
                  <a:glow rad="241300">
                    <a:srgbClr val="000000">
                      <a:alpha val="75000"/>
                    </a:srgbClr>
                  </a:glow>
                </a:effectLst>
                <a:latin typeface="KaiTi" pitchFamily="49" charset="-122"/>
                <a:ea typeface="KaiTi" pitchFamily="49" charset="-122"/>
                <a:cs typeface="Arial"/>
              </a:endParaRPr>
            </a:p>
          </p:txBody>
        </p:sp>
        <p:sp>
          <p:nvSpPr>
            <p:cNvPr id="38" name="Text Box 4"/>
            <p:cNvSpPr txBox="1">
              <a:spLocks noChangeArrowheads="1"/>
            </p:cNvSpPr>
            <p:nvPr/>
          </p:nvSpPr>
          <p:spPr bwMode="auto">
            <a:xfrm>
              <a:off x="791580" y="4149080"/>
              <a:ext cx="2016224" cy="369332"/>
            </a:xfrm>
            <a:prstGeom prst="rect">
              <a:avLst/>
            </a:prstGeom>
            <a:noFill/>
            <a:ln>
              <a:noFill/>
            </a:ln>
            <a:effectLst/>
          </p:spPr>
          <p:txBody>
            <a:bodyPr>
              <a:spAutoFit/>
            </a:bodyPr>
            <a:lstStyle/>
            <a:p>
              <a:pPr algn="ctr" eaLnBrk="1" hangingPunct="1">
                <a:spcBef>
                  <a:spcPct val="50000"/>
                </a:spcBef>
                <a:defRPr/>
              </a:pPr>
              <a:r>
                <a:rPr lang="zh-CN" altLang="en-US" sz="1800" b="1" i="1" dirty="0">
                  <a:solidFill>
                    <a:srgbClr val="FFFFFF"/>
                  </a:solidFill>
                  <a:effectLst>
                    <a:glow rad="241300">
                      <a:srgbClr val="000000">
                        <a:alpha val="75000"/>
                      </a:srgbClr>
                    </a:glow>
                  </a:effectLst>
                  <a:latin typeface="KaiTi" pitchFamily="49" charset="-122"/>
                  <a:ea typeface="KaiTi" pitchFamily="49" charset="-122"/>
                  <a:cs typeface="Arial"/>
                </a:rPr>
                <a:t>接受</a:t>
              </a:r>
              <a:endParaRPr lang="en-US" sz="1800" b="1" i="1" dirty="0">
                <a:solidFill>
                  <a:srgbClr val="FFFFFF"/>
                </a:solidFill>
                <a:effectLst>
                  <a:glow rad="241300">
                    <a:srgbClr val="000000">
                      <a:alpha val="75000"/>
                    </a:srgbClr>
                  </a:glow>
                </a:effectLst>
                <a:latin typeface="KaiTi" pitchFamily="49" charset="-122"/>
                <a:ea typeface="KaiTi" pitchFamily="49" charset="-122"/>
                <a:cs typeface="Arial"/>
              </a:endParaRPr>
            </a:p>
          </p:txBody>
        </p:sp>
        <p:sp>
          <p:nvSpPr>
            <p:cNvPr id="39" name="Text Box 4"/>
            <p:cNvSpPr txBox="1">
              <a:spLocks noChangeArrowheads="1"/>
            </p:cNvSpPr>
            <p:nvPr/>
          </p:nvSpPr>
          <p:spPr bwMode="auto">
            <a:xfrm>
              <a:off x="431540" y="5085184"/>
              <a:ext cx="2736304" cy="784680"/>
            </a:xfrm>
            <a:prstGeom prst="rect">
              <a:avLst/>
            </a:prstGeom>
            <a:noFill/>
            <a:ln>
              <a:noFill/>
            </a:ln>
            <a:effectLst/>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eaLnBrk="1" hangingPunct="1">
                <a:spcBef>
                  <a:spcPct val="50000"/>
                </a:spcBef>
                <a:defRPr/>
              </a:pPr>
              <a:r>
                <a:rPr lang="zh-CN" altLang="en-US" sz="1800" b="1" dirty="0">
                  <a:ln/>
                  <a:solidFill>
                    <a:schemeClr val="accent3"/>
                  </a:solidFill>
                  <a:latin typeface="楷体" pitchFamily="49" charset="-122"/>
                  <a:ea typeface="楷体" pitchFamily="49" charset="-122"/>
                  <a:cs typeface="Arial"/>
                </a:rPr>
                <a:t>列</a:t>
              </a:r>
              <a:r>
                <a:rPr lang="zh-TW" altLang="en-US" sz="1800" b="1" dirty="0">
                  <a:ln/>
                  <a:solidFill>
                    <a:schemeClr val="accent3"/>
                  </a:solidFill>
                  <a:latin typeface="楷体" pitchFamily="49" charset="-122"/>
                  <a:ea typeface="楷体" pitchFamily="49" charset="-122"/>
                  <a:cs typeface="Arial"/>
                </a:rPr>
                <a:t>國</a:t>
              </a:r>
              <a:r>
                <a:rPr lang="zh-CN" altLang="en-US" sz="1800" b="1" dirty="0">
                  <a:ln/>
                  <a:solidFill>
                    <a:schemeClr val="accent3"/>
                  </a:solidFill>
                  <a:latin typeface="楷体" pitchFamily="49" charset="-122"/>
                  <a:ea typeface="楷体" pitchFamily="49" charset="-122"/>
                  <a:cs typeface="Arial"/>
                </a:rPr>
                <a:t>的</a:t>
              </a:r>
              <a:r>
                <a:rPr lang="zh-TW" altLang="en-US" sz="1800" b="1" dirty="0">
                  <a:ln/>
                  <a:solidFill>
                    <a:schemeClr val="accent3"/>
                  </a:solidFill>
                  <a:latin typeface="楷体" pitchFamily="49" charset="-122"/>
                  <a:ea typeface="楷体" pitchFamily="49" charset="-122"/>
                  <a:cs typeface="Arial"/>
                </a:rPr>
                <a:t>審</a:t>
              </a:r>
              <a:r>
                <a:rPr lang="zh-CN" altLang="en-US" sz="1800" b="1" dirty="0">
                  <a:ln/>
                  <a:solidFill>
                    <a:schemeClr val="accent3"/>
                  </a:solidFill>
                  <a:latin typeface="楷体" pitchFamily="49" charset="-122"/>
                  <a:ea typeface="楷体" pitchFamily="49" charset="-122"/>
                </a:rPr>
                <a:t>判</a:t>
              </a:r>
              <a:endParaRPr lang="en-US" altLang="zh-CN" sz="1800" b="1" dirty="0">
                <a:ln/>
                <a:solidFill>
                  <a:schemeClr val="accent3"/>
                </a:solidFill>
                <a:latin typeface="楷体" pitchFamily="49" charset="-122"/>
                <a:ea typeface="楷体" pitchFamily="49" charset="-122"/>
              </a:endParaRPr>
            </a:p>
            <a:p>
              <a:pPr algn="r" eaLnBrk="1" hangingPunct="1">
                <a:spcBef>
                  <a:spcPct val="50000"/>
                </a:spcBef>
                <a:defRPr/>
              </a:pPr>
              <a:r>
                <a:rPr lang="zh-CN" altLang="en-US" sz="1800" b="1" dirty="0">
                  <a:ln/>
                  <a:solidFill>
                    <a:schemeClr val="accent3"/>
                  </a:solidFill>
                  <a:latin typeface="楷体" pitchFamily="49" charset="-122"/>
                  <a:ea typeface="楷体" pitchFamily="49" charset="-122"/>
                  <a:cs typeface="Arial"/>
                </a:rPr>
                <a:t>以色列得</a:t>
              </a:r>
              <a:r>
                <a:rPr lang="zh-CN" altLang="en-US" sz="1800" b="1" dirty="0">
                  <a:ln/>
                  <a:solidFill>
                    <a:schemeClr val="accent3"/>
                  </a:solidFill>
                  <a:latin typeface="楷体" pitchFamily="49" charset="-122"/>
                  <a:ea typeface="楷体" pitchFamily="49" charset="-122"/>
                </a:rPr>
                <a:t>恢</a:t>
              </a:r>
              <a:r>
                <a:rPr lang="zh-TW" altLang="en-US" sz="1800" b="1" dirty="0">
                  <a:ln/>
                  <a:solidFill>
                    <a:schemeClr val="accent3"/>
                  </a:solidFill>
                  <a:latin typeface="楷体" pitchFamily="49" charset="-122"/>
                  <a:ea typeface="楷体" pitchFamily="49" charset="-122"/>
                </a:rPr>
                <a:t>復</a:t>
              </a:r>
              <a:endParaRPr lang="en-US" sz="1800" b="1" dirty="0">
                <a:ln/>
                <a:solidFill>
                  <a:schemeClr val="accent3"/>
                </a:solidFill>
                <a:latin typeface="楷体" pitchFamily="49" charset="-122"/>
                <a:ea typeface="楷体" pitchFamily="49" charset="-122"/>
                <a:cs typeface="Arial"/>
              </a:endParaRPr>
            </a:p>
          </p:txBody>
        </p:sp>
      </p:grpSp>
      <p:grpSp>
        <p:nvGrpSpPr>
          <p:cNvPr id="301074" name="Group 301073"/>
          <p:cNvGrpSpPr>
            <a:grpSpLocks/>
          </p:cNvGrpSpPr>
          <p:nvPr/>
        </p:nvGrpSpPr>
        <p:grpSpPr bwMode="auto">
          <a:xfrm>
            <a:off x="1116013"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grpSp>
      <p:sp>
        <p:nvSpPr>
          <p:cNvPr id="44" name="Rectangle 43"/>
          <p:cNvSpPr/>
          <p:nvPr/>
        </p:nvSpPr>
        <p:spPr bwMode="auto">
          <a:xfrm rot="16200000">
            <a:off x="3779838" y="1593850"/>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grpSp>
        <p:nvGrpSpPr>
          <p:cNvPr id="301070" name="Group 301069"/>
          <p:cNvGrpSpPr>
            <a:grpSpLocks/>
          </p:cNvGrpSpPr>
          <p:nvPr/>
        </p:nvGrpSpPr>
        <p:grpSpPr bwMode="auto">
          <a:xfrm>
            <a:off x="1879600"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latin typeface="Times New Roman"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latin typeface="Times New Roman"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38"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75"/>
            <a:ext cx="6624638" cy="368300"/>
            <a:chOff x="539552" y="3800073"/>
            <a:chExt cx="6624736" cy="369332"/>
          </a:xfrm>
        </p:grpSpPr>
        <p:sp>
          <p:nvSpPr>
            <p:cNvPr id="11" name="Text Box 4"/>
            <p:cNvSpPr txBox="1">
              <a:spLocks noChangeArrowheads="1"/>
            </p:cNvSpPr>
            <p:nvPr/>
          </p:nvSpPr>
          <p:spPr bwMode="auto">
            <a:xfrm>
              <a:off x="539552" y="3800073"/>
              <a:ext cx="57606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E</a:t>
              </a:r>
            </a:p>
          </p:txBody>
        </p:sp>
        <p:sp>
          <p:nvSpPr>
            <p:cNvPr id="32" name="Text Box 4"/>
            <p:cNvSpPr txBox="1">
              <a:spLocks noChangeArrowheads="1"/>
            </p:cNvSpPr>
            <p:nvPr/>
          </p:nvSpPr>
          <p:spPr bwMode="auto">
            <a:xfrm>
              <a:off x="6588224" y="3800073"/>
              <a:ext cx="57606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E</a:t>
              </a:r>
            </a:p>
          </p:txBody>
        </p:sp>
      </p:grpSp>
      <p:grpSp>
        <p:nvGrpSpPr>
          <p:cNvPr id="301077" name="Group 301076"/>
          <p:cNvGrpSpPr>
            <a:grpSpLocks/>
          </p:cNvGrpSpPr>
          <p:nvPr/>
        </p:nvGrpSpPr>
        <p:grpSpPr bwMode="auto">
          <a:xfrm>
            <a:off x="1476375" y="3500438"/>
            <a:ext cx="7416800" cy="668337"/>
            <a:chOff x="1475656" y="3501008"/>
            <a:chExt cx="7416824" cy="668397"/>
          </a:xfrm>
        </p:grpSpPr>
        <p:sp>
          <p:nvSpPr>
            <p:cNvPr id="14" name="Text Box 4"/>
            <p:cNvSpPr txBox="1">
              <a:spLocks noChangeArrowheads="1"/>
            </p:cNvSpPr>
            <p:nvPr/>
          </p:nvSpPr>
          <p:spPr bwMode="auto">
            <a:xfrm>
              <a:off x="3059832" y="3501008"/>
              <a:ext cx="3384376" cy="64638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天</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國</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奥秘</a:t>
              </a:r>
              <a:br>
                <a:rPr lang="en-US" sz="1800" b="1" dirty="0">
                  <a:solidFill>
                    <a:srgbClr val="FFFFFF"/>
                  </a:solidFill>
                  <a:effectLst>
                    <a:glow rad="241300">
                      <a:srgbClr val="000000">
                        <a:alpha val="75000"/>
                      </a:srgbClr>
                    </a:glow>
                  </a:effectLst>
                  <a:latin typeface="楷体" pitchFamily="49" charset="-122"/>
                  <a:ea typeface="楷体" pitchFamily="49" charset="-122"/>
                  <a:cs typeface="Arial"/>
                </a:rPr>
              </a:b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馬</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太</a:t>
              </a:r>
              <a:r>
                <a:rPr lang="en-US" sz="1800" b="1" dirty="0">
                  <a:solidFill>
                    <a:srgbClr val="FFFFFF"/>
                  </a:solidFill>
                  <a:effectLst>
                    <a:glow rad="241300">
                      <a:srgbClr val="000000">
                        <a:alpha val="75000"/>
                      </a:srgbClr>
                    </a:glow>
                  </a:effectLst>
                  <a:latin typeface="楷体" pitchFamily="49" charset="-122"/>
                  <a:ea typeface="楷体" pitchFamily="49" charset="-122"/>
                  <a:cs typeface="Arial"/>
                </a:rPr>
                <a:t>13</a:t>
              </a:r>
            </a:p>
          </p:txBody>
        </p:sp>
        <p:sp>
          <p:nvSpPr>
            <p:cNvPr id="29" name="Text Box 4"/>
            <p:cNvSpPr txBox="1">
              <a:spLocks noChangeArrowheads="1"/>
            </p:cNvSpPr>
            <p:nvPr/>
          </p:nvSpPr>
          <p:spPr bwMode="auto">
            <a:xfrm>
              <a:off x="1475656" y="3800073"/>
              <a:ext cx="648072"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“K”</a:t>
              </a:r>
            </a:p>
          </p:txBody>
        </p:sp>
        <p:sp>
          <p:nvSpPr>
            <p:cNvPr id="34" name="Text Box 4"/>
            <p:cNvSpPr txBox="1">
              <a:spLocks noChangeArrowheads="1"/>
            </p:cNvSpPr>
            <p:nvPr/>
          </p:nvSpPr>
          <p:spPr bwMode="auto">
            <a:xfrm>
              <a:off x="8244408" y="3800073"/>
              <a:ext cx="648072"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K</a:t>
              </a:r>
            </a:p>
          </p:txBody>
        </p:sp>
      </p:grpSp>
      <p:grpSp>
        <p:nvGrpSpPr>
          <p:cNvPr id="301075" name="Group 301074"/>
          <p:cNvGrpSpPr>
            <a:grpSpLocks/>
          </p:cNvGrpSpPr>
          <p:nvPr/>
        </p:nvGrpSpPr>
        <p:grpSpPr bwMode="auto">
          <a:xfrm>
            <a:off x="1008063" y="3800475"/>
            <a:ext cx="6588125" cy="368300"/>
            <a:chOff x="1007604" y="3800073"/>
            <a:chExt cx="6588732" cy="369332"/>
          </a:xfrm>
        </p:grpSpPr>
        <p:sp>
          <p:nvSpPr>
            <p:cNvPr id="28" name="Text Box 4"/>
            <p:cNvSpPr txBox="1">
              <a:spLocks noChangeArrowheads="1"/>
            </p:cNvSpPr>
            <p:nvPr/>
          </p:nvSpPr>
          <p:spPr bwMode="auto">
            <a:xfrm>
              <a:off x="1007604" y="3800073"/>
              <a:ext cx="50405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M</a:t>
              </a:r>
            </a:p>
          </p:txBody>
        </p:sp>
        <p:sp>
          <p:nvSpPr>
            <p:cNvPr id="33" name="Text Box 4"/>
            <p:cNvSpPr txBox="1">
              <a:spLocks noChangeArrowheads="1"/>
            </p:cNvSpPr>
            <p:nvPr/>
          </p:nvSpPr>
          <p:spPr bwMode="auto">
            <a:xfrm>
              <a:off x="7092280" y="3800073"/>
              <a:ext cx="50405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M</a:t>
              </a:r>
            </a:p>
          </p:txBody>
        </p:sp>
      </p:grpSp>
      <p:sp>
        <p:nvSpPr>
          <p:cNvPr id="2" name="Rectangle 1"/>
          <p:cNvSpPr/>
          <p:nvPr/>
        </p:nvSpPr>
        <p:spPr bwMode="auto">
          <a:xfrm>
            <a:off x="539750" y="4367213"/>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Tree>
    <p:extLst>
      <p:ext uri="{BB962C8B-B14F-4D97-AF65-F5344CB8AC3E}">
        <p14:creationId xmlns:p14="http://schemas.microsoft.com/office/powerpoint/2010/main" val="812732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導將</a:t>
            </a:r>
            <a:r>
              <a:rPr lang="zh-CN" altLang="en-US" b="1" dirty="0">
                <a:solidFill>
                  <a:srgbClr val="FFFFFF"/>
                </a:solidFill>
                <a:latin typeface="楷体" pitchFamily="49" charset="-122"/>
                <a:ea typeface="楷体" pitchFamily="49" charset="-122"/>
              </a:rPr>
              <a:t>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a:t>
            </a:r>
            <a:r>
              <a:rPr lang="zh-TW" altLang="en-US" b="1" dirty="0">
                <a:solidFill>
                  <a:srgbClr val="FFFFFF"/>
                </a:solidFill>
                <a:latin typeface="楷体" pitchFamily="49" charset="-122"/>
                <a:ea typeface="楷体" pitchFamily="49" charset="-122"/>
              </a:rPr>
              <a:t>將</a:t>
            </a:r>
            <a:r>
              <a:rPr lang="zh-CN" altLang="en-US" b="1" dirty="0">
                <a:solidFill>
                  <a:srgbClr val="FFFFFF"/>
                </a:solidFill>
                <a:latin typeface="楷体" pitchFamily="49" charset="-122"/>
                <a:ea typeface="楷体" pitchFamily="49" charset="-122"/>
              </a:rPr>
              <a:t>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323528" y="332656"/>
            <a:ext cx="8229600" cy="1143000"/>
          </a:xfrm>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48</a:t>
            </a:r>
          </a:p>
        </p:txBody>
      </p:sp>
      <p:sp>
        <p:nvSpPr>
          <p:cNvPr id="184322" name="Text Box 5"/>
          <p:cNvSpPr txBox="1">
            <a:spLocks noChangeArrowheads="1"/>
          </p:cNvSpPr>
          <p:nvPr/>
        </p:nvSpPr>
        <p:spPr bwMode="auto">
          <a:xfrm>
            <a:off x="4788024" y="0"/>
            <a:ext cx="411974" cy="1323439"/>
          </a:xfrm>
          <a:prstGeom prst="rect">
            <a:avLst/>
          </a:prstGeom>
          <a:solidFill>
            <a:srgbClr val="FFFF00"/>
          </a:solidFill>
          <a:ln w="12700">
            <a:solidFill>
              <a:schemeClr val="bg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Times New Roman" charset="0"/>
                <a:ea typeface="楷体" charset="0"/>
                <a:cs typeface="楷体" charset="0"/>
              </a:rPr>
              <a:t>馬</a:t>
            </a:r>
            <a:endParaRPr lang="en-US" altLang="zh-TW"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太</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福</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音</a:t>
            </a:r>
          </a:p>
        </p:txBody>
      </p:sp>
      <p:sp>
        <p:nvSpPr>
          <p:cNvPr id="184323" name="Text Box 6"/>
          <p:cNvSpPr txBox="1">
            <a:spLocks noChangeArrowheads="1"/>
          </p:cNvSpPr>
          <p:nvPr/>
        </p:nvSpPr>
        <p:spPr bwMode="auto">
          <a:xfrm>
            <a:off x="5436096" y="0"/>
            <a:ext cx="442750" cy="1323439"/>
          </a:xfrm>
          <a:prstGeom prst="rect">
            <a:avLst/>
          </a:prstGeom>
          <a:solidFill>
            <a:srgbClr val="FFFF00"/>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馬</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sp>
        <p:nvSpPr>
          <p:cNvPr id="184324" name="Text Box 7"/>
          <p:cNvSpPr txBox="1">
            <a:spLocks noChangeArrowheads="1"/>
          </p:cNvSpPr>
          <p:nvPr/>
        </p:nvSpPr>
        <p:spPr bwMode="auto">
          <a:xfrm>
            <a:off x="6156176" y="0"/>
            <a:ext cx="442750" cy="1323439"/>
          </a:xfrm>
          <a:prstGeom prst="rect">
            <a:avLst/>
          </a:prstGeom>
          <a:solidFill>
            <a:srgbClr val="FFFF00"/>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加</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sp>
        <p:nvSpPr>
          <p:cNvPr id="184325" name="Text Box 8"/>
          <p:cNvSpPr txBox="1">
            <a:spLocks noChangeArrowheads="1"/>
          </p:cNvSpPr>
          <p:nvPr/>
        </p:nvSpPr>
        <p:spPr bwMode="auto">
          <a:xfrm>
            <a:off x="6804248" y="0"/>
            <a:ext cx="442750" cy="1323439"/>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約</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翰</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1300" y="4064000"/>
            <a:ext cx="6362700" cy="27940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pic>
      <p:sp>
        <p:nvSpPr>
          <p:cNvPr id="67595" name="Text Box 11"/>
          <p:cNvSpPr txBox="1">
            <a:spLocks noChangeArrowheads="1"/>
          </p:cNvSpPr>
          <p:nvPr/>
        </p:nvSpPr>
        <p:spPr bwMode="auto">
          <a:xfrm>
            <a:off x="2667000" y="1447800"/>
            <a:ext cx="6400800" cy="282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B2B2B2"/>
              </a:buClr>
              <a:buFont typeface="Wingdings" charset="0"/>
              <a:buChar char="§"/>
            </a:pPr>
            <a:r>
              <a:rPr lang="zh-TW" altLang="en-US" sz="2800" b="1" dirty="0">
                <a:solidFill>
                  <a:srgbClr val="FFFFFF"/>
                </a:solidFill>
                <a:latin typeface="KaiTi" pitchFamily="49" charset="-122"/>
                <a:ea typeface="KaiTi" pitchFamily="49" charset="-122"/>
                <a:cs typeface="细圆" charset="0"/>
              </a:rPr>
              <a:t>這</a:t>
            </a:r>
            <a:r>
              <a:rPr lang="zh-CN" altLang="en-US" sz="2800" b="1" dirty="0">
                <a:solidFill>
                  <a:srgbClr val="FFFFFF"/>
                </a:solidFill>
                <a:latin typeface="KaiTi" pitchFamily="49" charset="-122"/>
                <a:ea typeface="KaiTi" pitchFamily="49" charset="-122"/>
                <a:cs typeface="细圆" charset="0"/>
              </a:rPr>
              <a:t>三本福音</a:t>
            </a:r>
            <a:r>
              <a:rPr lang="zh-TW" altLang="en-US" sz="2800" b="1" dirty="0">
                <a:solidFill>
                  <a:srgbClr val="FFFFFF"/>
                </a:solidFill>
                <a:latin typeface="KaiTi" pitchFamily="49" charset="-122"/>
                <a:ea typeface="KaiTi" pitchFamily="49" charset="-122"/>
                <a:cs typeface="细圆" charset="0"/>
              </a:rPr>
              <a:t>書</a:t>
            </a:r>
            <a:r>
              <a:rPr lang="zh-CN" altLang="en-US" sz="2800" b="1" dirty="0">
                <a:solidFill>
                  <a:srgbClr val="FFFFFF"/>
                </a:solidFill>
                <a:latin typeface="KaiTi" pitchFamily="49" charset="-122"/>
                <a:ea typeface="KaiTi" pitchFamily="49" charset="-122"/>
                <a:cs typeface="细圆" charset="0"/>
              </a:rPr>
              <a:t>的内容是如此的相近，以至</a:t>
            </a:r>
            <a:r>
              <a:rPr lang="zh-TW" altLang="en-US" sz="2800" b="1" dirty="0">
                <a:solidFill>
                  <a:srgbClr val="FFFFFF"/>
                </a:solidFill>
                <a:latin typeface="KaiTi" pitchFamily="49" charset="-122"/>
                <a:ea typeface="KaiTi" pitchFamily="49" charset="-122"/>
                <a:cs typeface="细圆" charset="0"/>
              </a:rPr>
              <a:t>於</a:t>
            </a:r>
            <a:r>
              <a:rPr lang="zh-CN" altLang="en-US" sz="2800" b="1" dirty="0">
                <a:solidFill>
                  <a:srgbClr val="FFFFFF"/>
                </a:solidFill>
                <a:latin typeface="KaiTi" pitchFamily="49" charset="-122"/>
                <a:ea typeface="KaiTi" pitchFamily="49" charset="-122"/>
                <a:cs typeface="细圆" charset="0"/>
              </a:rPr>
              <a:t>被</a:t>
            </a:r>
            <a:r>
              <a:rPr lang="zh-TW" altLang="en-US" sz="2800" b="1" dirty="0">
                <a:solidFill>
                  <a:srgbClr val="FFFFFF"/>
                </a:solidFill>
                <a:latin typeface="KaiTi" pitchFamily="49" charset="-122"/>
                <a:ea typeface="KaiTi" pitchFamily="49" charset="-122"/>
                <a:cs typeface="细圆" charset="0"/>
              </a:rPr>
              <a:t>稱為 </a:t>
            </a:r>
            <a:r>
              <a:rPr lang="zh-CN" altLang="en-US" sz="2800" b="1" i="1" dirty="0">
                <a:solidFill>
                  <a:srgbClr val="FFFFFF"/>
                </a:solidFill>
                <a:latin typeface="KaiTi" pitchFamily="49" charset="-122"/>
                <a:ea typeface="KaiTi" pitchFamily="49" charset="-122"/>
                <a:cs typeface="细圆" charset="0"/>
              </a:rPr>
              <a:t>“符</a:t>
            </a:r>
            <a:r>
              <a:rPr lang="zh-TW" altLang="en-US" sz="2800" b="1" i="1" dirty="0">
                <a:solidFill>
                  <a:srgbClr val="FFFFFF"/>
                </a:solidFill>
                <a:latin typeface="KaiTi" pitchFamily="49" charset="-122"/>
                <a:ea typeface="KaiTi" pitchFamily="49" charset="-122"/>
                <a:cs typeface="细圆" charset="0"/>
              </a:rPr>
              <a:t>類</a:t>
            </a:r>
            <a:r>
              <a:rPr lang="zh-CN" altLang="en-US" sz="2800" b="1" i="1" dirty="0">
                <a:solidFill>
                  <a:srgbClr val="FFFFFF"/>
                </a:solidFill>
                <a:latin typeface="KaiTi" pitchFamily="49" charset="-122"/>
                <a:ea typeface="KaiTi" pitchFamily="49" charset="-122"/>
                <a:cs typeface="细圆" charset="0"/>
              </a:rPr>
              <a:t>”</a:t>
            </a:r>
            <a:r>
              <a:rPr lang="zh-CN" altLang="en-US" sz="2800" b="1" dirty="0">
                <a:solidFill>
                  <a:srgbClr val="FFFFFF"/>
                </a:solidFill>
                <a:latin typeface="KaiTi" pitchFamily="49" charset="-122"/>
                <a:ea typeface="KaiTi" pitchFamily="49" charset="-122"/>
                <a:cs typeface="细圆" charset="0"/>
              </a:rPr>
              <a:t>福音（“符</a:t>
            </a:r>
            <a:r>
              <a:rPr lang="zh-TW" altLang="en-US" sz="2800" b="1" dirty="0">
                <a:solidFill>
                  <a:srgbClr val="FFFFFF"/>
                </a:solidFill>
                <a:latin typeface="KaiTi" pitchFamily="49" charset="-122"/>
                <a:ea typeface="KaiTi" pitchFamily="49" charset="-122"/>
                <a:cs typeface="细圆" charset="0"/>
              </a:rPr>
              <a:t>類</a:t>
            </a:r>
            <a:r>
              <a:rPr lang="zh-CN" altLang="en-US" sz="2800" b="1" dirty="0">
                <a:solidFill>
                  <a:srgbClr val="FFFFFF"/>
                </a:solidFill>
                <a:latin typeface="KaiTi" pitchFamily="49" charset="-122"/>
                <a:ea typeface="KaiTi" pitchFamily="49" charset="-122"/>
                <a:cs typeface="细圆" charset="0"/>
              </a:rPr>
              <a:t>”</a:t>
            </a:r>
            <a:r>
              <a:rPr lang="zh-TW" altLang="en-US" sz="2800" b="1" dirty="0">
                <a:solidFill>
                  <a:srgbClr val="FFFFFF"/>
                </a:solidFill>
                <a:latin typeface="KaiTi" pitchFamily="49" charset="-122"/>
                <a:ea typeface="KaiTi" pitchFamily="49" charset="-122"/>
                <a:cs typeface="细圆" charset="0"/>
              </a:rPr>
              <a:t> </a:t>
            </a:r>
            <a:r>
              <a:rPr lang="zh-CN" altLang="en-US" sz="2800" b="1" dirty="0">
                <a:solidFill>
                  <a:srgbClr val="FFFFFF"/>
                </a:solidFill>
                <a:latin typeface="KaiTi" pitchFamily="49" charset="-122"/>
                <a:ea typeface="KaiTi" pitchFamily="49" charset="-122"/>
                <a:cs typeface="细圆" charset="0"/>
              </a:rPr>
              <a:t>即指</a:t>
            </a:r>
            <a:r>
              <a:rPr lang="zh-TW" altLang="en-US" sz="2800" b="1" dirty="0">
                <a:solidFill>
                  <a:srgbClr val="FFFFFF"/>
                </a:solidFill>
                <a:latin typeface="KaiTi" pitchFamily="49" charset="-122"/>
                <a:ea typeface="KaiTi" pitchFamily="49" charset="-122"/>
                <a:cs typeface="细圆" charset="0"/>
              </a:rPr>
              <a:t> </a:t>
            </a:r>
            <a:r>
              <a:rPr lang="zh-CN" altLang="en-US" sz="2800" b="1" dirty="0">
                <a:solidFill>
                  <a:srgbClr val="FFFFFF"/>
                </a:solidFill>
                <a:latin typeface="KaiTi" pitchFamily="49" charset="-122"/>
                <a:ea typeface="KaiTi" pitchFamily="49" charset="-122"/>
                <a:cs typeface="细圆" charset="0"/>
              </a:rPr>
              <a:t>“一起看”，或“看似一致”）。它</a:t>
            </a:r>
            <a:r>
              <a:rPr lang="zh-TW" altLang="en-US" sz="2800" b="1" dirty="0">
                <a:solidFill>
                  <a:srgbClr val="FFFFFF"/>
                </a:solidFill>
                <a:latin typeface="KaiTi" pitchFamily="49" charset="-122"/>
                <a:ea typeface="KaiTi" pitchFamily="49" charset="-122"/>
                <a:cs typeface="细圆" charset="0"/>
              </a:rPr>
              <a:t>們</a:t>
            </a:r>
            <a:r>
              <a:rPr lang="zh-CN" altLang="en-US" sz="2800" b="1" dirty="0">
                <a:solidFill>
                  <a:srgbClr val="FFFFFF"/>
                </a:solidFill>
                <a:latin typeface="KaiTi" pitchFamily="49" charset="-122"/>
                <a:ea typeface="KaiTi" pitchFamily="49" charset="-122"/>
                <a:cs typeface="细圆" charset="0"/>
              </a:rPr>
              <a:t>都是</a:t>
            </a:r>
            <a:r>
              <a:rPr lang="zh-TW" altLang="en-US" sz="2800" b="1" dirty="0">
                <a:solidFill>
                  <a:srgbClr val="FFFFFF"/>
                </a:solidFill>
                <a:latin typeface="KaiTi" pitchFamily="49" charset="-122"/>
                <a:ea typeface="KaiTi" pitchFamily="49" charset="-122"/>
                <a:cs typeface="细圆" charset="0"/>
              </a:rPr>
              <a:t>從歷</a:t>
            </a:r>
            <a:r>
              <a:rPr lang="zh-CN" altLang="en-US" sz="2800" b="1" dirty="0">
                <a:solidFill>
                  <a:srgbClr val="FFFFFF"/>
                </a:solidFill>
                <a:latin typeface="KaiTi" pitchFamily="49" charset="-122"/>
                <a:ea typeface="KaiTi" pitchFamily="49" charset="-122"/>
                <a:cs typeface="细圆" charset="0"/>
              </a:rPr>
              <a:t>史的角度来看基督的生平。另一方面，</a:t>
            </a:r>
            <a:r>
              <a:rPr lang="zh-TW" altLang="en-US" sz="2800" b="1" dirty="0">
                <a:solidFill>
                  <a:srgbClr val="FFFFFF"/>
                </a:solidFill>
                <a:latin typeface="KaiTi" pitchFamily="49" charset="-122"/>
                <a:ea typeface="KaiTi" pitchFamily="49" charset="-122"/>
                <a:cs typeface="细圆" charset="0"/>
              </a:rPr>
              <a:t>約</a:t>
            </a:r>
            <a:r>
              <a:rPr lang="zh-CN" altLang="en-US" sz="2800" b="1" dirty="0">
                <a:solidFill>
                  <a:srgbClr val="FFFFFF"/>
                </a:solidFill>
                <a:latin typeface="KaiTi" pitchFamily="49" charset="-122"/>
                <a:ea typeface="KaiTi" pitchFamily="49" charset="-122"/>
                <a:cs typeface="细圆" charset="0"/>
              </a:rPr>
              <a:t>翰福音</a:t>
            </a:r>
            <a:r>
              <a:rPr lang="zh-TW" altLang="en-US" sz="2800" b="1" dirty="0">
                <a:solidFill>
                  <a:srgbClr val="FFFFFF"/>
                </a:solidFill>
                <a:latin typeface="KaiTi" pitchFamily="49" charset="-122"/>
                <a:ea typeface="KaiTi" pitchFamily="49" charset="-122"/>
                <a:cs typeface="细圆" charset="0"/>
              </a:rPr>
              <a:t>則</a:t>
            </a:r>
            <a:r>
              <a:rPr lang="zh-CN" altLang="en-US" sz="2800" b="1" dirty="0">
                <a:solidFill>
                  <a:srgbClr val="FFFFFF"/>
                </a:solidFill>
                <a:latin typeface="KaiTi" pitchFamily="49" charset="-122"/>
                <a:ea typeface="KaiTi" pitchFamily="49" charset="-122"/>
                <a:cs typeface="细圆" charset="0"/>
              </a:rPr>
              <a:t>比</a:t>
            </a:r>
            <a:r>
              <a:rPr lang="zh-TW" altLang="en-US" sz="2800" b="1" dirty="0">
                <a:solidFill>
                  <a:srgbClr val="FFFFFF"/>
                </a:solidFill>
                <a:latin typeface="KaiTi" pitchFamily="49" charset="-122"/>
                <a:ea typeface="KaiTi" pitchFamily="49" charset="-122"/>
                <a:cs typeface="细圆" charset="0"/>
              </a:rPr>
              <a:t>較</a:t>
            </a:r>
            <a:r>
              <a:rPr lang="zh-CN" altLang="en-US" sz="2800" b="1" dirty="0">
                <a:solidFill>
                  <a:srgbClr val="FFFFFF"/>
                </a:solidFill>
                <a:latin typeface="KaiTi" pitchFamily="49" charset="-122"/>
                <a:ea typeface="KaiTi" pitchFamily="49" charset="-122"/>
                <a:cs typeface="细圆" charset="0"/>
              </a:rPr>
              <a:t>着重</a:t>
            </a:r>
            <a:r>
              <a:rPr lang="zh-TW" altLang="en-US" sz="2800" b="1" dirty="0">
                <a:solidFill>
                  <a:srgbClr val="FFFFFF"/>
                </a:solidFill>
                <a:latin typeface="KaiTi" pitchFamily="49" charset="-122"/>
                <a:ea typeface="KaiTi" pitchFamily="49" charset="-122"/>
                <a:cs typeface="细圆" charset="0"/>
              </a:rPr>
              <a:t>記載</a:t>
            </a:r>
            <a:r>
              <a:rPr lang="zh-CN" altLang="en-US" sz="2800" b="1" dirty="0">
                <a:solidFill>
                  <a:srgbClr val="FFFFFF"/>
                </a:solidFill>
                <a:latin typeface="KaiTi" pitchFamily="49" charset="-122"/>
                <a:ea typeface="KaiTi" pitchFamily="49" charset="-122"/>
                <a:cs typeface="细圆" charset="0"/>
              </a:rPr>
              <a:t>耶稣生平及教</a:t>
            </a:r>
            <a:r>
              <a:rPr lang="zh-TW" altLang="en-US" sz="2800" b="1" dirty="0">
                <a:solidFill>
                  <a:srgbClr val="FFFFFF"/>
                </a:solidFill>
                <a:latin typeface="KaiTi" pitchFamily="49" charset="-122"/>
                <a:ea typeface="KaiTi" pitchFamily="49" charset="-122"/>
                <a:cs typeface="细圆" charset="0"/>
              </a:rPr>
              <a:t>導</a:t>
            </a:r>
            <a:r>
              <a:rPr lang="zh-CN" altLang="en-US" sz="2800" b="1" dirty="0">
                <a:solidFill>
                  <a:srgbClr val="FFFFFF"/>
                </a:solidFill>
                <a:latin typeface="KaiTi" pitchFamily="49" charset="-122"/>
                <a:ea typeface="KaiTi" pitchFamily="49" charset="-122"/>
                <a:cs typeface="细圆" charset="0"/>
              </a:rPr>
              <a:t>的深</a:t>
            </a:r>
            <a:r>
              <a:rPr lang="zh-TW" altLang="en-US" sz="2800" b="1" dirty="0">
                <a:solidFill>
                  <a:srgbClr val="FFFFFF"/>
                </a:solidFill>
                <a:latin typeface="KaiTi" pitchFamily="49" charset="-122"/>
                <a:ea typeface="KaiTi" pitchFamily="49" charset="-122"/>
                <a:cs typeface="细圆" charset="0"/>
              </a:rPr>
              <a:t>層</a:t>
            </a:r>
            <a:r>
              <a:rPr lang="zh-CN" altLang="en-US" sz="2800" b="1" dirty="0">
                <a:solidFill>
                  <a:srgbClr val="FFFFFF"/>
                </a:solidFill>
                <a:latin typeface="KaiTi" pitchFamily="49" charset="-122"/>
                <a:ea typeface="KaiTi" pitchFamily="49" charset="-122"/>
                <a:cs typeface="细圆" charset="0"/>
              </a:rPr>
              <a:t>含</a:t>
            </a:r>
            <a:r>
              <a:rPr lang="zh-TW" altLang="en-US" sz="2800" b="1" dirty="0">
                <a:solidFill>
                  <a:srgbClr val="FFFFFF"/>
                </a:solidFill>
                <a:latin typeface="KaiTi" pitchFamily="49" charset="-122"/>
                <a:ea typeface="KaiTi" pitchFamily="49" charset="-122"/>
                <a:cs typeface="细圆" charset="0"/>
              </a:rPr>
              <a:t>義</a:t>
            </a:r>
            <a:r>
              <a:rPr lang="zh-CN" altLang="en-US" sz="2800" b="1" dirty="0">
                <a:solidFill>
                  <a:srgbClr val="FFFFFF"/>
                </a:solidFill>
                <a:latin typeface="KaiTi" pitchFamily="49" charset="-122"/>
                <a:ea typeface="KaiTi" pitchFamily="49" charset="-122"/>
                <a:cs typeface="细圆" charset="0"/>
              </a:rPr>
              <a:t>。</a:t>
            </a:r>
            <a:endParaRPr lang="zh-CN" altLang="en-US" sz="2800" b="1" i="1" dirty="0">
              <a:solidFill>
                <a:srgbClr val="FFFFFF"/>
              </a:solidFill>
              <a:latin typeface="KaiTi" pitchFamily="49" charset="-122"/>
              <a:ea typeface="KaiTi" pitchFamily="49" charset="-122"/>
              <a:cs typeface="细圆" charset="0"/>
            </a:endParaRPr>
          </a:p>
          <a:p>
            <a:pPr eaLnBrk="1" hangingPunct="1">
              <a:lnSpc>
                <a:spcPct val="90000"/>
              </a:lnSpc>
              <a:spcBef>
                <a:spcPct val="20000"/>
              </a:spcBef>
              <a:buClr>
                <a:srgbClr val="B2B2B2"/>
              </a:buClr>
              <a:buFont typeface="Wingdings" charset="0"/>
              <a:buChar char="§"/>
            </a:pPr>
            <a:endParaRPr lang="en-US" b="1" dirty="0">
              <a:solidFill>
                <a:srgbClr val="FFFFFF"/>
              </a:solidFill>
              <a:cs typeface="Arial" charset="0"/>
            </a:endParaRPr>
          </a:p>
        </p:txBody>
      </p:sp>
      <p:sp>
        <p:nvSpPr>
          <p:cNvPr id="67596" name="Rectangle 12"/>
          <p:cNvSpPr>
            <a:spLocks noGrp="1" noChangeArrowheads="1"/>
          </p:cNvSpPr>
          <p:nvPr>
            <p:ph type="title"/>
          </p:nvPr>
        </p:nvSpPr>
        <p:spPr>
          <a:xfrm>
            <a:off x="2286000" y="228600"/>
            <a:ext cx="2362200" cy="646331"/>
          </a:xfrm>
          <a:solidFill>
            <a:schemeClr val="bg1"/>
          </a:solidFill>
        </p:spPr>
        <p:txBody>
          <a:bodyPr anchor="t" anchorCtr="0">
            <a:spAutoFit/>
          </a:bodyPr>
          <a:lstStyle/>
          <a:p>
            <a:pPr eaLnBrk="1" hangingPunct="1">
              <a:defRPr/>
            </a:pPr>
            <a:r>
              <a:rPr lang="en-US" altLang="zh-CN" sz="3600" b="1" dirty="0">
                <a:solidFill>
                  <a:srgbClr val="FFFF00"/>
                </a:solidFill>
                <a:latin typeface="KaiTi" pitchFamily="49" charset="-122"/>
                <a:ea typeface="KaiTi" pitchFamily="49" charset="-122"/>
                <a:cs typeface="隶变" charset="0"/>
              </a:rPr>
              <a:t>符</a:t>
            </a:r>
            <a:r>
              <a:rPr lang="zh-TW" altLang="en-US" sz="3600" b="1" dirty="0">
                <a:solidFill>
                  <a:srgbClr val="FFFF00"/>
                </a:solidFill>
                <a:latin typeface="KaiTi" pitchFamily="49" charset="-122"/>
                <a:ea typeface="KaiTi" pitchFamily="49" charset="-122"/>
                <a:cs typeface="隶变" charset="0"/>
              </a:rPr>
              <a:t>類</a:t>
            </a:r>
            <a:r>
              <a:rPr lang="zh-CN" altLang="en-US" sz="3600" b="1" dirty="0">
                <a:solidFill>
                  <a:srgbClr val="FFFF00"/>
                </a:solidFill>
                <a:latin typeface="KaiTi" pitchFamily="49" charset="-122"/>
                <a:ea typeface="KaiTi" pitchFamily="49" charset="-122"/>
                <a:cs typeface="隶变" charset="0"/>
              </a:rPr>
              <a:t>福音</a:t>
            </a:r>
            <a:endParaRPr lang="en-US" sz="3600" b="1" dirty="0">
              <a:solidFill>
                <a:srgbClr val="FFFF00"/>
              </a:solidFill>
              <a:latin typeface="Arial" charset="0"/>
              <a:ea typeface="SimSun" charset="0"/>
              <a:cs typeface="SimSun" charset="0"/>
            </a:endParaRPr>
          </a:p>
        </p:txBody>
      </p:sp>
      <p:sp>
        <p:nvSpPr>
          <p:cNvPr id="67597" name="Rectangle 13"/>
          <p:cNvSpPr>
            <a:spLocks noChangeArrowheads="1"/>
          </p:cNvSpPr>
          <p:nvPr/>
        </p:nvSpPr>
        <p:spPr bwMode="auto">
          <a:xfrm>
            <a:off x="0" y="0"/>
            <a:ext cx="2590800" cy="7146572"/>
          </a:xfrm>
          <a:prstGeom prst="rect">
            <a:avLst/>
          </a:prstGeom>
          <a:noFill/>
          <a:ln w="9525">
            <a:noFill/>
            <a:miter lim="800000"/>
            <a:headEnd/>
            <a:tailEnd/>
          </a:ln>
          <a:effectLst/>
        </p:spPr>
        <p:txBody>
          <a:bodyPr>
            <a:spAutoFit/>
          </a:bodyPr>
          <a:lstStyle/>
          <a:p>
            <a:pPr eaLnBrk="1" hangingPunct="1">
              <a:lnSpc>
                <a:spcPct val="90000"/>
              </a:lnSpc>
              <a:buFont typeface="Wingdings" charset="0"/>
              <a:buChar char="§"/>
              <a:defRPr/>
            </a:pPr>
            <a:r>
              <a:rPr lang="zh-TW" altLang="en-US" sz="3000" b="1" dirty="0">
                <a:solidFill>
                  <a:srgbClr val="FFFFFF"/>
                </a:solidFill>
                <a:latin typeface="KaiTi" pitchFamily="49" charset="-122"/>
                <a:ea typeface="KaiTi" pitchFamily="49" charset="-122"/>
                <a:cs typeface="细圆" charset="0"/>
              </a:rPr>
              <a:t>為甚麼</a:t>
            </a:r>
            <a:r>
              <a:rPr lang="zh-CN" altLang="en-US" sz="3000" b="1" dirty="0">
                <a:solidFill>
                  <a:srgbClr val="FFFFFF"/>
                </a:solidFill>
                <a:latin typeface="KaiTi" pitchFamily="49" charset="-122"/>
                <a:ea typeface="KaiTi" pitchFamily="49" charset="-122"/>
                <a:cs typeface="细圆" charset="0"/>
              </a:rPr>
              <a:t>有四</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本福音</a:t>
            </a:r>
            <a:r>
              <a:rPr lang="zh-TW" altLang="en-US" sz="3000" b="1" dirty="0">
                <a:solidFill>
                  <a:srgbClr val="FFFFFF"/>
                </a:solidFill>
                <a:latin typeface="KaiTi" pitchFamily="49" charset="-122"/>
                <a:ea typeface="KaiTi" pitchFamily="49" charset="-122"/>
                <a:cs typeface="细圆" charset="0"/>
              </a:rPr>
              <a:t>書</a:t>
            </a:r>
            <a:r>
              <a:rPr lang="zh-CN" altLang="en-US" sz="3000" b="1" dirty="0">
                <a:solidFill>
                  <a:srgbClr val="FFFFFF"/>
                </a:solidFill>
                <a:latin typeface="KaiTi" pitchFamily="49" charset="-122"/>
                <a:ea typeface="KaiTi" pitchFamily="49" charset="-122"/>
                <a:cs typeface="细圆" charset="0"/>
              </a:rPr>
              <a:t>？</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其原因或</a:t>
            </a:r>
            <a:r>
              <a:rPr lang="zh-TW" altLang="en-US" sz="3000" b="1" dirty="0">
                <a:solidFill>
                  <a:srgbClr val="FFFFFF"/>
                </a:solidFill>
                <a:latin typeface="KaiTi" pitchFamily="49" charset="-122"/>
                <a:ea typeface="KaiTi" pitchFamily="49" charset="-122"/>
                <a:cs typeface="细圆" charset="0"/>
              </a:rPr>
              <a:t>許</a:t>
            </a:r>
            <a:endParaRPr lang="en-US" altLang="zh-TW"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正如</a:t>
            </a:r>
            <a:r>
              <a:rPr lang="zh-TW" altLang="en-US" sz="3000" b="1" dirty="0">
                <a:solidFill>
                  <a:srgbClr val="FFFFFF"/>
                </a:solidFill>
                <a:latin typeface="KaiTi" pitchFamily="49" charset="-122"/>
                <a:ea typeface="KaiTi" pitchFamily="49" charset="-122"/>
                <a:cs typeface="细圆" charset="0"/>
              </a:rPr>
              <a:t>對於</a:t>
            </a:r>
            <a:r>
              <a:rPr lang="zh-CN" altLang="en-US" sz="3000" b="1" dirty="0">
                <a:solidFill>
                  <a:srgbClr val="FFFFFF"/>
                </a:solidFill>
                <a:latin typeface="KaiTi" pitchFamily="49" charset="-122"/>
                <a:ea typeface="KaiTi" pitchFamily="49" charset="-122"/>
                <a:cs typeface="细圆" charset="0"/>
              </a:rPr>
              <a:t>一</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顆</a:t>
            </a:r>
            <a:r>
              <a:rPr lang="zh-CN" altLang="en-US" sz="3000" b="1" dirty="0">
                <a:solidFill>
                  <a:srgbClr val="FFFFFF"/>
                </a:solidFill>
                <a:latin typeface="KaiTi" pitchFamily="49" charset="-122"/>
                <a:ea typeface="KaiTi" pitchFamily="49" charset="-122"/>
                <a:cs typeface="细圆" charset="0"/>
              </a:rPr>
              <a:t>手工精美</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的</a:t>
            </a:r>
            <a:r>
              <a:rPr lang="zh-TW" altLang="en-US" sz="3000" b="1" dirty="0">
                <a:solidFill>
                  <a:srgbClr val="FFFFFF"/>
                </a:solidFill>
                <a:latin typeface="KaiTi" pitchFamily="49" charset="-122"/>
                <a:ea typeface="KaiTi" pitchFamily="49" charset="-122"/>
                <a:cs typeface="细圆" charset="0"/>
              </a:rPr>
              <a:t>寶</a:t>
            </a:r>
            <a:r>
              <a:rPr lang="zh-CN" altLang="en-US" sz="3000" b="1" dirty="0">
                <a:solidFill>
                  <a:srgbClr val="FFFFFF"/>
                </a:solidFill>
                <a:latin typeface="KaiTi" pitchFamily="49" charset="-122"/>
                <a:ea typeface="KaiTi" pitchFamily="49" charset="-122"/>
                <a:cs typeface="细圆" charset="0"/>
              </a:rPr>
              <a:t>石，不</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同的人偏好</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有</a:t>
            </a:r>
            <a:r>
              <a:rPr lang="zh-CN" altLang="en-US" sz="3000" b="1" dirty="0">
                <a:solidFill>
                  <a:srgbClr val="FFFFFF"/>
                </a:solidFill>
                <a:latin typeface="KaiTi" pitchFamily="49" charset="-122"/>
                <a:ea typeface="KaiTi" pitchFamily="49" charset="-122"/>
                <a:cs typeface="细圆" charset="0"/>
              </a:rPr>
              <a:t>不同的形</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容</a:t>
            </a:r>
            <a:r>
              <a:rPr lang="zh-TW" altLang="en-US" sz="3000" b="1" dirty="0">
                <a:solidFill>
                  <a:srgbClr val="FFFFFF"/>
                </a:solidFill>
                <a:latin typeface="KaiTi" pitchFamily="49" charset="-122"/>
                <a:ea typeface="KaiTi" pitchFamily="49" charset="-122"/>
                <a:cs typeface="细圆" charset="0"/>
              </a:rPr>
              <a:t>詞</a:t>
            </a:r>
            <a:r>
              <a:rPr lang="zh-CN" altLang="en-US" sz="3000" b="1" dirty="0">
                <a:solidFill>
                  <a:srgbClr val="FFFFFF"/>
                </a:solidFill>
                <a:latin typeface="KaiTi" pitchFamily="49" charset="-122"/>
                <a:ea typeface="KaiTi" pitchFamily="49" charset="-122"/>
                <a:cs typeface="细圆" charset="0"/>
              </a:rPr>
              <a:t>。</a:t>
            </a:r>
          </a:p>
          <a:p>
            <a:pPr eaLnBrk="1" hangingPunct="1">
              <a:lnSpc>
                <a:spcPct val="90000"/>
              </a:lnSpc>
              <a:buFont typeface="Wingdings" charset="0"/>
              <a:buChar char="§"/>
              <a:defRPr/>
            </a:pPr>
            <a:r>
              <a:rPr lang="zh-TW" altLang="en-US" sz="3000" b="1" dirty="0">
                <a:solidFill>
                  <a:srgbClr val="FFFFFF"/>
                </a:solidFill>
                <a:latin typeface="KaiTi" pitchFamily="49" charset="-122"/>
                <a:ea typeface="KaiTi" pitchFamily="49" charset="-122"/>
                <a:cs typeface="细圆" charset="0"/>
              </a:rPr>
              <a:t>馬太</a:t>
            </a:r>
            <a:r>
              <a:rPr lang="zh-CN" altLang="en-US" sz="3000" b="1" dirty="0">
                <a:solidFill>
                  <a:srgbClr val="FFFFFF"/>
                </a:solidFill>
                <a:latin typeface="KaiTi" pitchFamily="49" charset="-122"/>
                <a:ea typeface="KaiTi" pitchFamily="49" charset="-122"/>
                <a:cs typeface="细圆" charset="0"/>
              </a:rPr>
              <a:t>描述了</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基督生平的</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其中一面；</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馬可</a:t>
            </a:r>
            <a:r>
              <a:rPr lang="zh-CN" altLang="en-US" sz="3000" b="1" dirty="0">
                <a:solidFill>
                  <a:srgbClr val="FFFFFF"/>
                </a:solidFill>
                <a:latin typeface="KaiTi" pitchFamily="49" charset="-122"/>
                <a:ea typeface="KaiTi" pitchFamily="49" charset="-122"/>
                <a:cs typeface="细圆" charset="0"/>
              </a:rPr>
              <a:t>描述了</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另一面，路</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加</a:t>
            </a:r>
            <a:r>
              <a:rPr lang="zh-TW" altLang="en-US" sz="3000" b="1" dirty="0">
                <a:solidFill>
                  <a:srgbClr val="FFFFFF"/>
                </a:solidFill>
                <a:latin typeface="KaiTi" pitchFamily="49" charset="-122"/>
                <a:ea typeface="KaiTi" pitchFamily="49" charset="-122"/>
                <a:cs typeface="细圆" charset="0"/>
              </a:rPr>
              <a:t>則</a:t>
            </a:r>
            <a:r>
              <a:rPr lang="zh-CN" altLang="en-US" sz="3000" b="1" dirty="0">
                <a:solidFill>
                  <a:srgbClr val="FFFFFF"/>
                </a:solidFill>
                <a:latin typeface="KaiTi" pitchFamily="49" charset="-122"/>
                <a:ea typeface="KaiTi" pitchFamily="49" charset="-122"/>
                <a:cs typeface="细圆" charset="0"/>
              </a:rPr>
              <a:t>看到了</a:t>
            </a:r>
            <a:endParaRPr lang="en-US" altLang="zh-CN" sz="3000" b="1" dirty="0">
              <a:solidFill>
                <a:srgbClr val="FFFFFF"/>
              </a:solidFill>
              <a:latin typeface="KaiTi" pitchFamily="49" charset="-122"/>
              <a:ea typeface="KaiTi" pitchFamily="49" charset="-122"/>
              <a:cs typeface="细圆" charset="0"/>
            </a:endParaRPr>
          </a:p>
          <a:p>
            <a:pPr eaLnBrk="1" hangingPunct="1">
              <a:lnSpc>
                <a:spcPct val="90000"/>
              </a:lnSpc>
              <a:defRPr/>
            </a:pPr>
            <a:r>
              <a:rPr lang="zh-TW" altLang="en-US" sz="3000" b="1" dirty="0">
                <a:solidFill>
                  <a:srgbClr val="FFFFFF"/>
                </a:solidFill>
                <a:latin typeface="KaiTi" pitchFamily="49" charset="-122"/>
                <a:ea typeface="KaiTi" pitchFamily="49" charset="-122"/>
                <a:cs typeface="细圆" charset="0"/>
              </a:rPr>
              <a:t> </a:t>
            </a:r>
            <a:r>
              <a:rPr lang="zh-CN" altLang="en-US" sz="3000" b="1" dirty="0">
                <a:solidFill>
                  <a:srgbClr val="FFFFFF"/>
                </a:solidFill>
                <a:latin typeface="KaiTi" pitchFamily="49" charset="-122"/>
                <a:ea typeface="KaiTi" pitchFamily="49" charset="-122"/>
                <a:cs typeface="细圆" charset="0"/>
              </a:rPr>
              <a:t>第三面。</a:t>
            </a:r>
            <a:endParaRPr lang="zh-CN" altLang="en-US" sz="3000" b="1" i="1" dirty="0">
              <a:solidFill>
                <a:srgbClr val="FFFFFF"/>
              </a:solidFill>
              <a:latin typeface="KaiTi" pitchFamily="49" charset="-122"/>
              <a:ea typeface="KaiTi" pitchFamily="49" charset="-122"/>
              <a:cs typeface="细圆" charset="0"/>
            </a:endParaRPr>
          </a:p>
          <a:p>
            <a:pPr marL="342900" indent="-342900" eaLnBrk="1" hangingPunct="1">
              <a:lnSpc>
                <a:spcPct val="90000"/>
              </a:lnSpc>
              <a:spcBef>
                <a:spcPct val="20000"/>
              </a:spcBef>
              <a:buClr>
                <a:srgbClr val="FFFFCC"/>
              </a:buClr>
              <a:buSzPct val="75000"/>
              <a:buFont typeface="Wingdings" charset="0"/>
              <a:buChar char="§"/>
              <a:defRPr/>
            </a:pPr>
            <a:endParaRPr lang="en-US" b="1" dirty="0">
              <a:solidFill>
                <a:srgbClr val="FFFFFF"/>
              </a:solidFill>
              <a:effectLst>
                <a:outerShdw blurRad="38100" dist="38100" dir="2700000" algn="tl">
                  <a:srgbClr val="010199"/>
                </a:outerShdw>
              </a:effectLst>
              <a:cs typeface="Times New Roman" charset="0"/>
            </a:endParaRPr>
          </a:p>
        </p:txBody>
      </p:sp>
      <p:sp>
        <p:nvSpPr>
          <p:cNvPr id="12" name="矩形 11"/>
          <p:cNvSpPr/>
          <p:nvPr/>
        </p:nvSpPr>
        <p:spPr>
          <a:xfrm>
            <a:off x="2771800" y="4005064"/>
            <a:ext cx="3168352" cy="4247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90000"/>
              </a:lnSpc>
              <a:spcBef>
                <a:spcPct val="20000"/>
              </a:spcBef>
              <a:buClr>
                <a:srgbClr val="B2B2B2"/>
              </a:buClr>
            </a:pPr>
            <a:r>
              <a:rPr lang="zh-TW" altLang="en-US" sz="1800" b="1" dirty="0">
                <a:solidFill>
                  <a:srgbClr val="000000"/>
                </a:solidFill>
                <a:latin typeface="KaiTi" pitchFamily="49" charset="-122"/>
                <a:ea typeface="KaiTi" pitchFamily="49" charset="-122"/>
                <a:cs typeface="细圆" charset="0"/>
              </a:rPr>
              <a:t>當事件發生後 </a:t>
            </a:r>
            <a:r>
              <a:rPr lang="en-US" altLang="zh-TW" sz="1800" b="1" dirty="0">
                <a:solidFill>
                  <a:srgbClr val="000000"/>
                </a:solidFill>
                <a:latin typeface="KaiTi" pitchFamily="49" charset="-122"/>
                <a:ea typeface="KaiTi" pitchFamily="49" charset="-122"/>
                <a:cs typeface="细圆" charset="0"/>
              </a:rPr>
              <a:t>(</a:t>
            </a:r>
            <a:r>
              <a:rPr lang="zh-TW" altLang="en-US" sz="1800" b="1" dirty="0">
                <a:solidFill>
                  <a:srgbClr val="000000"/>
                </a:solidFill>
                <a:latin typeface="KaiTi" pitchFamily="49" charset="-122"/>
                <a:ea typeface="KaiTi" pitchFamily="49" charset="-122"/>
                <a:cs typeface="细圆" charset="0"/>
              </a:rPr>
              <a:t>主前</a:t>
            </a:r>
            <a:r>
              <a:rPr lang="en-US" altLang="zh-TW" sz="1800" b="1" dirty="0">
                <a:solidFill>
                  <a:srgbClr val="000000"/>
                </a:solidFill>
                <a:latin typeface="KaiTi" pitchFamily="49" charset="-122"/>
                <a:ea typeface="KaiTi" pitchFamily="49" charset="-122"/>
                <a:cs typeface="细圆" charset="0"/>
              </a:rPr>
              <a:t>/</a:t>
            </a:r>
            <a:r>
              <a:rPr lang="zh-TW" altLang="en-US" sz="1800" b="1" dirty="0">
                <a:solidFill>
                  <a:srgbClr val="000000"/>
                </a:solidFill>
                <a:latin typeface="KaiTi" pitchFamily="49" charset="-122"/>
                <a:ea typeface="KaiTi" pitchFamily="49" charset="-122"/>
                <a:cs typeface="细圆" charset="0"/>
              </a:rPr>
              <a:t>主後</a:t>
            </a:r>
            <a:r>
              <a:rPr lang="en-US" altLang="zh-TW" sz="1800" b="1" dirty="0">
                <a:solidFill>
                  <a:srgbClr val="000000"/>
                </a:solidFill>
                <a:latin typeface="KaiTi" pitchFamily="49" charset="-122"/>
                <a:ea typeface="KaiTi" pitchFamily="49" charset="-122"/>
                <a:cs typeface="细圆" charset="0"/>
              </a:rPr>
              <a:t>)</a:t>
            </a:r>
            <a:r>
              <a:rPr lang="zh-TW" altLang="en-US" b="1" dirty="0">
                <a:solidFill>
                  <a:srgbClr val="000000"/>
                </a:solidFill>
                <a:latin typeface="KaiTi" pitchFamily="49" charset="-122"/>
                <a:ea typeface="KaiTi" pitchFamily="49" charset="-122"/>
                <a:cs typeface="细圆" charset="0"/>
              </a:rPr>
              <a:t> </a:t>
            </a:r>
            <a:endParaRPr lang="zh-CN" altLang="en-US" b="1" dirty="0">
              <a:solidFill>
                <a:srgbClr val="000000"/>
              </a:solidFill>
              <a:latin typeface="KaiTi" pitchFamily="49" charset="-122"/>
              <a:ea typeface="KaiTi" pitchFamily="49" charset="-122"/>
              <a:cs typeface="细圆"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7597">
                                            <p:txEl>
                                              <p:pRg st="3" end="3"/>
                                            </p:txEl>
                                          </p:spTgt>
                                        </p:tgtEl>
                                        <p:attrNameLst>
                                          <p:attrName>style.visibility</p:attrName>
                                        </p:attrNameLst>
                                      </p:cBhvr>
                                      <p:to>
                                        <p:strVal val="visible"/>
                                      </p:to>
                                    </p:set>
                                    <p:anim calcmode="lin" valueType="num">
                                      <p:cBhvr additive="base">
                                        <p:cTn id="37" dur="500" fill="hold"/>
                                        <p:tgtEl>
                                          <p:spTgt spid="6759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75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7597">
                                            <p:txEl>
                                              <p:pRg st="4" end="4"/>
                                            </p:txEl>
                                          </p:spTgt>
                                        </p:tgtEl>
                                        <p:attrNameLst>
                                          <p:attrName>style.visibility</p:attrName>
                                        </p:attrNameLst>
                                      </p:cBhvr>
                                      <p:to>
                                        <p:strVal val="visible"/>
                                      </p:to>
                                    </p:set>
                                    <p:anim calcmode="lin" valueType="num">
                                      <p:cBhvr additive="base">
                                        <p:cTn id="43" dur="500" fill="hold"/>
                                        <p:tgtEl>
                                          <p:spTgt spid="67597">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759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7597">
                                            <p:txEl>
                                              <p:pRg st="5" end="5"/>
                                            </p:txEl>
                                          </p:spTgt>
                                        </p:tgtEl>
                                        <p:attrNameLst>
                                          <p:attrName>style.visibility</p:attrName>
                                        </p:attrNameLst>
                                      </p:cBhvr>
                                      <p:to>
                                        <p:strVal val="visible"/>
                                      </p:to>
                                    </p:set>
                                    <p:anim calcmode="lin" valueType="num">
                                      <p:cBhvr additive="base">
                                        <p:cTn id="49" dur="500" fill="hold"/>
                                        <p:tgtEl>
                                          <p:spTgt spid="67597">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759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7597">
                                            <p:txEl>
                                              <p:pRg st="6" end="6"/>
                                            </p:txEl>
                                          </p:spTgt>
                                        </p:tgtEl>
                                        <p:attrNameLst>
                                          <p:attrName>style.visibility</p:attrName>
                                        </p:attrNameLst>
                                      </p:cBhvr>
                                      <p:to>
                                        <p:strVal val="visible"/>
                                      </p:to>
                                    </p:set>
                                    <p:anim calcmode="lin" valueType="num">
                                      <p:cBhvr additive="base">
                                        <p:cTn id="55" dur="500" fill="hold"/>
                                        <p:tgtEl>
                                          <p:spTgt spid="67597">
                                            <p:txEl>
                                              <p:pRg st="6" end="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759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7597">
                                            <p:txEl>
                                              <p:pRg st="7" end="7"/>
                                            </p:txEl>
                                          </p:spTgt>
                                        </p:tgtEl>
                                        <p:attrNameLst>
                                          <p:attrName>style.visibility</p:attrName>
                                        </p:attrNameLst>
                                      </p:cBhvr>
                                      <p:to>
                                        <p:strVal val="visible"/>
                                      </p:to>
                                    </p:set>
                                    <p:anim calcmode="lin" valueType="num">
                                      <p:cBhvr additive="base">
                                        <p:cTn id="61" dur="500" fill="hold"/>
                                        <p:tgtEl>
                                          <p:spTgt spid="67597">
                                            <p:txEl>
                                              <p:pRg st="7" end="7"/>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759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7597">
                                            <p:txEl>
                                              <p:pRg st="8" end="8"/>
                                            </p:txEl>
                                          </p:spTgt>
                                        </p:tgtEl>
                                        <p:attrNameLst>
                                          <p:attrName>style.visibility</p:attrName>
                                        </p:attrNameLst>
                                      </p:cBhvr>
                                      <p:to>
                                        <p:strVal val="visible"/>
                                      </p:to>
                                    </p:set>
                                    <p:anim calcmode="lin" valueType="num">
                                      <p:cBhvr additive="base">
                                        <p:cTn id="67" dur="500" fill="hold"/>
                                        <p:tgtEl>
                                          <p:spTgt spid="67597">
                                            <p:txEl>
                                              <p:pRg st="8" end="8"/>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759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67597">
                                            <p:txEl>
                                              <p:pRg st="9" end="9"/>
                                            </p:txEl>
                                          </p:spTgt>
                                        </p:tgtEl>
                                        <p:attrNameLst>
                                          <p:attrName>style.visibility</p:attrName>
                                        </p:attrNameLst>
                                      </p:cBhvr>
                                      <p:to>
                                        <p:strVal val="visible"/>
                                      </p:to>
                                    </p:set>
                                    <p:anim calcmode="lin" valueType="num">
                                      <p:cBhvr additive="base">
                                        <p:cTn id="73" dur="500" fill="hold"/>
                                        <p:tgtEl>
                                          <p:spTgt spid="67597">
                                            <p:txEl>
                                              <p:pRg st="9" end="9"/>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759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7597">
                                            <p:txEl>
                                              <p:pRg st="10" end="10"/>
                                            </p:txEl>
                                          </p:spTgt>
                                        </p:tgtEl>
                                        <p:attrNameLst>
                                          <p:attrName>style.visibility</p:attrName>
                                        </p:attrNameLst>
                                      </p:cBhvr>
                                      <p:to>
                                        <p:strVal val="visible"/>
                                      </p:to>
                                    </p:set>
                                    <p:anim calcmode="lin" valueType="num">
                                      <p:cBhvr additive="base">
                                        <p:cTn id="79" dur="500" fill="hold"/>
                                        <p:tgtEl>
                                          <p:spTgt spid="67597">
                                            <p:txEl>
                                              <p:pRg st="10" end="1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6759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67597">
                                            <p:txEl>
                                              <p:pRg st="11" end="11"/>
                                            </p:txEl>
                                          </p:spTgt>
                                        </p:tgtEl>
                                        <p:attrNameLst>
                                          <p:attrName>style.visibility</p:attrName>
                                        </p:attrNameLst>
                                      </p:cBhvr>
                                      <p:to>
                                        <p:strVal val="visible"/>
                                      </p:to>
                                    </p:set>
                                    <p:anim calcmode="lin" valueType="num">
                                      <p:cBhvr additive="base">
                                        <p:cTn id="85" dur="500" fill="hold"/>
                                        <p:tgtEl>
                                          <p:spTgt spid="67597">
                                            <p:txEl>
                                              <p:pRg st="11" end="11"/>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6759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67597">
                                            <p:txEl>
                                              <p:pRg st="12" end="12"/>
                                            </p:txEl>
                                          </p:spTgt>
                                        </p:tgtEl>
                                        <p:attrNameLst>
                                          <p:attrName>style.visibility</p:attrName>
                                        </p:attrNameLst>
                                      </p:cBhvr>
                                      <p:to>
                                        <p:strVal val="visible"/>
                                      </p:to>
                                    </p:set>
                                    <p:anim calcmode="lin" valueType="num">
                                      <p:cBhvr additive="base">
                                        <p:cTn id="91" dur="500" fill="hold"/>
                                        <p:tgtEl>
                                          <p:spTgt spid="67597">
                                            <p:txEl>
                                              <p:pRg st="12" end="12"/>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7597">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67597">
                                            <p:txEl>
                                              <p:pRg st="13" end="13"/>
                                            </p:txEl>
                                          </p:spTgt>
                                        </p:tgtEl>
                                        <p:attrNameLst>
                                          <p:attrName>style.visibility</p:attrName>
                                        </p:attrNameLst>
                                      </p:cBhvr>
                                      <p:to>
                                        <p:strVal val="visible"/>
                                      </p:to>
                                    </p:set>
                                    <p:anim calcmode="lin" valueType="num">
                                      <p:cBhvr additive="base">
                                        <p:cTn id="97" dur="500" fill="hold"/>
                                        <p:tgtEl>
                                          <p:spTgt spid="67597">
                                            <p:txEl>
                                              <p:pRg st="13" end="13"/>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7597">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67597">
                                            <p:txEl>
                                              <p:pRg st="14" end="14"/>
                                            </p:txEl>
                                          </p:spTgt>
                                        </p:tgtEl>
                                        <p:attrNameLst>
                                          <p:attrName>style.visibility</p:attrName>
                                        </p:attrNameLst>
                                      </p:cBhvr>
                                      <p:to>
                                        <p:strVal val="visible"/>
                                      </p:to>
                                    </p:set>
                                    <p:anim calcmode="lin" valueType="num">
                                      <p:cBhvr additive="base">
                                        <p:cTn id="103" dur="500" fill="hold"/>
                                        <p:tgtEl>
                                          <p:spTgt spid="67597">
                                            <p:txEl>
                                              <p:pRg st="14" end="14"/>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67597">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67597">
                                            <p:txEl>
                                              <p:pRg st="15" end="15"/>
                                            </p:txEl>
                                          </p:spTgt>
                                        </p:tgtEl>
                                        <p:attrNameLst>
                                          <p:attrName>style.visibility</p:attrName>
                                        </p:attrNameLst>
                                      </p:cBhvr>
                                      <p:to>
                                        <p:strVal val="visible"/>
                                      </p:to>
                                    </p:set>
                                    <p:anim calcmode="lin" valueType="num">
                                      <p:cBhvr additive="base">
                                        <p:cTn id="109" dur="500" fill="hold"/>
                                        <p:tgtEl>
                                          <p:spTgt spid="67597">
                                            <p:txEl>
                                              <p:pRg st="15" end="15"/>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67597">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70693"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a:t>
            </a:r>
            <a:r>
              <a:rPr lang="zh-CN" altLang="en-US" b="1" dirty="0">
                <a:solidFill>
                  <a:srgbClr val="FFFFFF"/>
                </a:solidFill>
                <a:latin typeface="楷体" pitchFamily="49" charset="-122"/>
                <a:ea typeface="楷体" pitchFamily="49" charset="-122"/>
              </a:rPr>
              <a:t>将有新的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370695"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徒将福音遍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134150" name="Text Box 6"/>
          <p:cNvSpPr txBox="1">
            <a:spLocks noChangeArrowheads="1"/>
          </p:cNvSpPr>
          <p:nvPr/>
        </p:nvSpPr>
        <p:spPr bwMode="auto">
          <a:xfrm>
            <a:off x="-36513" y="4821138"/>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VI. (21–27</a:t>
            </a:r>
            <a:r>
              <a:rPr lang="zh-TW" altLang="en-US" b="1" dirty="0">
                <a:solidFill>
                  <a:srgbClr val="FFFFFF"/>
                </a:solidFill>
                <a:latin typeface="楷体" pitchFamily="49" charset="-122"/>
                <a:ea typeface="楷体" pitchFamily="49" charset="-122"/>
              </a:rPr>
              <a:t>章</a:t>
            </a:r>
            <a:r>
              <a:rPr lang="en-US" altLang="zh-CN" b="1" dirty="0">
                <a:solidFill>
                  <a:srgbClr val="FFFFFF"/>
                </a:solidFill>
                <a:latin typeface="楷体" pitchFamily="49" charset="-122"/>
                <a:ea typeface="楷体" pitchFamily="49" charset="-122"/>
              </a:rPr>
              <a:t>) 耶</a:t>
            </a:r>
            <a:r>
              <a:rPr lang="zh-TW" altLang="en-US" b="1" dirty="0">
                <a:solidFill>
                  <a:srgbClr val="FFFFFF"/>
                </a:solidFill>
                <a:latin typeface="楷体" pitchFamily="49" charset="-122"/>
                <a:ea typeface="楷体" pitchFamily="49" charset="-122"/>
              </a:rPr>
              <a:t>除穌</a:t>
            </a:r>
            <a:r>
              <a:rPr lang="zh-CN" altLang="en-US" b="1" dirty="0">
                <a:solidFill>
                  <a:srgbClr val="FFFFFF"/>
                </a:solidFill>
                <a:latin typeface="楷体" pitchFamily="49" charset="-122"/>
                <a:ea typeface="楷体" pitchFamily="49" charset="-122"/>
              </a:rPr>
              <a:t>降世，被拒绝</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以色列君王，</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代死被钉在十架上。而祂的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度延</a:t>
            </a:r>
            <a:r>
              <a:rPr lang="zh-TW" altLang="en-US" b="1" dirty="0">
                <a:solidFill>
                  <a:srgbClr val="FFFFFF"/>
                </a:solidFill>
                <a:latin typeface="楷体" pitchFamily="49" charset="-122"/>
                <a:ea typeface="楷体" pitchFamily="49" charset="-122"/>
              </a:rPr>
              <a:t>後</a:t>
            </a:r>
            <a:r>
              <a:rPr lang="zh-CN" altLang="en-US" b="1" dirty="0">
                <a:solidFill>
                  <a:srgbClr val="FFFFFF"/>
                </a:solidFill>
                <a:latin typeface="楷体" pitchFamily="49" charset="-122"/>
                <a:ea typeface="楷体" pitchFamily="49" charset="-122"/>
              </a:rPr>
              <a:t>是</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了</a:t>
            </a:r>
            <a:r>
              <a:rPr lang="zh-TW" altLang="en-US" b="1" dirty="0">
                <a:solidFill>
                  <a:srgbClr val="FFFFFF"/>
                </a:solidFill>
                <a:latin typeface="楷体" pitchFamily="49" charset="-122"/>
                <a:ea typeface="楷体" pitchFamily="49" charset="-122"/>
              </a:rPr>
              <a:t>讓</a:t>
            </a:r>
            <a:r>
              <a:rPr lang="zh-CN" altLang="en-US" b="1" dirty="0">
                <a:solidFill>
                  <a:srgbClr val="FFFFFF"/>
                </a:solidFill>
                <a:latin typeface="楷体" pitchFamily="49" charset="-122"/>
                <a:ea typeface="楷体" pitchFamily="49" charset="-122"/>
              </a:rPr>
              <a:t>更多人得救。</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539552" y="692696"/>
            <a:ext cx="8229600" cy="725487"/>
          </a:xfrm>
        </p:spPr>
        <p:txBody>
          <a:bodyPr/>
          <a:lstStyle/>
          <a:p>
            <a:pPr algn="l">
              <a:defRPr/>
            </a:pPr>
            <a:r>
              <a:rPr lang="zh-TW" altLang="en-US" sz="2400" b="1" dirty="0">
                <a:solidFill>
                  <a:schemeClr val="bg1"/>
                </a:solidFill>
                <a:cs typeface="Times New Roman" charset="0"/>
              </a:rPr>
              <a:t>                                       </a:t>
            </a:r>
            <a:r>
              <a:rPr lang="en-US" sz="2400" b="1" dirty="0">
                <a:solidFill>
                  <a:schemeClr val="bg1"/>
                </a:solidFill>
                <a:cs typeface="Times New Roman" charset="0"/>
              </a:rPr>
              <a:t> 21–27</a:t>
            </a:r>
            <a:r>
              <a:rPr lang="zh-TW" altLang="en-US" sz="2400" b="1" dirty="0">
                <a:solidFill>
                  <a:schemeClr val="bg1"/>
                </a:solidFill>
                <a:cs typeface="Times New Roman" charset="0"/>
              </a:rPr>
              <a:t> 章</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000000"/>
              </a:solidFill>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r>
              <a:rPr lang="zh-CN" altLang="en-US" sz="4800" b="1" dirty="0">
                <a:solidFill>
                  <a:schemeClr val="bg1"/>
                </a:solidFill>
                <a:latin typeface="Times" charset="0"/>
                <a:ea typeface="楷体" charset="0"/>
                <a:cs typeface="楷体" charset="0"/>
              </a:rPr>
              <a:t>耶</a:t>
            </a:r>
            <a:r>
              <a:rPr lang="zh-TW" altLang="en-US" sz="4800" b="1" dirty="0">
                <a:solidFill>
                  <a:schemeClr val="bg1"/>
                </a:solidFill>
                <a:latin typeface="Times" charset="0"/>
                <a:ea typeface="楷体" charset="0"/>
                <a:cs typeface="楷体" charset="0"/>
              </a:rPr>
              <a:t>穌傳</a:t>
            </a:r>
            <a:r>
              <a:rPr lang="zh-CN" altLang="en-US" sz="4800" b="1" dirty="0">
                <a:solidFill>
                  <a:schemeClr val="bg1"/>
                </a:solidFill>
                <a:latin typeface="Times" charset="0"/>
                <a:ea typeface="楷体" charset="0"/>
                <a:cs typeface="楷体" charset="0"/>
              </a:rPr>
              <a:t>道</a:t>
            </a:r>
            <a:r>
              <a:rPr lang="zh-TW" altLang="en-US" sz="4800" b="1" dirty="0">
                <a:solidFill>
                  <a:schemeClr val="bg1"/>
                </a:solidFill>
                <a:latin typeface="Times" charset="0"/>
                <a:ea typeface="楷体" charset="0"/>
                <a:cs typeface="楷体" charset="0"/>
              </a:rPr>
              <a:t>時</a:t>
            </a:r>
            <a:r>
              <a:rPr lang="zh-CN" altLang="en-US" sz="4800" b="1" dirty="0">
                <a:solidFill>
                  <a:schemeClr val="bg1"/>
                </a:solidFill>
                <a:latin typeface="Times" charset="0"/>
                <a:ea typeface="楷体" charset="0"/>
                <a:cs typeface="楷体" charset="0"/>
              </a:rPr>
              <a:t>期</a:t>
            </a:r>
            <a:r>
              <a:rPr lang="zh-TW" altLang="en-US" sz="4800" b="1" dirty="0">
                <a:solidFill>
                  <a:schemeClr val="bg1"/>
                </a:solidFill>
                <a:latin typeface="Times" charset="0"/>
                <a:ea typeface="楷体" charset="0"/>
                <a:cs typeface="楷体" charset="0"/>
              </a:rPr>
              <a:t>的</a:t>
            </a:r>
            <a:br>
              <a:rPr lang="en-US" altLang="zh-TW" sz="4800" b="1" dirty="0">
                <a:solidFill>
                  <a:schemeClr val="bg1"/>
                </a:solidFill>
                <a:latin typeface="Times" charset="0"/>
                <a:ea typeface="楷体" charset="0"/>
                <a:cs typeface="楷体" charset="0"/>
              </a:rPr>
            </a:br>
            <a:r>
              <a:rPr lang="zh-CN" altLang="en-US" sz="4800" b="1" dirty="0">
                <a:solidFill>
                  <a:schemeClr val="bg1"/>
                </a:solidFill>
                <a:latin typeface="Times" charset="0"/>
                <a:ea typeface="楷体" charset="0"/>
                <a:cs typeface="楷体" charset="0"/>
              </a:rPr>
              <a:t>耶路撒冷</a:t>
            </a:r>
            <a:br>
              <a:rPr lang="zh-CN" altLang="en-US" sz="4800" b="1" dirty="0">
                <a:solidFill>
                  <a:schemeClr val="bg1"/>
                </a:solidFill>
                <a:latin typeface="Times" charset="0"/>
                <a:ea typeface="楷体" charset="0"/>
                <a:cs typeface="楷体" charset="0"/>
              </a:rPr>
            </a:br>
            <a:endParaRPr 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en-US" sz="3600">
                <a:effectLst>
                  <a:outerShdw blurRad="38100" dist="38100" dir="2700000" algn="tl">
                    <a:srgbClr val="FFFFFF"/>
                  </a:outerShdw>
                </a:effectLst>
                <a:latin typeface="Arial" charset="0"/>
                <a:ea typeface="ＭＳ Ｐゴシック" charset="0"/>
                <a:cs typeface="Arial" charset="0"/>
              </a:rPr>
              <a:t>Passion Week</a:t>
            </a:r>
            <a:endParaRPr lang="en-US" sz="4000">
              <a:effectLst>
                <a:outerShdw blurRad="38100" dist="38100" dir="2700000" algn="tl">
                  <a:srgbClr val="FFFFFF"/>
                </a:outerShdw>
              </a:effectLst>
              <a:latin typeface="Arial" charset="0"/>
              <a:ea typeface="ＭＳ Ｐゴシック" charset="0"/>
              <a:cs typeface="Arial" charset="0"/>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FF5050"/>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458"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FF5050"/>
                  </a:solidFill>
                  <a:effectLst>
                    <a:outerShdw blurRad="38100" dist="38100" dir="2700000" algn="tl">
                      <a:srgbClr val="000000"/>
                    </a:outerShdw>
                  </a:effectLst>
                  <a:latin typeface="Chalkboard" charset="0"/>
                </a:rPr>
                <a:t>Fri</a:t>
              </a:r>
            </a:p>
          </p:txBody>
        </p:sp>
      </p:grpSp>
      <p:grpSp>
        <p:nvGrpSpPr>
          <p:cNvPr id="4" name="Group 1067"/>
          <p:cNvGrpSpPr>
            <a:grpSpLocks/>
          </p:cNvGrpSpPr>
          <p:nvPr/>
        </p:nvGrpSpPr>
        <p:grpSpPr bwMode="auto">
          <a:xfrm>
            <a:off x="457200" y="3886200"/>
            <a:ext cx="2133600" cy="990600"/>
            <a:chOff x="288" y="2381"/>
            <a:chExt cx="1200" cy="624"/>
          </a:xfrm>
        </p:grpSpPr>
        <p:sp>
          <p:nvSpPr>
            <p:cNvPr id="474156"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Garamond" charset="0"/>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593C00"/>
                  </a:solidFill>
                  <a:effectLst>
                    <a:outerShdw blurRad="38100" dist="38100" dir="2700000" algn="tl">
                      <a:srgbClr val="000000"/>
                    </a:outerShdw>
                  </a:effectLst>
                  <a:latin typeface="Chalkboard" charset="0"/>
                </a:rPr>
                <a:t>Thurs</a:t>
              </a:r>
            </a:p>
          </p:txBody>
        </p:sp>
      </p:grpSp>
      <p:grpSp>
        <p:nvGrpSpPr>
          <p:cNvPr id="5" name="Group 1064"/>
          <p:cNvGrpSpPr>
            <a:grpSpLocks/>
          </p:cNvGrpSpPr>
          <p:nvPr/>
        </p:nvGrpSpPr>
        <p:grpSpPr bwMode="auto">
          <a:xfrm>
            <a:off x="457200" y="6096000"/>
            <a:ext cx="3962400" cy="801688"/>
            <a:chOff x="384" y="3734"/>
            <a:chExt cx="2352" cy="690"/>
          </a:xfrm>
        </p:grpSpPr>
        <p:sp>
          <p:nvSpPr>
            <p:cNvPr id="474154"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008000"/>
                </a:solidFill>
                <a:latin typeface="Garamond" charset="0"/>
              </a:endParaRPr>
            </a:p>
          </p:txBody>
        </p:sp>
        <p:sp>
          <p:nvSpPr>
            <p:cNvPr id="40" name="Text Box 12"/>
            <p:cNvSpPr txBox="1">
              <a:spLocks noChangeArrowheads="1"/>
            </p:cNvSpPr>
            <p:nvPr/>
          </p:nvSpPr>
          <p:spPr bwMode="auto">
            <a:xfrm>
              <a:off x="384" y="3868"/>
              <a:ext cx="624"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008000"/>
                  </a:solidFill>
                  <a:effectLst>
                    <a:outerShdw blurRad="38100" dist="38100" dir="2700000" algn="tl">
                      <a:srgbClr val="000000"/>
                    </a:outerShdw>
                  </a:effectLst>
                  <a:latin typeface="Chalkboard" charset="0"/>
                </a:rPr>
                <a:t>Sun</a:t>
              </a:r>
            </a:p>
          </p:txBody>
        </p:sp>
      </p:grpSp>
      <p:grpSp>
        <p:nvGrpSpPr>
          <p:cNvPr id="8" name="Group 23"/>
          <p:cNvGrpSpPr>
            <a:grpSpLocks/>
          </p:cNvGrpSpPr>
          <p:nvPr/>
        </p:nvGrpSpPr>
        <p:grpSpPr bwMode="auto">
          <a:xfrm>
            <a:off x="4732338" y="4114800"/>
            <a:ext cx="1820862" cy="2133600"/>
            <a:chOff x="3173" y="2592"/>
            <a:chExt cx="1147" cy="1344"/>
          </a:xfrm>
        </p:grpSpPr>
        <p:sp>
          <p:nvSpPr>
            <p:cNvPr id="474152"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Garamond" charset="0"/>
              </a:endParaRPr>
            </a:p>
          </p:txBody>
        </p:sp>
        <p:sp>
          <p:nvSpPr>
            <p:cNvPr id="269328" name="Text Box 16"/>
            <p:cNvSpPr txBox="1">
              <a:spLocks noChangeArrowheads="1"/>
            </p:cNvSpPr>
            <p:nvPr/>
          </p:nvSpPr>
          <p:spPr bwMode="auto">
            <a:xfrm>
              <a:off x="3173" y="2620"/>
              <a:ext cx="584"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solidFill>
                    <a:srgbClr val="800080"/>
                  </a:solidFill>
                  <a:effectLst>
                    <a:outerShdw blurRad="38100" dist="38100" dir="2700000" algn="tl">
                      <a:srgbClr val="000000"/>
                    </a:outerShdw>
                  </a:effectLst>
                  <a:latin typeface="Chalkboard" charset="0"/>
                </a:rPr>
                <a:t>Sun</a:t>
              </a:r>
              <a:endParaRPr lang="en-US">
                <a:solidFill>
                  <a:srgbClr val="FF0000"/>
                </a:solidFill>
                <a:effectLst>
                  <a:outerShdw blurRad="38100" dist="38100" dir="2700000" algn="tl">
                    <a:srgbClr val="000000"/>
                  </a:outerShdw>
                </a:effectLst>
                <a:latin typeface="Chalkboard" charset="0"/>
              </a:endParaRPr>
            </a:p>
          </p:txBody>
        </p:sp>
      </p:grpSp>
      <p:grpSp>
        <p:nvGrpSpPr>
          <p:cNvPr id="11" name="Group 21"/>
          <p:cNvGrpSpPr>
            <a:grpSpLocks/>
          </p:cNvGrpSpPr>
          <p:nvPr/>
        </p:nvGrpSpPr>
        <p:grpSpPr bwMode="auto">
          <a:xfrm>
            <a:off x="2362200" y="68263"/>
            <a:ext cx="2438400" cy="922337"/>
            <a:chOff x="1488" y="91"/>
            <a:chExt cx="1536" cy="581"/>
          </a:xfrm>
        </p:grpSpPr>
        <p:sp>
          <p:nvSpPr>
            <p:cNvPr id="474150"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Garamond" charset="0"/>
              </a:endParaRPr>
            </a:p>
          </p:txBody>
        </p:sp>
        <p:sp>
          <p:nvSpPr>
            <p:cNvPr id="269332" name="Text Box 20"/>
            <p:cNvSpPr txBox="1">
              <a:spLocks noChangeArrowheads="1"/>
            </p:cNvSpPr>
            <p:nvPr/>
          </p:nvSpPr>
          <p:spPr bwMode="auto">
            <a:xfrm>
              <a:off x="1518" y="96"/>
              <a:ext cx="642"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solidFill>
                    <a:srgbClr val="FF0000"/>
                  </a:solidFill>
                  <a:effectLst>
                    <a:outerShdw blurRad="38100" dist="38100" dir="2700000" algn="tl">
                      <a:srgbClr val="000000"/>
                    </a:outerShdw>
                  </a:effectLst>
                  <a:latin typeface="Chalkboard" charset="0"/>
                </a:rPr>
                <a:t>Mon</a:t>
              </a:r>
            </a:p>
          </p:txBody>
        </p:sp>
      </p:grpSp>
      <p:grpSp>
        <p:nvGrpSpPr>
          <p:cNvPr id="12" name="Group 27"/>
          <p:cNvGrpSpPr>
            <a:grpSpLocks/>
          </p:cNvGrpSpPr>
          <p:nvPr/>
        </p:nvGrpSpPr>
        <p:grpSpPr bwMode="auto">
          <a:xfrm>
            <a:off x="5334000" y="76200"/>
            <a:ext cx="1905000" cy="1752600"/>
            <a:chOff x="3360" y="96"/>
            <a:chExt cx="1200" cy="1104"/>
          </a:xfrm>
        </p:grpSpPr>
        <p:sp>
          <p:nvSpPr>
            <p:cNvPr id="474148"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Garamond" charset="0"/>
              </a:endParaRPr>
            </a:p>
          </p:txBody>
        </p:sp>
        <p:sp>
          <p:nvSpPr>
            <p:cNvPr id="269338" name="Text Box 26"/>
            <p:cNvSpPr txBox="1">
              <a:spLocks noChangeArrowheads="1"/>
            </p:cNvSpPr>
            <p:nvPr/>
          </p:nvSpPr>
          <p:spPr bwMode="auto">
            <a:xfrm>
              <a:off x="3360" y="96"/>
              <a:ext cx="708"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FF8000"/>
                  </a:solidFill>
                  <a:effectLst>
                    <a:outerShdw blurRad="38100" dist="38100" dir="2700000" algn="tl">
                      <a:srgbClr val="000000"/>
                    </a:outerShdw>
                  </a:effectLst>
                  <a:latin typeface="Chalkboard" charset="0"/>
                </a:rPr>
                <a:t>Tues</a:t>
              </a:r>
              <a:endParaRPr lang="en-US">
                <a:solidFill>
                  <a:srgbClr val="000000"/>
                </a:solidFill>
                <a:effectLst>
                  <a:outerShdw blurRad="38100" dist="38100" dir="2700000" algn="tl">
                    <a:srgbClr val="FFFFFF"/>
                  </a:outerShdw>
                </a:effectLst>
                <a:latin typeface="Chalkboard"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FFFFFF"/>
              </a:solidFill>
              <a:latin typeface="Times New Roman"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srgbClr val="FFFFFF"/>
              </a:solidFill>
              <a:latin typeface="Times New Roman"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srgbClr val="FFFFFF"/>
              </a:solidFill>
              <a:latin typeface="Times New Roman" charset="0"/>
            </a:endParaRPr>
          </a:p>
        </p:txBody>
      </p:sp>
      <p:grpSp>
        <p:nvGrpSpPr>
          <p:cNvPr id="13" name="Group 1065"/>
          <p:cNvGrpSpPr>
            <a:grpSpLocks/>
          </p:cNvGrpSpPr>
          <p:nvPr/>
        </p:nvGrpSpPr>
        <p:grpSpPr bwMode="auto">
          <a:xfrm>
            <a:off x="457200" y="5526088"/>
            <a:ext cx="3962400" cy="646112"/>
            <a:chOff x="384" y="3264"/>
            <a:chExt cx="2352" cy="574"/>
          </a:xfrm>
        </p:grpSpPr>
        <p:sp>
          <p:nvSpPr>
            <p:cNvPr id="9" name="Text Box 12"/>
            <p:cNvSpPr txBox="1">
              <a:spLocks noChangeArrowheads="1"/>
            </p:cNvSpPr>
            <p:nvPr/>
          </p:nvSpPr>
          <p:spPr bwMode="auto">
            <a:xfrm>
              <a:off x="384" y="3264"/>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663300"/>
                  </a:solidFill>
                  <a:effectLst>
                    <a:outerShdw blurRad="38100" dist="38100" dir="2700000" algn="tl">
                      <a:srgbClr val="000000"/>
                    </a:outerShdw>
                  </a:effectLst>
                  <a:latin typeface="Chalkboard" charset="0"/>
                </a:rPr>
                <a:t>Sat</a:t>
              </a: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663300"/>
                </a:solidFill>
                <a:effectLst>
                  <a:outerShdw blurRad="38100" dist="38100" dir="2700000" algn="tl">
                    <a:srgbClr val="000000"/>
                  </a:outerShdw>
                </a:effectLst>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000000"/>
                  </a:solidFill>
                  <a:effectLst>
                    <a:outerShdw blurRad="38100" dist="38100" dir="2700000" algn="tl">
                      <a:srgbClr val="FFFFFF"/>
                    </a:outerShdw>
                  </a:effectLst>
                  <a:latin typeface="Chalkboard" charset="0"/>
                </a:rPr>
                <a:t>Fri</a:t>
              </a:r>
              <a:endParaRPr lang="en-US">
                <a:solidFill>
                  <a:srgbClr val="000079"/>
                </a:solidFill>
                <a:effectLst>
                  <a:outerShdw blurRad="38100" dist="38100" dir="2700000" algn="tl">
                    <a:srgbClr val="000000"/>
                  </a:outerShdw>
                </a:effectLst>
                <a:latin typeface="Chalkboard" charset="0"/>
              </a:endParaRPr>
            </a:p>
          </p:txBody>
        </p:sp>
        <p:sp>
          <p:nvSpPr>
            <p:cNvPr id="474145"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008000"/>
                </a:solidFill>
                <a:latin typeface="Garamond" charset="0"/>
              </a:endParaRPr>
            </a:p>
          </p:txBody>
        </p:sp>
      </p:grpSp>
      <p:grpSp>
        <p:nvGrpSpPr>
          <p:cNvPr id="15"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0099CC"/>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571"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0099CC"/>
                  </a:solidFill>
                  <a:effectLst>
                    <a:outerShdw blurRad="38100" dist="38100" dir="2700000" algn="tl">
                      <a:srgbClr val="000000"/>
                    </a:outerShdw>
                  </a:effectLst>
                  <a:latin typeface="Chalkboard" charset="0"/>
                </a:rPr>
                <a:t>Sat</a:t>
              </a:r>
            </a:p>
          </p:txBody>
        </p:sp>
      </p:gr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srgbClr val="FFFFFF"/>
              </a:solidFill>
              <a:latin typeface="Times New Roman"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srgbClr val="FFFFFF"/>
              </a:solidFill>
              <a:latin typeface="Times New Roman"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srgbClr val="FFFFFF"/>
              </a:solidFill>
              <a:latin typeface="Times New Roman"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srgbClr val="FFFFFF"/>
              </a:solidFill>
              <a:latin typeface="Times New Roman" charset="0"/>
            </a:endParaRPr>
          </a:p>
        </p:txBody>
      </p:sp>
      <p:grpSp>
        <p:nvGrpSpPr>
          <p:cNvPr id="16" name="Group 1075"/>
          <p:cNvGrpSpPr>
            <a:grpSpLocks/>
          </p:cNvGrpSpPr>
          <p:nvPr/>
        </p:nvGrpSpPr>
        <p:grpSpPr bwMode="auto">
          <a:xfrm>
            <a:off x="7421563" y="76200"/>
            <a:ext cx="1722437" cy="1284288"/>
            <a:chOff x="4776" y="96"/>
            <a:chExt cx="1085" cy="809"/>
          </a:xfrm>
        </p:grpSpPr>
        <p:sp>
          <p:nvSpPr>
            <p:cNvPr id="474140"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6D6D6D"/>
                </a:solidFill>
                <a:latin typeface="Garamond" charset="0"/>
              </a:endParaRPr>
            </a:p>
          </p:txBody>
        </p:sp>
        <p:sp>
          <p:nvSpPr>
            <p:cNvPr id="36" name="Text Box 12"/>
            <p:cNvSpPr txBox="1">
              <a:spLocks noChangeArrowheads="1"/>
            </p:cNvSpPr>
            <p:nvPr/>
          </p:nvSpPr>
          <p:spPr bwMode="auto">
            <a:xfrm>
              <a:off x="4776" y="124"/>
              <a:ext cx="701" cy="40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6D6D6D"/>
                  </a:solidFill>
                  <a:effectLst>
                    <a:outerShdw blurRad="38100" dist="38100" dir="2700000" algn="tl">
                      <a:srgbClr val="000000"/>
                    </a:outerShdw>
                  </a:effectLst>
                  <a:latin typeface="Chalkboard" charset="0"/>
                </a:rPr>
                <a:t>Wed</a:t>
              </a:r>
            </a:p>
          </p:txBody>
        </p:sp>
      </p:grpSp>
      <p:sp>
        <p:nvSpPr>
          <p:cNvPr id="474139"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64</a:t>
            </a:r>
            <a:endParaRPr lang="en-US" sz="2000" dirty="0">
              <a:solidFill>
                <a:srgbClr val="FFFFFF"/>
              </a:solidFill>
              <a:latin typeface="Arial" charset="0"/>
              <a:cs typeface="Arial" charset="0"/>
            </a:endParaRPr>
          </a:p>
        </p:txBody>
      </p:sp>
    </p:spTree>
    <p:extLst>
      <p:ext uri="{BB962C8B-B14F-4D97-AF65-F5344CB8AC3E}">
        <p14:creationId xmlns:p14="http://schemas.microsoft.com/office/powerpoint/2010/main" val="2212463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3"/>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matt 24 herod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Title 1"/>
          <p:cNvSpPr>
            <a:spLocks noGrp="1"/>
          </p:cNvSpPr>
          <p:nvPr>
            <p:ph type="title"/>
          </p:nvPr>
        </p:nvSpPr>
        <p:spPr>
          <a:xfrm>
            <a:off x="-1" y="-26988"/>
            <a:ext cx="9180513" cy="647701"/>
          </a:xfrm>
          <a:solidFill>
            <a:srgbClr val="1C3B1F"/>
          </a:solidFill>
        </p:spPr>
        <p:txBody>
          <a:bodyPr/>
          <a:lstStyle/>
          <a:p>
            <a:r>
              <a:rPr lang="zh-TW" altLang="en-US" sz="3200" b="1" dirty="0">
                <a:solidFill>
                  <a:srgbClr val="FFFFFF"/>
                </a:solidFill>
                <a:latin typeface="KaiTi" pitchFamily="49" charset="-122"/>
                <a:ea typeface="KaiTi" pitchFamily="49" charset="-122"/>
                <a:cs typeface="ＭＳ Ｐゴシック" charset="0"/>
              </a:rPr>
              <a:t>門</a:t>
            </a:r>
            <a:r>
              <a:rPr lang="zh-CN" altLang="en-US" sz="3200" b="1" dirty="0">
                <a:solidFill>
                  <a:srgbClr val="FFFFFF"/>
                </a:solidFill>
                <a:latin typeface="KaiTi" pitchFamily="49" charset="-122"/>
                <a:ea typeface="KaiTi" pitchFamily="49" charset="-122"/>
                <a:cs typeface="ＭＳ Ｐゴシック" charset="0"/>
              </a:rPr>
              <a:t>徒</a:t>
            </a:r>
            <a:r>
              <a:rPr lang="en-US" sz="3200" b="1" dirty="0">
                <a:solidFill>
                  <a:srgbClr val="FFFFFF"/>
                </a:solidFill>
                <a:latin typeface="KaiTi" pitchFamily="49" charset="-122"/>
                <a:ea typeface="KaiTi" pitchFamily="49" charset="-122"/>
                <a:cs typeface="ＭＳ Ｐゴシック" charset="0"/>
              </a:rPr>
              <a:t>: </a:t>
            </a:r>
            <a:r>
              <a:rPr lang="zh-CN" altLang="en-US" sz="3200" b="1" dirty="0">
                <a:solidFill>
                  <a:srgbClr val="FFFFFF"/>
                </a:solidFill>
                <a:latin typeface="KaiTi" pitchFamily="49" charset="-122"/>
                <a:ea typeface="KaiTi" pitchFamily="49" charset="-122"/>
                <a:cs typeface="ＭＳ Ｐゴシック" charset="0"/>
              </a:rPr>
              <a:t>多</a:t>
            </a:r>
            <a:r>
              <a:rPr lang="zh-TW" altLang="en-US" sz="3200" b="1" dirty="0">
                <a:solidFill>
                  <a:srgbClr val="FFFFFF"/>
                </a:solidFill>
                <a:latin typeface="KaiTi" pitchFamily="49" charset="-122"/>
                <a:ea typeface="KaiTi" pitchFamily="49" charset="-122"/>
                <a:cs typeface="ＭＳ Ｐゴシック" charset="0"/>
              </a:rPr>
              <a:t>麼</a:t>
            </a:r>
            <a:r>
              <a:rPr lang="zh-CN" altLang="en-US" sz="3200" b="1" dirty="0">
                <a:solidFill>
                  <a:srgbClr val="FFFFFF"/>
                </a:solidFill>
                <a:latin typeface="KaiTi" pitchFamily="49" charset="-122"/>
                <a:ea typeface="KaiTi" pitchFamily="49" charset="-122"/>
                <a:cs typeface="ＭＳ Ｐゴシック" charset="0"/>
              </a:rPr>
              <a:t>雄</a:t>
            </a:r>
            <a:r>
              <a:rPr lang="zh-TW" altLang="en-US" sz="3200" b="1" dirty="0">
                <a:solidFill>
                  <a:srgbClr val="FFFFFF"/>
                </a:solidFill>
                <a:latin typeface="KaiTi" pitchFamily="49" charset="-122"/>
                <a:ea typeface="KaiTi" pitchFamily="49" charset="-122"/>
                <a:cs typeface="ＭＳ Ｐゴシック" charset="0"/>
              </a:rPr>
              <a:t>偉</a:t>
            </a:r>
            <a:r>
              <a:rPr lang="zh-CN" altLang="en-US" sz="3200" b="1" dirty="0">
                <a:solidFill>
                  <a:srgbClr val="FFFFFF"/>
                </a:solidFill>
                <a:latin typeface="KaiTi" pitchFamily="49" charset="-122"/>
                <a:ea typeface="KaiTi" pitchFamily="49" charset="-122"/>
                <a:cs typeface="ＭＳ Ｐゴシック" charset="0"/>
              </a:rPr>
              <a:t>的</a:t>
            </a:r>
            <a:r>
              <a:rPr lang="zh-TW" altLang="en-US" sz="3200" b="1" dirty="0">
                <a:solidFill>
                  <a:srgbClr val="FFFFFF"/>
                </a:solidFill>
                <a:latin typeface="KaiTi" pitchFamily="49" charset="-122"/>
                <a:ea typeface="KaiTi" pitchFamily="49" charset="-122"/>
                <a:cs typeface="ＭＳ Ｐゴシック" charset="0"/>
              </a:rPr>
              <a:t>聖</a:t>
            </a:r>
            <a:r>
              <a:rPr lang="zh-CN" altLang="en-US" sz="3200" b="1" dirty="0">
                <a:solidFill>
                  <a:srgbClr val="FFFFFF"/>
                </a:solidFill>
                <a:latin typeface="KaiTi" pitchFamily="49" charset="-122"/>
                <a:ea typeface="KaiTi" pitchFamily="49" charset="-122"/>
                <a:cs typeface="ＭＳ Ｐゴシック" charset="0"/>
              </a:rPr>
              <a:t>殿</a:t>
            </a:r>
            <a:r>
              <a:rPr lang="en-US" sz="3200" b="1" dirty="0">
                <a:solidFill>
                  <a:srgbClr val="FFFFFF"/>
                </a:solidFill>
                <a:latin typeface="KaiTi" pitchFamily="49" charset="-122"/>
                <a:ea typeface="KaiTi" pitchFamily="49" charset="-122"/>
                <a:cs typeface="ＭＳ Ｐゴシック" charset="0"/>
              </a:rPr>
              <a:t>! (24:1)</a:t>
            </a:r>
          </a:p>
        </p:txBody>
      </p:sp>
      <p:sp>
        <p:nvSpPr>
          <p:cNvPr id="5" name="Title 1"/>
          <p:cNvSpPr txBox="1">
            <a:spLocks/>
          </p:cNvSpPr>
          <p:nvPr/>
        </p:nvSpPr>
        <p:spPr bwMode="auto">
          <a:xfrm>
            <a:off x="5364089" y="1844824"/>
            <a:ext cx="3528391" cy="2952601"/>
          </a:xfrm>
          <a:prstGeom prst="rect">
            <a:avLst/>
          </a:prstGeom>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chemeClr val="bg1"/>
                </a:solidFill>
                <a:latin typeface="KaiTi" pitchFamily="49" charset="-122"/>
                <a:ea typeface="KaiTi" pitchFamily="49" charset="-122"/>
                <a:cs typeface="Arial" charset="0"/>
              </a:rPr>
              <a:t>耶稣</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將來</a:t>
            </a:r>
            <a:r>
              <a:rPr lang="zh-TW" altLang="en-US" sz="3200" b="1" dirty="0">
                <a:solidFill>
                  <a:schemeClr val="bg1"/>
                </a:solidFill>
                <a:latin typeface="KaiTi" pitchFamily="49" charset="-122"/>
                <a:ea typeface="KaiTi" pitchFamily="49" charset="-122"/>
              </a:rPr>
              <a:t>在這 裡没有一塊石頭 留在石頭上，不被</a:t>
            </a:r>
            <a:r>
              <a:rPr lang="en-US" altLang="zh-TW" sz="3200" b="1" dirty="0">
                <a:solidFill>
                  <a:schemeClr val="bg1"/>
                </a:solidFill>
                <a:latin typeface="KaiTi" pitchFamily="49" charset="-122"/>
                <a:ea typeface="KaiTi" pitchFamily="49" charset="-122"/>
              </a:rPr>
              <a:t> </a:t>
            </a:r>
            <a:r>
              <a:rPr lang="zh-TW" altLang="en-US" sz="3200" b="1" dirty="0">
                <a:solidFill>
                  <a:schemeClr val="bg1"/>
                </a:solidFill>
                <a:latin typeface="KaiTi" pitchFamily="49" charset="-122"/>
                <a:ea typeface="KaiTi" pitchFamily="49" charset="-122"/>
              </a:rPr>
              <a:t>拆毁了 。</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                 </a:t>
            </a:r>
            <a:r>
              <a:rPr lang="en-US" sz="3200" b="1" dirty="0">
                <a:solidFill>
                  <a:schemeClr val="bg1"/>
                </a:solidFill>
                <a:latin typeface="KaiTi" pitchFamily="49" charset="-122"/>
                <a:ea typeface="KaiTi" pitchFamily="49" charset="-122"/>
                <a:cs typeface="Arial" charset="0"/>
              </a:rPr>
              <a:t>(24:2)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dirty="0">
                <a:solidFill>
                  <a:srgbClr val="FFFFFF"/>
                </a:solidFill>
                <a:latin typeface="KaiTi" pitchFamily="49" charset="-122"/>
                <a:ea typeface="KaiTi" pitchFamily="49" charset="-122"/>
                <a:cs typeface="Arial" charset="0"/>
              </a:rPr>
              <a:t>門</a:t>
            </a:r>
            <a:r>
              <a:rPr lang="zh-CN" altLang="en-US" sz="3200" b="1" dirty="0">
                <a:solidFill>
                  <a:srgbClr val="FFFFFF"/>
                </a:solidFill>
                <a:latin typeface="KaiTi" pitchFamily="49" charset="-122"/>
                <a:ea typeface="KaiTi" pitchFamily="49" charset="-122"/>
                <a:cs typeface="Arial" charset="0"/>
              </a:rPr>
              <a:t>徒</a:t>
            </a:r>
            <a:r>
              <a:rPr lang="en-US" sz="3200" b="1" dirty="0">
                <a:solidFill>
                  <a:srgbClr val="FFFFFF"/>
                </a:solidFill>
                <a:latin typeface="KaiTi" pitchFamily="49" charset="-122"/>
                <a:ea typeface="KaiTi" pitchFamily="49" charset="-122"/>
                <a:cs typeface="Arial" charset="0"/>
              </a:rPr>
              <a:t>: </a:t>
            </a:r>
            <a:r>
              <a:rPr lang="zh-CN" altLang="en-US" sz="3200" b="1" dirty="0">
                <a:solidFill>
                  <a:srgbClr val="FFFFFF"/>
                </a:solidFill>
                <a:latin typeface="KaiTi" pitchFamily="49" charset="-122"/>
                <a:ea typeface="KaiTi" pitchFamily="49" charset="-122"/>
                <a:cs typeface="Arial" charset="0"/>
              </a:rPr>
              <a:t>何</a:t>
            </a:r>
            <a:r>
              <a:rPr lang="zh-TW" altLang="en-US" sz="3200" b="1" dirty="0">
                <a:solidFill>
                  <a:srgbClr val="FFFFFF"/>
                </a:solidFill>
                <a:latin typeface="KaiTi" pitchFamily="49" charset="-122"/>
                <a:ea typeface="KaiTi" pitchFamily="49" charset="-122"/>
                <a:cs typeface="Arial" charset="0"/>
              </a:rPr>
              <a:t>時</a:t>
            </a:r>
            <a:r>
              <a:rPr lang="en-US" sz="3200" b="1" dirty="0">
                <a:solidFill>
                  <a:srgbClr val="FFFFFF"/>
                </a:solidFill>
                <a:latin typeface="KaiTi" pitchFamily="49" charset="-122"/>
                <a:ea typeface="KaiTi" pitchFamily="49" charset="-122"/>
                <a:cs typeface="Arial" charset="0"/>
              </a:rPr>
              <a:t>?</a:t>
            </a:r>
            <a:r>
              <a:rPr lang="zh-TW" altLang="en-US" sz="3200" b="1" dirty="0">
                <a:solidFill>
                  <a:srgbClr val="FFFFFF"/>
                </a:solidFill>
                <a:latin typeface="KaiTi" pitchFamily="49" charset="-122"/>
                <a:ea typeface="KaiTi" pitchFamily="49" charset="-122"/>
                <a:cs typeface="Arial" charset="0"/>
              </a:rPr>
              <a:t> 有甚麼跡象</a:t>
            </a:r>
            <a:r>
              <a:rPr lang="en-US" sz="3200" b="1" dirty="0">
                <a:solidFill>
                  <a:srgbClr val="FFFFFF"/>
                </a:solidFill>
                <a:latin typeface="KaiTi" pitchFamily="49" charset="-122"/>
                <a:ea typeface="KaiTi" pitchFamily="49" charset="-122"/>
                <a:cs typeface="Arial" charset="0"/>
              </a:rPr>
              <a:t>? (24:3)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zh-CN" altLang="en-US" sz="3200" b="1" dirty="0">
                <a:solidFill>
                  <a:srgbClr val="FFFFFF"/>
                </a:solidFill>
                <a:latin typeface="楷体" pitchFamily="49" charset="-122"/>
                <a:ea typeface="楷体" pitchFamily="49" charset="-122"/>
                <a:cs typeface="Arial" charset="0"/>
              </a:rPr>
              <a:t>橄</a:t>
            </a:r>
            <a:r>
              <a:rPr lang="zh-TW" altLang="en-US" sz="3200" b="1" dirty="0">
                <a:solidFill>
                  <a:srgbClr val="FFFFFF"/>
                </a:solidFill>
                <a:latin typeface="楷体" pitchFamily="49" charset="-122"/>
                <a:ea typeface="楷体" pitchFamily="49" charset="-122"/>
                <a:cs typeface="Arial" charset="0"/>
              </a:rPr>
              <a:t>欖</a:t>
            </a:r>
            <a:r>
              <a:rPr lang="zh-CN" altLang="en-US" sz="3200" b="1" dirty="0">
                <a:solidFill>
                  <a:srgbClr val="FFFFFF"/>
                </a:solidFill>
                <a:latin typeface="楷体" pitchFamily="49" charset="-122"/>
                <a:ea typeface="楷体" pitchFamily="49" charset="-122"/>
                <a:cs typeface="Arial" charset="0"/>
              </a:rPr>
              <a:t>山的教</a:t>
            </a:r>
            <a:r>
              <a:rPr lang="zh-TW" altLang="en-US" sz="3200" b="1" dirty="0">
                <a:solidFill>
                  <a:srgbClr val="FFFFFF"/>
                </a:solidFill>
                <a:latin typeface="楷体" pitchFamily="49" charset="-122"/>
                <a:ea typeface="楷体" pitchFamily="49" charset="-122"/>
                <a:cs typeface="Arial" charset="0"/>
              </a:rPr>
              <a:t>導</a:t>
            </a:r>
            <a:r>
              <a:rPr lang="en-US" altLang="zh-TW" sz="3200" b="1" dirty="0">
                <a:solidFill>
                  <a:srgbClr val="FFFFFF"/>
                </a:solidFill>
                <a:latin typeface="楷体" pitchFamily="49" charset="-122"/>
                <a:ea typeface="楷体" pitchFamily="49" charset="-122"/>
                <a:cs typeface="Arial" charset="0"/>
              </a:rPr>
              <a:t>(</a:t>
            </a:r>
            <a:r>
              <a:rPr lang="zh-CN" altLang="en-US" sz="3200" b="1" dirty="0">
                <a:solidFill>
                  <a:srgbClr val="FFFFFF"/>
                </a:solidFill>
                <a:latin typeface="楷体" pitchFamily="49" charset="-122"/>
                <a:ea typeface="楷体" pitchFamily="49" charset="-122"/>
                <a:cs typeface="Arial" charset="0"/>
              </a:rPr>
              <a:t>太</a:t>
            </a:r>
            <a:r>
              <a:rPr lang="en-US" altLang="zh-TW" sz="3200" b="1" dirty="0">
                <a:solidFill>
                  <a:srgbClr val="FFFFFF"/>
                </a:solidFill>
                <a:latin typeface="楷体" pitchFamily="49" charset="-122"/>
                <a:ea typeface="楷体" pitchFamily="49" charset="-122"/>
                <a:cs typeface="Arial" charset="0"/>
              </a:rPr>
              <a:t>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末世的</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徵兆</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(4-8)</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2" name="Text Box 4"/>
          <p:cNvSpPr txBox="1">
            <a:spLocks noChangeArrowheads="1"/>
          </p:cNvSpPr>
          <p:nvPr/>
        </p:nvSpPr>
        <p:spPr bwMode="auto">
          <a:xfrm>
            <a:off x="3923928" y="4149080"/>
            <a:ext cx="2736304"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大</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災難</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(9-14, 21-22)</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3" name="Text Box 4"/>
          <p:cNvSpPr txBox="1">
            <a:spLocks noChangeArrowheads="1"/>
          </p:cNvSpPr>
          <p:nvPr/>
        </p:nvSpPr>
        <p:spPr bwMode="auto">
          <a:xfrm>
            <a:off x="2627784" y="2636912"/>
            <a:ext cx="2016224" cy="1061829"/>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FF"/>
                </a:solidFill>
                <a:latin typeface="楷体" pitchFamily="49" charset="-122"/>
                <a:ea typeface="楷体" pitchFamily="49" charset="-122"/>
              </a:rPr>
              <a:t>憎惡的蒼凉</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(15-20)</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4" name="Text Box 4"/>
          <p:cNvSpPr txBox="1">
            <a:spLocks noChangeArrowheads="1"/>
          </p:cNvSpPr>
          <p:nvPr/>
        </p:nvSpPr>
        <p:spPr bwMode="auto">
          <a:xfrm>
            <a:off x="4572000" y="2636912"/>
            <a:ext cx="2016224"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假基</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督與假</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先知</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(23-26)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5" name="Text Box 4"/>
          <p:cNvSpPr txBox="1">
            <a:spLocks noChangeArrowheads="1"/>
          </p:cNvSpPr>
          <p:nvPr/>
        </p:nvSpPr>
        <p:spPr bwMode="auto">
          <a:xfrm>
            <a:off x="5076056" y="799437"/>
            <a:ext cx="4140968" cy="784830"/>
          </a:xfrm>
          <a:prstGeom prst="rect">
            <a:avLst/>
          </a:prstGeom>
          <a:noFill/>
          <a:ln>
            <a:noFill/>
          </a:ln>
          <a:effectLst/>
        </p:spPr>
        <p:txBody>
          <a:bodyPr wrap="square">
            <a:spAutoFit/>
          </a:bodyPr>
          <a:lstStyle/>
          <a:p>
            <a:pP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第二次的再来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(27-31):</a:t>
            </a:r>
          </a:p>
          <a:p>
            <a:pP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6" name="Text Box 4"/>
          <p:cNvSpPr txBox="1">
            <a:spLocks noChangeArrowheads="1"/>
          </p:cNvSpPr>
          <p:nvPr/>
        </p:nvSpPr>
        <p:spPr bwMode="auto">
          <a:xfrm>
            <a:off x="5076056" y="1096788"/>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latin typeface="楷体" pitchFamily="49" charset="-122"/>
                <a:ea typeface="楷体" pitchFamily="49" charset="-122"/>
              </a:rPr>
              <a:t>天上的</a:t>
            </a:r>
            <a:r>
              <a:rPr lang="zh-TW" altLang="en-US" sz="1800" dirty="0">
                <a:solidFill>
                  <a:srgbClr val="FFFFFF"/>
                </a:solidFill>
                <a:effectLst>
                  <a:glow rad="241300">
                    <a:srgbClr val="000000">
                      <a:alpha val="75000"/>
                    </a:srgbClr>
                  </a:glow>
                </a:effectLst>
                <a:latin typeface="楷体" pitchFamily="49" charset="-122"/>
                <a:ea typeface="楷体" pitchFamily="49" charset="-122"/>
              </a:rPr>
              <a:t>徵</a:t>
            </a:r>
            <a:r>
              <a:rPr lang="zh-CN" altLang="en-US" sz="1800" dirty="0">
                <a:solidFill>
                  <a:srgbClr val="FFFFFF"/>
                </a:solidFill>
                <a:effectLst>
                  <a:glow rad="241300">
                    <a:srgbClr val="000000">
                      <a:alpha val="75000"/>
                    </a:srgbClr>
                  </a:glow>
                </a:effectLst>
                <a:latin typeface="楷体" pitchFamily="49" charset="-122"/>
                <a:ea typeface="楷体" pitchFamily="49" charset="-122"/>
              </a:rPr>
              <a:t>兆</a:t>
            </a:r>
            <a:r>
              <a:rPr lang="en-US" altLang="zh-TW" sz="1800" dirty="0">
                <a:solidFill>
                  <a:srgbClr val="FFFFFF"/>
                </a:solidFill>
                <a:effectLst>
                  <a:glow rad="241300">
                    <a:srgbClr val="000000">
                      <a:alpha val="75000"/>
                    </a:srgbClr>
                  </a:glow>
                </a:effectLst>
                <a:latin typeface="楷体" pitchFamily="49" charset="-122"/>
                <a:ea typeface="楷体" pitchFamily="49" charset="-122"/>
              </a:rPr>
              <a:t> (29-30)</a:t>
            </a:r>
          </a:p>
          <a:p>
            <a:pPr>
              <a:defRPr/>
            </a:pPr>
            <a:endParaRPr lang="en-US" sz="1800" dirty="0">
              <a:solidFill>
                <a:srgbClr val="FFFFFF"/>
              </a:solidFill>
              <a:effectLst>
                <a:glow rad="241300">
                  <a:srgbClr val="000000">
                    <a:alpha val="75000"/>
                  </a:srgbClr>
                </a:glow>
              </a:effectLst>
            </a:endParaRPr>
          </a:p>
        </p:txBody>
      </p:sp>
      <p:sp>
        <p:nvSpPr>
          <p:cNvPr id="17" name="Text Box 4"/>
          <p:cNvSpPr txBox="1">
            <a:spLocks noChangeArrowheads="1"/>
          </p:cNvSpPr>
          <p:nvPr/>
        </p:nvSpPr>
        <p:spPr bwMode="auto">
          <a:xfrm>
            <a:off x="5076056" y="1394139"/>
            <a:ext cx="4140968" cy="784830"/>
          </a:xfrm>
          <a:prstGeom prst="rect">
            <a:avLst/>
          </a:prstGeom>
          <a:noFill/>
          <a:ln>
            <a:noFill/>
          </a:ln>
          <a:effec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人子的再来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(27, 30)</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18" name="Text Box 4"/>
          <p:cNvSpPr txBox="1">
            <a:spLocks noChangeArrowheads="1"/>
          </p:cNvSpPr>
          <p:nvPr/>
        </p:nvSpPr>
        <p:spPr bwMode="auto">
          <a:xfrm>
            <a:off x="5076056" y="1691490"/>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TW" altLang="en-US" sz="1800" dirty="0">
                <a:solidFill>
                  <a:srgbClr val="FFFFFF"/>
                </a:solidFill>
                <a:effectLst>
                  <a:glow rad="241300">
                    <a:srgbClr val="000000">
                      <a:alpha val="75000"/>
                    </a:srgbClr>
                  </a:glow>
                </a:effectLst>
                <a:latin typeface="楷体" pitchFamily="49" charset="-122"/>
                <a:ea typeface="楷体" pitchFamily="49" charset="-122"/>
              </a:rPr>
              <a:t>飛鳥</a:t>
            </a:r>
            <a:r>
              <a:rPr lang="zh-CN" altLang="en-US" sz="1800" dirty="0">
                <a:solidFill>
                  <a:srgbClr val="FFFFFF"/>
                </a:solidFill>
                <a:effectLst>
                  <a:glow rad="241300">
                    <a:srgbClr val="000000">
                      <a:alpha val="75000"/>
                    </a:srgbClr>
                  </a:glow>
                </a:effectLst>
                <a:latin typeface="楷体" pitchFamily="49" charset="-122"/>
                <a:ea typeface="楷体" pitchFamily="49" charset="-122"/>
              </a:rPr>
              <a:t>的食物</a:t>
            </a:r>
            <a:r>
              <a:rPr lang="en-US" altLang="zh-TW" sz="1800" dirty="0">
                <a:solidFill>
                  <a:srgbClr val="FFFFFF"/>
                </a:solidFill>
                <a:effectLst>
                  <a:glow rad="241300">
                    <a:srgbClr val="000000">
                      <a:alpha val="75000"/>
                    </a:srgbClr>
                  </a:glow>
                </a:effectLst>
                <a:latin typeface="楷体" pitchFamily="49" charset="-122"/>
                <a:ea typeface="楷体" pitchFamily="49" charset="-122"/>
              </a:rPr>
              <a:t>(28)</a:t>
            </a:r>
          </a:p>
          <a:p>
            <a:pPr>
              <a:defRPr/>
            </a:pPr>
            <a:endParaRPr lang="en-US" sz="1800" dirty="0">
              <a:solidFill>
                <a:srgbClr val="FFFFFF"/>
              </a:solidFill>
              <a:effectLst>
                <a:glow rad="241300">
                  <a:srgbClr val="000000">
                    <a:alpha val="75000"/>
                  </a:srgbClr>
                </a:glow>
              </a:effectLst>
            </a:endParaRPr>
          </a:p>
        </p:txBody>
      </p:sp>
      <p:sp>
        <p:nvSpPr>
          <p:cNvPr id="19" name="Text Box 4"/>
          <p:cNvSpPr txBox="1">
            <a:spLocks noChangeArrowheads="1"/>
          </p:cNvSpPr>
          <p:nvPr/>
        </p:nvSpPr>
        <p:spPr bwMode="auto">
          <a:xfrm>
            <a:off x="5076056" y="1988840"/>
            <a:ext cx="4140968" cy="784830"/>
          </a:xfrm>
          <a:prstGeom prst="rect">
            <a:avLst/>
          </a:prstGeom>
          <a:noFill/>
          <a:ln>
            <a:noFill/>
          </a:ln>
          <a:effectLst/>
        </p:spPr>
        <p:txBody>
          <a:bodyPr>
            <a:spAutoFit/>
          </a:bodyPr>
          <a:lstStyle/>
          <a:p>
            <a:pPr marL="182563" indent="-182563" eaLnBrk="1" hangingPunct="1">
              <a:spcBef>
                <a:spcPct val="50000"/>
              </a:spcBef>
              <a:buFont typeface="Arial"/>
              <a:buChar char="•"/>
              <a:defRPr/>
            </a:pP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選</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民的拯救</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(31)</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20" name="Text Box 4"/>
          <p:cNvSpPr txBox="1">
            <a:spLocks noChangeArrowheads="1"/>
          </p:cNvSpPr>
          <p:nvPr/>
        </p:nvSpPr>
        <p:spPr bwMode="auto">
          <a:xfrm>
            <a:off x="6012160" y="6114782"/>
            <a:ext cx="2016224" cy="784830"/>
          </a:xfrm>
          <a:prstGeom prst="rect">
            <a:avLst/>
          </a:prstGeom>
          <a:noFill/>
          <a:ln>
            <a:noFill/>
          </a:ln>
          <a:effectLst/>
        </p:spPr>
        <p:txBody>
          <a:bodyPr>
            <a:spAutoFit/>
          </a:bodyPr>
          <a:lstStyle/>
          <a:p>
            <a:pPr algn="ctr" eaLnBrk="1" hangingPunct="1">
              <a:spcBef>
                <a:spcPct val="50000"/>
              </a:spcBef>
              <a:defRPr/>
            </a:pP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a:t>
            </a: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太</a:t>
            </a: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 25:31-46)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algn="ctr" eaLnBrk="1" hangingPunct="1">
              <a:spcBef>
                <a:spcPct val="50000"/>
              </a:spcBef>
              <a:defRPr/>
            </a:pP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rPr>
              <a:t>列国的</a:t>
            </a: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rPr>
              <a:t>裁判</a:t>
            </a:r>
            <a:endParaRPr lang="en-US" altLang="zh-TW"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2" name="Text Box 4"/>
          <p:cNvSpPr txBox="1">
            <a:spLocks noChangeArrowheads="1"/>
          </p:cNvSpPr>
          <p:nvPr/>
        </p:nvSpPr>
        <p:spPr bwMode="auto">
          <a:xfrm>
            <a:off x="5220072" y="5589240"/>
            <a:ext cx="1152128" cy="784830"/>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绵羊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3" name="Text Box 4"/>
          <p:cNvSpPr txBox="1">
            <a:spLocks noChangeArrowheads="1"/>
          </p:cNvSpPr>
          <p:nvPr/>
        </p:nvSpPr>
        <p:spPr bwMode="auto">
          <a:xfrm>
            <a:off x="7740352" y="5589240"/>
            <a:ext cx="1152128" cy="784830"/>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山羊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1061829"/>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00"/>
                </a:solidFill>
                <a:latin typeface="KaiTi" pitchFamily="49" charset="-122"/>
                <a:ea typeface="KaiTi" pitchFamily="49" charset="-122"/>
              </a:rPr>
              <a:t>與啟示錄相關性的經</a:t>
            </a:r>
            <a:r>
              <a:rPr lang="zh-CN" altLang="en-US" sz="1800" b="1" dirty="0">
                <a:solidFill>
                  <a:srgbClr val="FFFF00"/>
                </a:solidFill>
                <a:latin typeface="KaiTi" pitchFamily="49" charset="-122"/>
                <a:ea typeface="KaiTi" pitchFamily="49" charset="-122"/>
              </a:rPr>
              <a:t>文</a:t>
            </a:r>
            <a:endParaRPr lang="en-US" altLang="zh-TW" sz="1800" b="1" dirty="0">
              <a:solidFill>
                <a:srgbClr val="FFFF00"/>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00"/>
              </a:solidFill>
              <a:effectLst>
                <a:glow rad="241300">
                  <a:srgbClr val="000000">
                    <a:alpha val="75000"/>
                  </a:srgbClr>
                </a:glow>
              </a:effectLst>
              <a:latin typeface="Arial"/>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zh-TW" altLang="en-US" dirty="0">
                <a:solidFill>
                  <a:srgbClr val="FFFFFF"/>
                </a:solidFill>
                <a:latin typeface="KaiTi" pitchFamily="49" charset="-122"/>
                <a:ea typeface="KaiTi" pitchFamily="49" charset="-122"/>
              </a:rPr>
              <a:t>綿</a:t>
            </a:r>
            <a:r>
              <a:rPr lang="zh-CN" altLang="zh-TW" dirty="0">
                <a:solidFill>
                  <a:srgbClr val="FFFFFF"/>
                </a:solidFill>
                <a:latin typeface="KaiTi" pitchFamily="49" charset="-122"/>
                <a:ea typeface="KaiTi" pitchFamily="49" charset="-122"/>
              </a:rPr>
              <a:t>羊和山羊</a:t>
            </a:r>
            <a:r>
              <a:rPr lang="zh-TW" altLang="en-US" dirty="0">
                <a:solidFill>
                  <a:srgbClr val="FFFFFF"/>
                </a:solidFill>
                <a:latin typeface="KaiTi" pitchFamily="49" charset="-122"/>
                <a:ea typeface="KaiTi" pitchFamily="49" charset="-122"/>
              </a:rPr>
              <a:t>不是一樣嗎</a:t>
            </a:r>
            <a:r>
              <a:rPr lang="zh-CN" altLang="zh-TW" dirty="0">
                <a:solidFill>
                  <a:srgbClr val="FFFFFF"/>
                </a:solidFill>
                <a:latin typeface="KaiTi" pitchFamily="49" charset="-122"/>
                <a:ea typeface="KaiTi" pitchFamily="49" charset="-122"/>
              </a:rPr>
              <a:t>？</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KaiTi" pitchFamily="49" charset="-122"/>
                <a:ea typeface="KaiTi" pitchFamily="49" charset="-122"/>
                <a:cs typeface="ＭＳ Ｐゴシック" charset="0"/>
              </a:rPr>
              <a:t>列</a:t>
            </a:r>
            <a:r>
              <a:rPr lang="zh-TW" altLang="en-US" sz="3600" b="1" dirty="0">
                <a:solidFill>
                  <a:srgbClr val="FFFFFF"/>
                </a:solidFill>
                <a:latin typeface="KaiTi" pitchFamily="49" charset="-122"/>
                <a:ea typeface="KaiTi" pitchFamily="49" charset="-122"/>
                <a:cs typeface="ＭＳ Ｐゴシック" charset="0"/>
              </a:rPr>
              <a:t>國</a:t>
            </a:r>
            <a:r>
              <a:rPr lang="zh-CN" altLang="en-US" sz="3600" b="1" dirty="0">
                <a:solidFill>
                  <a:srgbClr val="FFFFFF"/>
                </a:solidFill>
                <a:latin typeface="KaiTi" pitchFamily="49" charset="-122"/>
                <a:ea typeface="KaiTi" pitchFamily="49" charset="-122"/>
                <a:cs typeface="ＭＳ Ｐゴシック" charset="0"/>
              </a:rPr>
              <a:t>的</a:t>
            </a:r>
            <a:r>
              <a:rPr lang="zh-TW" altLang="en-US" sz="3600" b="1" dirty="0">
                <a:solidFill>
                  <a:srgbClr val="FFFFFF"/>
                </a:solidFill>
                <a:latin typeface="KaiTi" pitchFamily="49" charset="-122"/>
                <a:ea typeface="KaiTi" pitchFamily="49" charset="-122"/>
                <a:cs typeface="ＭＳ Ｐゴシック" charset="0"/>
              </a:rPr>
              <a:t>審</a:t>
            </a:r>
            <a:r>
              <a:rPr lang="zh-CN" altLang="en-US" sz="3600" dirty="0">
                <a:solidFill>
                  <a:srgbClr val="FFFFFF"/>
                </a:solidFill>
                <a:latin typeface="KaiTi" pitchFamily="49" charset="-122"/>
                <a:ea typeface="KaiTi" pitchFamily="49" charset="-122"/>
              </a:rPr>
              <a:t>判</a:t>
            </a:r>
            <a:endParaRPr lang="en-US" sz="3600" b="1" dirty="0">
              <a:solidFill>
                <a:srgbClr val="FFFFFF"/>
              </a:solidFill>
              <a:latin typeface="KaiTi" pitchFamily="49" charset="-122"/>
              <a:ea typeface="KaiTi" pitchFamily="49" charset="-122"/>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2800" b="1" dirty="0">
              <a:cs typeface="Arial" charset="0"/>
            </a:endParaRPr>
          </a:p>
        </p:txBody>
      </p:sp>
      <p:sp>
        <p:nvSpPr>
          <p:cNvPr id="5" name="矩形 4"/>
          <p:cNvSpPr/>
          <p:nvPr/>
        </p:nvSpPr>
        <p:spPr>
          <a:xfrm>
            <a:off x="0" y="620688"/>
            <a:ext cx="9144000" cy="2554545"/>
          </a:xfrm>
          <a:prstGeom prst="rect">
            <a:avLst/>
          </a:prstGeom>
        </p:spPr>
        <p:txBody>
          <a:bodyPr wrap="square">
            <a:spAutoFit/>
          </a:bodyPr>
          <a:lstStyle/>
          <a:p>
            <a:r>
              <a:rPr lang="zh-TW" altLang="en-US" sz="3200" b="1" dirty="0">
                <a:solidFill>
                  <a:schemeClr val="bg2"/>
                </a:solidFill>
                <a:latin typeface="楷体" pitchFamily="49" charset="-122"/>
                <a:ea typeface="楷体" pitchFamily="49" charset="-122"/>
              </a:rPr>
              <a:t>  當人子在他榮耀裏、同著眾天使降臨的時候，</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要坐在他榮耀的寶座上。</a:t>
            </a:r>
            <a:br>
              <a:rPr lang="zh-TW" altLang="en-US" sz="3200" b="1" dirty="0">
                <a:solidFill>
                  <a:schemeClr val="bg2"/>
                </a:solidFill>
                <a:latin typeface="楷体" pitchFamily="49" charset="-122"/>
                <a:ea typeface="楷体" pitchFamily="49" charset="-122"/>
              </a:rPr>
            </a:br>
            <a:r>
              <a:rPr lang="zh-TW" altLang="en-US" sz="3200" b="1" dirty="0">
                <a:solidFill>
                  <a:schemeClr val="bg2"/>
                </a:solidFill>
                <a:latin typeface="楷体" pitchFamily="49" charset="-122"/>
                <a:ea typeface="楷体" pitchFamily="49" charset="-122"/>
              </a:rPr>
              <a:t>  萬民都要聚集在他面前。他要把他們別出來， </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好像牧羊的分別綿羊山羊一般                       </a:t>
            </a:r>
            <a:endParaRPr lang="en-US" altLang="zh-TW" sz="3200" b="1" dirty="0">
              <a:solidFill>
                <a:schemeClr val="bg2"/>
              </a:solidFill>
              <a:latin typeface="楷体" pitchFamily="49" charset="-122"/>
              <a:ea typeface="楷体" pitchFamily="49" charset="-122"/>
            </a:endParaRPr>
          </a:p>
          <a:p>
            <a:pPr algn="r"/>
            <a:r>
              <a:rPr lang="zh-TW" altLang="en-US" sz="3200" b="1" dirty="0">
                <a:solidFill>
                  <a:schemeClr val="bg2"/>
                </a:solidFill>
                <a:latin typeface="楷体" pitchFamily="49" charset="-122"/>
                <a:ea typeface="楷体" pitchFamily="49" charset="-122"/>
              </a:rPr>
              <a:t>                             </a:t>
            </a:r>
            <a:r>
              <a:rPr lang="en-US" altLang="zh-TW" sz="3200" b="1" dirty="0">
                <a:solidFill>
                  <a:schemeClr val="bg2"/>
                </a:solidFill>
                <a:latin typeface="楷体" pitchFamily="49" charset="-122"/>
                <a:ea typeface="楷体" pitchFamily="49" charset="-122"/>
              </a:rPr>
              <a:t>(</a:t>
            </a:r>
            <a:r>
              <a:rPr lang="zh-TW" altLang="en-US" sz="3200" b="1" dirty="0">
                <a:solidFill>
                  <a:schemeClr val="bg2"/>
                </a:solidFill>
                <a:latin typeface="楷体" pitchFamily="49" charset="-122"/>
                <a:ea typeface="楷体" pitchFamily="49" charset="-122"/>
              </a:rPr>
              <a:t>馬太</a:t>
            </a:r>
            <a:r>
              <a:rPr lang="en-US" altLang="zh-TW" sz="3200" b="1" dirty="0">
                <a:solidFill>
                  <a:schemeClr val="bg2"/>
                </a:solidFill>
                <a:latin typeface="楷体" pitchFamily="49" charset="-122"/>
                <a:ea typeface="楷体" pitchFamily="49" charset="-122"/>
              </a:rPr>
              <a:t>25:31-32)</a:t>
            </a:r>
            <a:endParaRPr lang="zh-TW" altLang="en-US" sz="3200" b="1" dirty="0">
              <a:solidFill>
                <a:schemeClr val="bg2"/>
              </a:solidFill>
              <a:latin typeface="楷体" pitchFamily="49" charset="-122"/>
              <a:ea typeface="楷体" pitchFamily="49" charset="-122"/>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Title 1"/>
          <p:cNvSpPr>
            <a:spLocks noGrp="1"/>
          </p:cNvSpPr>
          <p:nvPr>
            <p:ph type="title"/>
          </p:nvPr>
        </p:nvSpPr>
        <p:spPr>
          <a:xfrm>
            <a:off x="-36513" y="-26988"/>
            <a:ext cx="9180513" cy="647701"/>
          </a:xfrm>
        </p:spPr>
        <p:txBody>
          <a:bodyPr/>
          <a:lstStyle/>
          <a:p>
            <a:r>
              <a:rPr lang="zh-TW" altLang="en-US" sz="4000" dirty="0">
                <a:solidFill>
                  <a:schemeClr val="tx2">
                    <a:lumMod val="75000"/>
                  </a:schemeClr>
                </a:solidFill>
                <a:latin typeface="KaiTi" pitchFamily="49" charset="-122"/>
                <a:ea typeface="KaiTi" pitchFamily="49" charset="-122"/>
              </a:rPr>
              <a:t>殿 裏 的 幔 子</a:t>
            </a:r>
            <a:endParaRPr lang="en-US" sz="4000" b="1" dirty="0">
              <a:solidFill>
                <a:schemeClr val="tx2">
                  <a:lumMod val="75000"/>
                </a:schemeClr>
              </a:solidFill>
              <a:latin typeface="KaiTi" pitchFamily="49" charset="-122"/>
              <a:ea typeface="KaiTi" pitchFamily="49" charset="-122"/>
              <a:cs typeface="ＭＳ Ｐゴシック"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89" name="Title 1"/>
          <p:cNvSpPr>
            <a:spLocks noGrp="1"/>
          </p:cNvSpPr>
          <p:nvPr>
            <p:ph type="title"/>
          </p:nvPr>
        </p:nvSpPr>
        <p:spPr>
          <a:xfrm>
            <a:off x="-36513" y="117003"/>
            <a:ext cx="9180513" cy="647701"/>
          </a:xfrm>
        </p:spPr>
        <p:txBody>
          <a:bodyPr/>
          <a:lstStyle/>
          <a:p>
            <a:r>
              <a:rPr lang="zh-TW" altLang="en-US" sz="3600" dirty="0">
                <a:solidFill>
                  <a:schemeClr val="tx1"/>
                </a:solidFill>
                <a:latin typeface="KaiTi" pitchFamily="49" charset="-122"/>
                <a:ea typeface="KaiTi" pitchFamily="49" charset="-122"/>
              </a:rPr>
              <a:t>殿 裏 的 幔 子 從 上 到 下 裂 開 為 二 </a:t>
            </a:r>
            <a:r>
              <a:rPr lang="en-US" sz="3600" b="1" dirty="0">
                <a:solidFill>
                  <a:schemeClr val="tx1"/>
                </a:solidFill>
                <a:latin typeface="KaiTi" pitchFamily="49" charset="-122"/>
                <a:ea typeface="KaiTi" pitchFamily="49" charset="-122"/>
                <a:cs typeface="ＭＳ Ｐゴシック" charset="0"/>
              </a:rPr>
              <a:t>(27:51)</a:t>
            </a:r>
          </a:p>
        </p:txBody>
      </p:sp>
      <p:pic>
        <p:nvPicPr>
          <p:cNvPr id="293890"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ctrTitle"/>
          </p:nvPr>
        </p:nvSpPr>
        <p:spPr>
          <a:xfrm>
            <a:off x="609600" y="0"/>
            <a:ext cx="7772400" cy="1143000"/>
          </a:xfrm>
        </p:spPr>
        <p:txBody>
          <a:bodyPr/>
          <a:lstStyle/>
          <a:p>
            <a:pPr eaLnBrk="1" hangingPunct="1"/>
            <a:r>
              <a:rPr lang="zh-CN" altLang="en-US" dirty="0">
                <a:solidFill>
                  <a:srgbClr val="FFFFFF"/>
                </a:solidFill>
                <a:latin typeface="KaiTi" pitchFamily="49" charset="-122"/>
                <a:ea typeface="KaiTi" pitchFamily="49" charset="-122"/>
                <a:cs typeface="SimSun" charset="0"/>
              </a:rPr>
              <a:t>依肋内 </a:t>
            </a:r>
            <a:r>
              <a:rPr lang="en-US" altLang="zh-CN" dirty="0">
                <a:solidFill>
                  <a:srgbClr val="FFFFFF"/>
                </a:solidFill>
                <a:latin typeface="KaiTi" pitchFamily="49" charset="-122"/>
                <a:ea typeface="KaiTi" pitchFamily="49" charset="-122"/>
                <a:cs typeface="SimSun" charset="0"/>
              </a:rPr>
              <a:t>(</a:t>
            </a:r>
            <a:r>
              <a:rPr lang="en-US" altLang="zh-TW" dirty="0" err="1">
                <a:solidFill>
                  <a:srgbClr val="FFFFFF"/>
                </a:solidFill>
                <a:latin typeface="KaiTi" pitchFamily="49" charset="-122"/>
                <a:ea typeface="KaiTi" pitchFamily="49" charset="-122"/>
                <a:cs typeface="ＭＳ Ｐゴシック" charset="0"/>
              </a:rPr>
              <a:t>Irenaeus</a:t>
            </a:r>
            <a:r>
              <a:rPr lang="en-US" altLang="zh-TW" dirty="0">
                <a:solidFill>
                  <a:srgbClr val="FFFFFF"/>
                </a:solidFill>
                <a:latin typeface="KaiTi" pitchFamily="49" charset="-122"/>
                <a:ea typeface="KaiTi" pitchFamily="49" charset="-122"/>
                <a:cs typeface="ＭＳ Ｐゴシック" charset="0"/>
              </a:rPr>
              <a:t>) </a:t>
            </a:r>
            <a:r>
              <a:rPr lang="zh-CN" altLang="en-US" sz="3000" dirty="0">
                <a:solidFill>
                  <a:srgbClr val="FFFFFF"/>
                </a:solidFill>
                <a:latin typeface="KaiTi" pitchFamily="49" charset="-122"/>
                <a:ea typeface="KaiTi" pitchFamily="49" charset="-122"/>
                <a:cs typeface="SimHei" charset="0"/>
              </a:rPr>
              <a:t>主後</a:t>
            </a:r>
            <a:r>
              <a:rPr lang="en-US" altLang="ja-JP" sz="3000" dirty="0">
                <a:solidFill>
                  <a:srgbClr val="FFFFFF"/>
                </a:solidFill>
                <a:latin typeface="KaiTi" pitchFamily="49" charset="-122"/>
                <a:ea typeface="KaiTi" pitchFamily="49" charset="-122"/>
                <a:cs typeface="ＭＳ Ｐゴシック" charset="0"/>
              </a:rPr>
              <a:t>180</a:t>
            </a:r>
            <a:r>
              <a:rPr lang="zh-CN" altLang="en-US" sz="3000" dirty="0">
                <a:solidFill>
                  <a:srgbClr val="FFFFFF"/>
                </a:solidFill>
                <a:latin typeface="KaiTi" pitchFamily="49" charset="-122"/>
                <a:ea typeface="KaiTi" pitchFamily="49" charset="-122"/>
                <a:cs typeface="SimHei" charset="0"/>
              </a:rPr>
              <a:t>年</a:t>
            </a:r>
            <a:endParaRPr lang="en-US" dirty="0">
              <a:latin typeface="Arial Black" charset="0"/>
              <a:ea typeface="ＭＳ Ｐゴシック" charset="0"/>
              <a:cs typeface="ＭＳ Ｐゴシック" charset="0"/>
            </a:endParaRPr>
          </a:p>
        </p:txBody>
      </p:sp>
      <p:sp>
        <p:nvSpPr>
          <p:cNvPr id="186370" name="Rectangle 3"/>
          <p:cNvSpPr>
            <a:spLocks noGrp="1" noChangeArrowheads="1"/>
          </p:cNvSpPr>
          <p:nvPr>
            <p:ph type="subTitle" idx="1"/>
          </p:nvPr>
        </p:nvSpPr>
        <p:spPr>
          <a:xfrm>
            <a:off x="3352800" y="1447800"/>
            <a:ext cx="5638800" cy="4495800"/>
          </a:xfrm>
        </p:spPr>
        <p:txBody>
          <a:bodyPr/>
          <a:lstStyle/>
          <a:p>
            <a:pPr eaLnBrk="1" hangingPunct="1"/>
            <a:r>
              <a:rPr lang="ja-JP" altLang="en-US"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福音</a:t>
            </a:r>
            <a:r>
              <a:rPr lang="zh-TW" altLang="en-US" sz="4000" b="1" dirty="0">
                <a:latin typeface="KaiTi" pitchFamily="49" charset="-122"/>
                <a:ea typeface="KaiTi" pitchFamily="49" charset="-122"/>
                <a:cs typeface="SimHei" charset="0"/>
              </a:rPr>
              <a:t>書</a:t>
            </a:r>
            <a:r>
              <a:rPr lang="zh-CN" altLang="en-US" sz="4000" b="1" dirty="0">
                <a:latin typeface="KaiTi" pitchFamily="49" charset="-122"/>
                <a:ea typeface="KaiTi" pitchFamily="49" charset="-122"/>
                <a:cs typeface="SimHei" charset="0"/>
              </a:rPr>
              <a:t>不可能多</a:t>
            </a:r>
            <a:r>
              <a:rPr lang="zh-TW" altLang="en-US" sz="4000" b="1" dirty="0">
                <a:latin typeface="KaiTi" pitchFamily="49" charset="-122"/>
                <a:ea typeface="KaiTi" pitchFamily="49" charset="-122"/>
                <a:cs typeface="SimHei" charset="0"/>
              </a:rPr>
              <a:t>過</a:t>
            </a:r>
            <a:r>
              <a:rPr lang="zh-CN" altLang="en-US" sz="4000" b="1" dirty="0">
                <a:latin typeface="KaiTi" pitchFamily="49" charset="-122"/>
                <a:ea typeface="KaiTi" pitchFamily="49" charset="-122"/>
                <a:cs typeface="SimHei" charset="0"/>
              </a:rPr>
              <a:t>或少</a:t>
            </a:r>
            <a:r>
              <a:rPr lang="zh-TW" altLang="en-US" sz="4000" b="1" dirty="0">
                <a:latin typeface="KaiTi" pitchFamily="49" charset="-122"/>
                <a:ea typeface="KaiTi" pitchFamily="49" charset="-122"/>
                <a:cs typeface="SimHei" charset="0"/>
              </a:rPr>
              <a:t>過</a:t>
            </a:r>
            <a:r>
              <a:rPr lang="zh-CN" altLang="en-US" sz="4000" b="1" dirty="0">
                <a:latin typeface="KaiTi" pitchFamily="49" charset="-122"/>
                <a:ea typeface="KaiTi" pitchFamily="49" charset="-122"/>
                <a:cs typeface="SimHei" charset="0"/>
              </a:rPr>
              <a:t>四福音</a:t>
            </a:r>
            <a:r>
              <a:rPr lang="zh-TW" altLang="en-US" sz="4000" b="1" dirty="0">
                <a:latin typeface="KaiTi" pitchFamily="49" charset="-122"/>
                <a:ea typeface="KaiTi" pitchFamily="49" charset="-122"/>
                <a:cs typeface="SimHei" charset="0"/>
              </a:rPr>
              <a:t>書</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因</a:t>
            </a:r>
            <a:r>
              <a:rPr lang="zh-TW" altLang="en-US" sz="4000" b="1" dirty="0">
                <a:latin typeface="KaiTi" pitchFamily="49" charset="-122"/>
                <a:ea typeface="KaiTi" pitchFamily="49" charset="-122"/>
                <a:cs typeface="SimHei" charset="0"/>
              </a:rPr>
              <a:t>為</a:t>
            </a:r>
            <a:r>
              <a:rPr lang="zh-CN" altLang="en-US" sz="4000" b="1" dirty="0">
                <a:latin typeface="KaiTi" pitchFamily="49" charset="-122"/>
                <a:ea typeface="KaiTi" pitchFamily="49" charset="-122"/>
                <a:cs typeface="SimHei" charset="0"/>
              </a:rPr>
              <a:t>世界分四大</a:t>
            </a:r>
            <a:r>
              <a:rPr lang="zh-TW" altLang="en-US" sz="4000" b="1" dirty="0">
                <a:latin typeface="KaiTi" pitchFamily="49" charset="-122"/>
                <a:ea typeface="KaiTi" pitchFamily="49" charset="-122"/>
                <a:cs typeface="SimHei" charset="0"/>
              </a:rPr>
              <a:t>地</a:t>
            </a:r>
            <a:r>
              <a:rPr lang="zh-CN" altLang="en-US" sz="4000" b="1" dirty="0">
                <a:latin typeface="KaiTi" pitchFamily="49" charset="-122"/>
                <a:ea typeface="KaiTi" pitchFamily="49" charset="-122"/>
                <a:cs typeface="SimHei" charset="0"/>
              </a:rPr>
              <a:t>域</a:t>
            </a:r>
            <a:r>
              <a:rPr lang="en-US" altLang="ja-JP" sz="4000" b="1" dirty="0">
                <a:latin typeface="KaiTi" pitchFamily="49" charset="-122"/>
                <a:ea typeface="KaiTi" pitchFamily="49" charset="-122"/>
                <a:cs typeface="SimHei" charset="0"/>
              </a:rPr>
              <a:t>… </a:t>
            </a:r>
            <a:r>
              <a:rPr lang="zh-TW" altLang="en-US" sz="4000" b="1" dirty="0">
                <a:latin typeface="KaiTi" pitchFamily="49" charset="-122"/>
                <a:ea typeface="KaiTi" pitchFamily="49" charset="-122"/>
                <a:cs typeface="SimHei" charset="0"/>
              </a:rPr>
              <a:t>風來</a:t>
            </a:r>
            <a:r>
              <a:rPr lang="zh-CN" altLang="en-US" sz="4000" b="1" dirty="0">
                <a:latin typeface="KaiTi" pitchFamily="49" charset="-122"/>
                <a:ea typeface="KaiTi" pitchFamily="49" charset="-122"/>
                <a:cs typeface="SimHei" charset="0"/>
              </a:rPr>
              <a:t>自四</a:t>
            </a:r>
            <a:r>
              <a:rPr lang="zh-TW" altLang="en-US" sz="4000" b="1" dirty="0">
                <a:latin typeface="KaiTi" pitchFamily="49" charset="-122"/>
                <a:ea typeface="KaiTi" pitchFamily="49" charset="-122"/>
                <a:cs typeface="SimHei" charset="0"/>
              </a:rPr>
              <a:t>個方</a:t>
            </a:r>
            <a:r>
              <a:rPr lang="zh-CN" altLang="en-US" sz="4000" b="1" dirty="0">
                <a:latin typeface="KaiTi" pitchFamily="49" charset="-122"/>
                <a:ea typeface="KaiTi" pitchFamily="49" charset="-122"/>
                <a:cs typeface="SimHei" charset="0"/>
              </a:rPr>
              <a:t>向</a:t>
            </a:r>
            <a:r>
              <a:rPr lang="en-US" altLang="ja-JP" sz="4000" b="1" dirty="0">
                <a:latin typeface="KaiTi" pitchFamily="49" charset="-122"/>
                <a:ea typeface="KaiTi" pitchFamily="49" charset="-122"/>
                <a:cs typeface="SimHei" charset="0"/>
              </a:rPr>
              <a:t>… </a:t>
            </a:r>
            <a:r>
              <a:rPr lang="zh-CN" altLang="en-US" sz="4000" b="1" dirty="0">
                <a:latin typeface="KaiTi" pitchFamily="49" charset="-122"/>
                <a:ea typeface="KaiTi" pitchFamily="49" charset="-122"/>
                <a:cs typeface="SimHei" charset="0"/>
              </a:rPr>
              <a:t>所以教</a:t>
            </a:r>
            <a:r>
              <a:rPr lang="zh-TW" altLang="en-US" sz="4000" b="1" dirty="0">
                <a:latin typeface="KaiTi" pitchFamily="49" charset="-122"/>
                <a:ea typeface="KaiTi" pitchFamily="49" charset="-122"/>
                <a:cs typeface="SimHei" charset="0"/>
              </a:rPr>
              <a:t>會</a:t>
            </a:r>
            <a:r>
              <a:rPr lang="zh-CN" altLang="en-US" sz="4000" b="1" dirty="0">
                <a:latin typeface="KaiTi" pitchFamily="49" charset="-122"/>
                <a:ea typeface="KaiTi" pitchFamily="49" charset="-122"/>
                <a:cs typeface="SimHei" charset="0"/>
              </a:rPr>
              <a:t>有四</a:t>
            </a:r>
            <a:r>
              <a:rPr lang="zh-TW" altLang="en-US" sz="4000" b="1" dirty="0">
                <a:latin typeface="KaiTi" pitchFamily="49" charset="-122"/>
                <a:ea typeface="KaiTi" pitchFamily="49" charset="-122"/>
                <a:cs typeface="SimHei" charset="0"/>
              </a:rPr>
              <a:t>個</a:t>
            </a:r>
            <a:r>
              <a:rPr lang="zh-CN" altLang="en-US" sz="4000" b="1" dirty="0">
                <a:latin typeface="KaiTi" pitchFamily="49" charset="-122"/>
                <a:ea typeface="KaiTi" pitchFamily="49" charset="-122"/>
                <a:cs typeface="SimHei" charset="0"/>
              </a:rPr>
              <a:t>支柱</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随後他列出</a:t>
            </a:r>
            <a:r>
              <a:rPr lang="zh-TW" altLang="en-US" sz="4000" b="1" dirty="0">
                <a:latin typeface="KaiTi" pitchFamily="49" charset="-122"/>
                <a:ea typeface="KaiTi" pitchFamily="49" charset="-122"/>
                <a:cs typeface="SimHei" charset="0"/>
              </a:rPr>
              <a:t>馬</a:t>
            </a:r>
            <a:r>
              <a:rPr lang="zh-CN" altLang="en-US" sz="4000" b="1" dirty="0">
                <a:latin typeface="KaiTi" pitchFamily="49" charset="-122"/>
                <a:ea typeface="KaiTi" pitchFamily="49" charset="-122"/>
                <a:cs typeface="SimHei" charset="0"/>
              </a:rPr>
              <a:t>太</a:t>
            </a:r>
            <a:r>
              <a:rPr lang="en-US" altLang="ja-JP" sz="4000" b="1" dirty="0">
                <a:latin typeface="KaiTi" pitchFamily="49" charset="-122"/>
                <a:ea typeface="KaiTi" pitchFamily="49" charset="-122"/>
                <a:cs typeface="SimHei" charset="0"/>
              </a:rPr>
              <a:t>,</a:t>
            </a:r>
            <a:r>
              <a:rPr lang="zh-TW" altLang="en-US" sz="4000" b="1" dirty="0">
                <a:latin typeface="KaiTi" pitchFamily="49" charset="-122"/>
                <a:ea typeface="KaiTi" pitchFamily="49" charset="-122"/>
                <a:cs typeface="SimHei" charset="0"/>
              </a:rPr>
              <a:t>馬</a:t>
            </a:r>
            <a:r>
              <a:rPr lang="zh-CN" altLang="en-US" sz="4000" b="1" dirty="0">
                <a:latin typeface="KaiTi" pitchFamily="49" charset="-122"/>
                <a:ea typeface="KaiTi" pitchFamily="49" charset="-122"/>
                <a:cs typeface="SimHei" charset="0"/>
              </a:rPr>
              <a:t>可</a:t>
            </a:r>
            <a:r>
              <a:rPr lang="en-US" altLang="ja-JP" sz="4000" b="1" dirty="0">
                <a:latin typeface="KaiTi" pitchFamily="49" charset="-122"/>
                <a:ea typeface="KaiTi" pitchFamily="49" charset="-122"/>
                <a:cs typeface="SimHei" charset="0"/>
              </a:rPr>
              <a:t>,</a:t>
            </a:r>
            <a:r>
              <a:rPr lang="zh-CN" altLang="en-US" sz="4000" b="1" dirty="0">
                <a:latin typeface="KaiTi" pitchFamily="49" charset="-122"/>
                <a:ea typeface="KaiTi" pitchFamily="49" charset="-122"/>
                <a:cs typeface="SimHei" charset="0"/>
              </a:rPr>
              <a:t>路加及</a:t>
            </a:r>
            <a:r>
              <a:rPr lang="zh-TW" altLang="en-US" sz="4000" b="1" dirty="0">
                <a:latin typeface="KaiTi" pitchFamily="49" charset="-122"/>
                <a:ea typeface="KaiTi" pitchFamily="49" charset="-122"/>
                <a:cs typeface="SimHei" charset="0"/>
              </a:rPr>
              <a:t>約</a:t>
            </a:r>
            <a:r>
              <a:rPr lang="zh-CN" altLang="en-US" sz="4000" b="1" dirty="0">
                <a:latin typeface="KaiTi" pitchFamily="49" charset="-122"/>
                <a:ea typeface="KaiTi" pitchFamily="49" charset="-122"/>
                <a:cs typeface="SimHei" charset="0"/>
              </a:rPr>
              <a:t>翰</a:t>
            </a:r>
            <a:r>
              <a:rPr lang="en-US" altLang="ja-JP" sz="4000" b="1" dirty="0">
                <a:latin typeface="KaiTi" pitchFamily="49" charset="-122"/>
                <a:ea typeface="KaiTi" pitchFamily="49" charset="-122"/>
                <a:cs typeface="SimHei" charset="0"/>
              </a:rPr>
              <a:t>)</a:t>
            </a:r>
            <a:endParaRPr lang="en-US" altLang="zh-TW" sz="4000" b="1" dirty="0">
              <a:latin typeface="KaiTi" pitchFamily="49" charset="-122"/>
              <a:ea typeface="KaiTi" pitchFamily="49" charset="-122"/>
              <a:cs typeface="SimHei" charset="0"/>
            </a:endParaRPr>
          </a:p>
          <a:p>
            <a:pPr eaLnBrk="1" hangingPunct="1"/>
            <a:endParaRPr lang="en-US" sz="2800" b="1" dirty="0">
              <a:latin typeface="Arial" charset="0"/>
              <a:ea typeface="ＭＳ Ｐゴシック" charset="0"/>
              <a:cs typeface="ＭＳ Ｐゴシック" charset="0"/>
            </a:endParaRPr>
          </a:p>
        </p:txBody>
      </p:sp>
      <p:sp>
        <p:nvSpPr>
          <p:cNvPr id="186371"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rPr>
              <a:t>Against Heresies</a:t>
            </a:r>
            <a:r>
              <a:rPr lang="en-US" sz="2800">
                <a:solidFill>
                  <a:srgbClr val="FFFFFF"/>
                </a:solidFill>
              </a:rPr>
              <a:t> 3.11.8</a:t>
            </a:r>
          </a:p>
        </p:txBody>
      </p:sp>
      <p:pic>
        <p:nvPicPr>
          <p:cNvPr id="186372"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extLst>
      <p:ext uri="{BB962C8B-B14F-4D97-AF65-F5344CB8AC3E}">
        <p14:creationId xmlns:p14="http://schemas.microsoft.com/office/powerpoint/2010/main" val="31241148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96962" name="Picture 3" descr="Jewish_leaders_paid_the_gu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Rectangle 4"/>
          <p:cNvSpPr>
            <a:spLocks noGrp="1" noChangeArrowheads="1"/>
          </p:cNvSpPr>
          <p:nvPr>
            <p:ph type="title"/>
          </p:nvPr>
        </p:nvSpPr>
        <p:spPr>
          <a:xfrm>
            <a:off x="467544" y="620688"/>
            <a:ext cx="8229600" cy="707886"/>
          </a:xfrm>
          <a:noFill/>
          <a:ln>
            <a:noFill/>
          </a:ln>
        </p:spPr>
        <p:txBody>
          <a:bodyPr wrap="square">
            <a:spAutoFit/>
          </a:bodyPr>
          <a:lstStyle/>
          <a:p>
            <a:r>
              <a:rPr lang="zh-TW" altLang="en-US" sz="4000" b="1" kern="1200" dirty="0">
                <a:solidFill>
                  <a:schemeClr val="tx1"/>
                </a:solidFill>
                <a:latin typeface="KaiTi" pitchFamily="49" charset="-122"/>
                <a:ea typeface="KaiTi" pitchFamily="49" charset="-122"/>
                <a:cs typeface="ＭＳ Ｐゴシック" charset="0"/>
              </a:rPr>
              <a:t> 賄賂兵</a:t>
            </a:r>
            <a:r>
              <a:rPr lang="en-US" sz="4000" b="1" kern="1200" dirty="0">
                <a:solidFill>
                  <a:schemeClr val="tx1"/>
                </a:solidFill>
                <a:latin typeface="KaiTi" pitchFamily="49" charset="-122"/>
                <a:ea typeface="KaiTi" pitchFamily="49" charset="-122"/>
                <a:cs typeface="ＭＳ Ｐゴシック" charset="0"/>
              </a:rPr>
              <a:t>丁</a:t>
            </a:r>
            <a:r>
              <a:rPr lang="zh-TW" altLang="en-US" sz="4000" b="1" kern="1200" dirty="0">
                <a:solidFill>
                  <a:schemeClr val="tx1"/>
                </a:solidFill>
                <a:latin typeface="KaiTi" pitchFamily="49" charset="-122"/>
                <a:ea typeface="KaiTi" pitchFamily="49" charset="-122"/>
                <a:cs typeface="ＭＳ Ｐゴシック" charset="0"/>
              </a:rPr>
              <a:t>    </a:t>
            </a:r>
            <a:r>
              <a:rPr lang="en-US" altLang="zh-TW" sz="4000" b="1" kern="1200" dirty="0">
                <a:solidFill>
                  <a:schemeClr val="tx1"/>
                </a:solidFill>
                <a:latin typeface="KaiTi" pitchFamily="49" charset="-122"/>
                <a:ea typeface="KaiTi" pitchFamily="49" charset="-122"/>
                <a:cs typeface="ＭＳ Ｐゴシック" charset="0"/>
              </a:rPr>
              <a:t>(28:12)</a:t>
            </a:r>
            <a:endParaRPr lang="en-US" sz="4000" b="1" kern="1200" dirty="0">
              <a:solidFill>
                <a:schemeClr val="tx1"/>
              </a:solidFill>
              <a:latin typeface="KaiTi" pitchFamily="49" charset="-122"/>
              <a:ea typeface="KaiTi" pitchFamily="49" charset="-122"/>
              <a:cs typeface="ＭＳ Ｐゴシック" charset="0"/>
            </a:endParaRPr>
          </a:p>
        </p:txBody>
      </p:sp>
      <p:pic>
        <p:nvPicPr>
          <p:cNvPr id="291845" name="Picture 5" descr="Despite_the_guard_the_tomb_was_empt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0404"/>
        </a:solidFill>
        <a:effectLst/>
      </p:bgPr>
    </p:bg>
    <p:spTree>
      <p:nvGrpSpPr>
        <p:cNvPr id="1" name=""/>
        <p:cNvGrpSpPr/>
        <p:nvPr/>
      </p:nvGrpSpPr>
      <p:grpSpPr>
        <a:xfrm>
          <a:off x="0" y="0"/>
          <a:ext cx="0" cy="0"/>
          <a:chOff x="0" y="0"/>
          <a:chExt cx="0" cy="0"/>
        </a:xfrm>
      </p:grpSpPr>
      <p:sp>
        <p:nvSpPr>
          <p:cNvPr id="297985" name="Rectangle 5"/>
          <p:cNvSpPr>
            <a:spLocks noGrp="1" noChangeArrowheads="1"/>
          </p:cNvSpPr>
          <p:nvPr>
            <p:ph type="title"/>
          </p:nvPr>
        </p:nvSpPr>
        <p:spPr>
          <a:xfrm>
            <a:off x="457200" y="1981200"/>
            <a:ext cx="8229600" cy="1143000"/>
          </a:xfrm>
        </p:spPr>
        <p:txBody>
          <a:bodyPr/>
          <a:lstStyle/>
          <a:p>
            <a:pPr eaLnBrk="1" hangingPunct="1"/>
            <a:r>
              <a:rPr lang="en-US">
                <a:latin typeface="Arial" charset="0"/>
                <a:ea typeface="ＭＳ Ｐゴシック" charset="0"/>
                <a:cs typeface="ＭＳ Ｐゴシック" charset="0"/>
              </a:rPr>
              <a:t>Applications</a:t>
            </a:r>
          </a:p>
        </p:txBody>
      </p:sp>
      <p:sp>
        <p:nvSpPr>
          <p:cNvPr id="256004" name="Rectangle 3"/>
          <p:cNvSpPr>
            <a:spLocks noGrp="1" noChangeArrowheads="1"/>
          </p:cNvSpPr>
          <p:nvPr>
            <p:ph idx="1"/>
          </p:nvPr>
        </p:nvSpPr>
        <p:spPr>
          <a:xfrm>
            <a:off x="510480" y="1840508"/>
            <a:ext cx="8382000" cy="4468812"/>
          </a:xfrm>
          <a:gradFill rotWithShape="1">
            <a:gsLst>
              <a:gs pos="0">
                <a:srgbClr val="660066"/>
              </a:gs>
              <a:gs pos="100000">
                <a:schemeClr val="tx2"/>
              </a:gs>
            </a:gsLst>
            <a:path path="rect">
              <a:fillToRect l="100000" t="100000"/>
            </a:path>
          </a:gradFill>
          <a:ln>
            <a:noFill/>
          </a:ln>
        </p:spPr>
        <p:txBody>
          <a:bodyPr vert="horz" wrap="square" lIns="91440" tIns="45720" rIns="91440" bIns="45720" numCol="1" anchor="ctr" anchorCtr="0" compatLnSpc="1">
            <a:prstTxWarp prst="textNoShape">
              <a:avLst/>
            </a:prstTxWarp>
          </a:bodyPr>
          <a:lstStyle/>
          <a:p>
            <a:pPr algn="ctr" eaLnBrk="1" hangingPunct="1">
              <a:lnSpc>
                <a:spcPct val="90000"/>
              </a:lnSpc>
              <a:spcBef>
                <a:spcPct val="0"/>
              </a:spcBef>
              <a:buFontTx/>
              <a:buNone/>
            </a:pPr>
            <a:r>
              <a:rPr lang="zh-TW" altLang="en-US" sz="3600" b="1" kern="1200" dirty="0">
                <a:solidFill>
                  <a:schemeClr val="bg1"/>
                </a:solidFill>
                <a:latin typeface="楷体" pitchFamily="49" charset="-122"/>
                <a:ea typeface="楷体" pitchFamily="49" charset="-122"/>
                <a:cs typeface="Arial" charset="0"/>
              </a:rPr>
              <a:t>應</a:t>
            </a:r>
            <a:r>
              <a:rPr lang="en-US" sz="3600" b="1" kern="1200" dirty="0">
                <a:solidFill>
                  <a:schemeClr val="bg1"/>
                </a:solidFill>
                <a:latin typeface="楷体" pitchFamily="49" charset="-122"/>
                <a:ea typeface="楷体" pitchFamily="49" charset="-122"/>
                <a:cs typeface="Arial" charset="0"/>
              </a:rPr>
              <a:t>用:</a:t>
            </a:r>
          </a:p>
          <a:p>
            <a:pPr algn="ctr" eaLnBrk="1" hangingPunct="1">
              <a:lnSpc>
                <a:spcPct val="90000"/>
              </a:lnSpc>
              <a:spcBef>
                <a:spcPct val="0"/>
              </a:spcBef>
              <a:buFontTx/>
              <a:buNone/>
            </a:pPr>
            <a:r>
              <a:rPr lang="zh-CN" altLang="en-US" sz="3600" b="1" u="sng" kern="1200" dirty="0">
                <a:solidFill>
                  <a:schemeClr val="bg1"/>
                </a:solidFill>
                <a:latin typeface="楷体" pitchFamily="49" charset="-122"/>
                <a:ea typeface="楷体" pitchFamily="49" charset="-122"/>
                <a:cs typeface="Arial" charset="0"/>
              </a:rPr>
              <a:t>非信徒</a:t>
            </a:r>
            <a:r>
              <a:rPr lang="zh-CN" altLang="en-US" sz="3600" b="1" kern="1200" dirty="0">
                <a:solidFill>
                  <a:schemeClr val="bg1"/>
                </a:solidFill>
                <a:latin typeface="楷体" pitchFamily="49" charset="-122"/>
                <a:ea typeface="楷体" pitchFamily="49" charset="-122"/>
                <a:cs typeface="Arial" charset="0"/>
              </a:rPr>
              <a:t>：你是否</a:t>
            </a:r>
            <a:r>
              <a:rPr lang="en-US" sz="3600" b="1" kern="1200" dirty="0">
                <a:solidFill>
                  <a:schemeClr val="bg1"/>
                </a:solidFill>
                <a:latin typeface="楷体" pitchFamily="49" charset="-122"/>
                <a:ea typeface="楷体" pitchFamily="49" charset="-122"/>
                <a:cs typeface="Arial" charset="0"/>
              </a:rPr>
              <a:t>已</a:t>
            </a:r>
            <a:r>
              <a:rPr lang="zh-TW" altLang="en-US" sz="3600" b="1" kern="1200" dirty="0">
                <a:solidFill>
                  <a:schemeClr val="bg1"/>
                </a:solidFill>
                <a:latin typeface="楷体" pitchFamily="49" charset="-122"/>
                <a:ea typeface="楷体" pitchFamily="49" charset="-122"/>
                <a:cs typeface="Arial" charset="0"/>
              </a:rPr>
              <a:t>經</a:t>
            </a:r>
            <a:r>
              <a:rPr lang="zh-CN" altLang="en-US" sz="3600" b="1" kern="1200" dirty="0">
                <a:solidFill>
                  <a:schemeClr val="bg1"/>
                </a:solidFill>
                <a:latin typeface="楷体" pitchFamily="49" charset="-122"/>
                <a:ea typeface="楷体" pitchFamily="49" charset="-122"/>
                <a:cs typeface="Arial" charset="0"/>
              </a:rPr>
              <a:t>相信耶</a:t>
            </a:r>
            <a:r>
              <a:rPr lang="zh-TW" altLang="en-US" sz="3600" b="1" kern="1200" dirty="0">
                <a:solidFill>
                  <a:schemeClr val="bg1"/>
                </a:solidFill>
                <a:latin typeface="楷体" pitchFamily="49" charset="-122"/>
                <a:ea typeface="楷体" pitchFamily="49" charset="-122"/>
                <a:cs typeface="Arial" charset="0"/>
              </a:rPr>
              <a:t>穌</a:t>
            </a:r>
            <a:r>
              <a:rPr lang="zh-CN" altLang="en-US" sz="3600" b="1" kern="1200" dirty="0">
                <a:solidFill>
                  <a:schemeClr val="bg1"/>
                </a:solidFill>
                <a:latin typeface="楷体" pitchFamily="49" charset="-122"/>
                <a:ea typeface="楷体" pitchFamily="49" charset="-122"/>
                <a:cs typeface="Arial" charset="0"/>
              </a:rPr>
              <a:t>基督</a:t>
            </a:r>
            <a:r>
              <a:rPr lang="zh-TW" altLang="en-US" sz="3600" b="1" kern="1200" dirty="0">
                <a:solidFill>
                  <a:schemeClr val="bg1"/>
                </a:solidFill>
                <a:latin typeface="楷体" pitchFamily="49" charset="-122"/>
                <a:ea typeface="楷体" pitchFamily="49" charset="-122"/>
                <a:cs typeface="Arial" charset="0"/>
              </a:rPr>
              <a:t>為</a:t>
            </a:r>
            <a:r>
              <a:rPr lang="zh-CN" altLang="en-US" sz="3600" b="1" kern="1200" dirty="0">
                <a:solidFill>
                  <a:schemeClr val="bg1"/>
                </a:solidFill>
                <a:latin typeface="楷体" pitchFamily="49" charset="-122"/>
                <a:ea typeface="楷体" pitchFamily="49" charset="-122"/>
                <a:cs typeface="Arial" charset="0"/>
              </a:rPr>
              <a:t>你</a:t>
            </a:r>
            <a:endParaRPr lang="en-US" altLang="zh-CN" sz="3600" b="1" kern="1200" dirty="0">
              <a:solidFill>
                <a:schemeClr val="bg1"/>
              </a:solidFill>
              <a:latin typeface="楷体" pitchFamily="49" charset="-122"/>
              <a:ea typeface="楷体" pitchFamily="49" charset="-122"/>
              <a:cs typeface="Arial" charset="0"/>
            </a:endParaRPr>
          </a:p>
          <a:p>
            <a:pPr algn="ctr" eaLnBrk="1" hangingPunct="1">
              <a:lnSpc>
                <a:spcPct val="90000"/>
              </a:lnSpc>
              <a:spcBef>
                <a:spcPct val="0"/>
              </a:spcBef>
              <a:buFontTx/>
              <a:buNone/>
            </a:pPr>
            <a:r>
              <a:rPr lang="zh-TW" altLang="en-US" sz="3600" b="1" kern="1200" dirty="0">
                <a:solidFill>
                  <a:schemeClr val="bg1"/>
                </a:solidFill>
                <a:latin typeface="楷体" pitchFamily="49" charset="-122"/>
                <a:ea typeface="楷体" pitchFamily="49" charset="-122"/>
                <a:cs typeface="Arial" charset="0"/>
              </a:rPr>
              <a:t>       個</a:t>
            </a:r>
            <a:r>
              <a:rPr lang="en-US" sz="3600" b="1" kern="1200" dirty="0">
                <a:solidFill>
                  <a:schemeClr val="bg1"/>
                </a:solidFill>
                <a:latin typeface="楷体" pitchFamily="49" charset="-122"/>
                <a:ea typeface="楷体" pitchFamily="49" charset="-122"/>
                <a:cs typeface="Arial" charset="0"/>
              </a:rPr>
              <a:t>人</a:t>
            </a:r>
            <a:r>
              <a:rPr lang="zh-CN" altLang="en-US" sz="3600" b="1" kern="1200" dirty="0">
                <a:solidFill>
                  <a:schemeClr val="bg1"/>
                </a:solidFill>
                <a:latin typeface="楷体" pitchFamily="49" charset="-122"/>
                <a:ea typeface="楷体" pitchFamily="49" charset="-122"/>
                <a:cs typeface="Arial" charset="0"/>
              </a:rPr>
              <a:t>救主</a:t>
            </a:r>
            <a:r>
              <a:rPr lang="en-US" altLang="zh-CN" sz="3600" b="1" kern="1200" dirty="0">
                <a:solidFill>
                  <a:schemeClr val="bg1"/>
                </a:solidFill>
                <a:latin typeface="楷体" pitchFamily="49" charset="-122"/>
                <a:ea typeface="楷体" pitchFamily="49" charset="-122"/>
                <a:cs typeface="Arial" charset="0"/>
              </a:rPr>
              <a:t>?</a:t>
            </a:r>
            <a:r>
              <a:rPr lang="zh-CN" altLang="en-US" sz="3600" b="1" kern="1200" dirty="0">
                <a:solidFill>
                  <a:schemeClr val="bg1"/>
                </a:solidFill>
                <a:latin typeface="楷体" pitchFamily="49" charset="-122"/>
                <a:ea typeface="楷体" pitchFamily="49" charset="-122"/>
                <a:cs typeface="Arial" charset="0"/>
              </a:rPr>
              <a:t>如果你</a:t>
            </a:r>
            <a:r>
              <a:rPr lang="zh-TW" altLang="en-US" sz="3600" b="1" kern="1200" dirty="0">
                <a:solidFill>
                  <a:schemeClr val="bg1"/>
                </a:solidFill>
                <a:latin typeface="楷体" pitchFamily="49" charset="-122"/>
                <a:ea typeface="楷体" pitchFamily="49" charset="-122"/>
                <a:cs typeface="Arial" charset="0"/>
              </a:rPr>
              <a:t>還</a:t>
            </a:r>
            <a:r>
              <a:rPr lang="zh-CN" altLang="en-US" sz="3600" b="1" kern="1200" dirty="0">
                <a:solidFill>
                  <a:schemeClr val="bg1"/>
                </a:solidFill>
                <a:latin typeface="楷体" pitchFamily="49" charset="-122"/>
                <a:ea typeface="楷体" pitchFamily="49" charset="-122"/>
                <a:cs typeface="Arial" charset="0"/>
              </a:rPr>
              <a:t>没有，那</a:t>
            </a:r>
            <a:endParaRPr lang="en-US" altLang="zh-CN" sz="3600" b="1" kern="1200" dirty="0">
              <a:solidFill>
                <a:schemeClr val="bg1"/>
              </a:solidFill>
              <a:latin typeface="楷体" pitchFamily="49" charset="-122"/>
              <a:ea typeface="楷体" pitchFamily="49" charset="-122"/>
              <a:cs typeface="Arial" charset="0"/>
            </a:endParaRPr>
          </a:p>
          <a:p>
            <a:pPr eaLnBrk="1" hangingPunct="1">
              <a:lnSpc>
                <a:spcPct val="90000"/>
              </a:lnSpc>
              <a:spcBef>
                <a:spcPct val="0"/>
              </a:spcBef>
              <a:buFontTx/>
              <a:buNone/>
            </a:pPr>
            <a:r>
              <a:rPr lang="zh-TW" altLang="en-US" sz="3600" b="1" kern="1200" dirty="0">
                <a:solidFill>
                  <a:schemeClr val="bg1"/>
                </a:solidFill>
                <a:latin typeface="楷体" pitchFamily="49" charset="-122"/>
                <a:ea typeface="楷体" pitchFamily="49" charset="-122"/>
                <a:cs typeface="Arial" charset="0"/>
              </a:rPr>
              <a:t>         </a:t>
            </a:r>
            <a:r>
              <a:rPr lang="zh-CN" altLang="en-US" sz="3600" b="1" kern="1200" dirty="0">
                <a:solidFill>
                  <a:schemeClr val="bg1"/>
                </a:solidFill>
                <a:latin typeface="楷体" pitchFamily="49" charset="-122"/>
                <a:ea typeface="楷体" pitchFamily="49" charset="-122"/>
                <a:cs typeface="Arial" charset="0"/>
              </a:rPr>
              <a:t>祂</a:t>
            </a:r>
            <a:r>
              <a:rPr lang="zh-TW" altLang="en-US" sz="3600" b="1" kern="1200" dirty="0">
                <a:solidFill>
                  <a:schemeClr val="bg1"/>
                </a:solidFill>
                <a:latin typeface="楷体" pitchFamily="49" charset="-122"/>
                <a:ea typeface="楷体" pitchFamily="49" charset="-122"/>
                <a:cs typeface="Arial" charset="0"/>
              </a:rPr>
              <a:t>還</a:t>
            </a:r>
            <a:r>
              <a:rPr lang="zh-CN" altLang="en-US" sz="3600" b="1" kern="1200" dirty="0">
                <a:solidFill>
                  <a:schemeClr val="bg1"/>
                </a:solidFill>
                <a:latin typeface="楷体" pitchFamily="49" charset="-122"/>
                <a:ea typeface="楷体" pitchFamily="49" charset="-122"/>
                <a:cs typeface="Arial" charset="0"/>
              </a:rPr>
              <a:t>需要具</a:t>
            </a:r>
            <a:r>
              <a:rPr lang="zh-TW" altLang="en-US" sz="3600" b="1" kern="1200" dirty="0">
                <a:solidFill>
                  <a:schemeClr val="bg1"/>
                </a:solidFill>
                <a:latin typeface="楷体" pitchFamily="49" charset="-122"/>
                <a:ea typeface="楷体" pitchFamily="49" charset="-122"/>
                <a:cs typeface="Arial" charset="0"/>
              </a:rPr>
              <a:t>備</a:t>
            </a:r>
            <a:r>
              <a:rPr lang="zh-CN" altLang="en-US" sz="3600" b="1" kern="1200" dirty="0">
                <a:solidFill>
                  <a:schemeClr val="bg1"/>
                </a:solidFill>
                <a:latin typeface="楷体" pitchFamily="49" charset="-122"/>
                <a:ea typeface="楷体" pitchFamily="49" charset="-122"/>
                <a:cs typeface="Arial" charset="0"/>
              </a:rPr>
              <a:t>怎样的</a:t>
            </a:r>
            <a:r>
              <a:rPr lang="zh-TW" altLang="en-US" sz="3600" b="1" kern="1200" dirty="0">
                <a:solidFill>
                  <a:schemeClr val="bg1"/>
                </a:solidFill>
                <a:latin typeface="楷体" pitchFamily="49" charset="-122"/>
                <a:ea typeface="楷体" pitchFamily="49" charset="-122"/>
                <a:cs typeface="Arial" charset="0"/>
              </a:rPr>
              <a:t>資</a:t>
            </a:r>
            <a:r>
              <a:rPr lang="zh-CN" altLang="en-US" sz="3600" b="1" kern="1200" dirty="0">
                <a:solidFill>
                  <a:schemeClr val="bg1"/>
                </a:solidFill>
                <a:latin typeface="楷体" pitchFamily="49" charset="-122"/>
                <a:ea typeface="楷体" pitchFamily="49" charset="-122"/>
                <a:cs typeface="Arial" charset="0"/>
              </a:rPr>
              <a:t>格你</a:t>
            </a:r>
            <a:r>
              <a:rPr lang="zh-TW" altLang="en-US" sz="3600" b="1" kern="1200" dirty="0">
                <a:solidFill>
                  <a:schemeClr val="bg1"/>
                </a:solidFill>
                <a:latin typeface="楷体" pitchFamily="49" charset="-122"/>
                <a:ea typeface="楷体" pitchFamily="49" charset="-122"/>
                <a:cs typeface="Arial" charset="0"/>
              </a:rPr>
              <a:t>才</a:t>
            </a:r>
            <a:endParaRPr lang="en-US" altLang="zh-TW" sz="3600" b="1" kern="1200" dirty="0">
              <a:solidFill>
                <a:schemeClr val="bg1"/>
              </a:solidFill>
              <a:latin typeface="楷体" pitchFamily="49" charset="-122"/>
              <a:ea typeface="楷体" pitchFamily="49" charset="-122"/>
              <a:cs typeface="Arial" charset="0"/>
            </a:endParaRPr>
          </a:p>
          <a:p>
            <a:pPr eaLnBrk="1" hangingPunct="1">
              <a:lnSpc>
                <a:spcPct val="90000"/>
              </a:lnSpc>
              <a:spcBef>
                <a:spcPct val="0"/>
              </a:spcBef>
              <a:buFontTx/>
              <a:buNone/>
            </a:pPr>
            <a:r>
              <a:rPr lang="zh-TW" altLang="en-US" sz="3600" b="1" kern="1200" dirty="0">
                <a:solidFill>
                  <a:schemeClr val="bg1"/>
                </a:solidFill>
                <a:latin typeface="楷体" pitchFamily="49" charset="-122"/>
                <a:ea typeface="楷体" pitchFamily="49" charset="-122"/>
                <a:cs typeface="Arial" charset="0"/>
              </a:rPr>
              <a:t>         </a:t>
            </a:r>
            <a:r>
              <a:rPr lang="zh-CN" altLang="en-US" sz="3600" b="1" kern="1200" dirty="0">
                <a:solidFill>
                  <a:schemeClr val="bg1"/>
                </a:solidFill>
                <a:latin typeface="楷体" pitchFamily="49" charset="-122"/>
                <a:ea typeface="楷体" pitchFamily="49" charset="-122"/>
                <a:cs typeface="Arial" charset="0"/>
              </a:rPr>
              <a:t>能接受祂呢？</a:t>
            </a:r>
            <a:endParaRPr lang="en-US" altLang="zh-CN" sz="3600" b="1" kern="1200" dirty="0">
              <a:solidFill>
                <a:schemeClr val="bg1"/>
              </a:solidFill>
              <a:latin typeface="楷体" pitchFamily="49" charset="-122"/>
              <a:ea typeface="楷体" pitchFamily="49" charset="-122"/>
              <a:cs typeface="Arial" charset="0"/>
            </a:endParaRPr>
          </a:p>
          <a:p>
            <a:pPr algn="ctr" eaLnBrk="1" hangingPunct="1">
              <a:lnSpc>
                <a:spcPct val="90000"/>
              </a:lnSpc>
              <a:spcBef>
                <a:spcPct val="0"/>
              </a:spcBef>
              <a:buFontTx/>
              <a:buNone/>
            </a:pPr>
            <a:endParaRPr lang="en-US" altLang="zh-CN" sz="3600" b="1" kern="1200" dirty="0">
              <a:solidFill>
                <a:schemeClr val="bg1"/>
              </a:solidFill>
              <a:latin typeface="楷体" pitchFamily="49" charset="-122"/>
              <a:ea typeface="楷体" pitchFamily="49" charset="-122"/>
              <a:cs typeface="Arial" charset="0"/>
            </a:endParaRPr>
          </a:p>
          <a:p>
            <a:pPr eaLnBrk="1" hangingPunct="1">
              <a:lnSpc>
                <a:spcPct val="90000"/>
              </a:lnSpc>
              <a:spcBef>
                <a:spcPct val="0"/>
              </a:spcBef>
              <a:buFontTx/>
              <a:buNone/>
            </a:pPr>
            <a:r>
              <a:rPr lang="zh-CN" altLang="en-US" sz="3600" b="1" u="sng" kern="1200" dirty="0">
                <a:solidFill>
                  <a:schemeClr val="bg1"/>
                </a:solidFill>
                <a:latin typeface="楷体" pitchFamily="49" charset="-122"/>
                <a:ea typeface="楷体" pitchFamily="49" charset="-122"/>
                <a:cs typeface="Arial" charset="0"/>
              </a:rPr>
              <a:t>信徒</a:t>
            </a:r>
            <a:r>
              <a:rPr lang="zh-TW" altLang="en-US" sz="3600" b="1" u="sng" kern="1200" dirty="0">
                <a:solidFill>
                  <a:schemeClr val="bg1"/>
                </a:solidFill>
                <a:latin typeface="楷体" pitchFamily="49" charset="-122"/>
                <a:ea typeface="楷体" pitchFamily="49" charset="-122"/>
                <a:cs typeface="Arial" charset="0"/>
              </a:rPr>
              <a:t>們</a:t>
            </a:r>
            <a:r>
              <a:rPr lang="zh-CN" altLang="en-US" sz="3600" b="1" kern="1200" dirty="0">
                <a:solidFill>
                  <a:schemeClr val="bg1"/>
                </a:solidFill>
                <a:latin typeface="楷体" pitchFamily="49" charset="-122"/>
                <a:ea typeface="楷体" pitchFamily="49" charset="-122"/>
                <a:cs typeface="Arial" charset="0"/>
              </a:rPr>
              <a:t>：有</a:t>
            </a:r>
            <a:r>
              <a:rPr lang="zh-TW" altLang="en-US" sz="3600" b="1" kern="1200" dirty="0">
                <a:solidFill>
                  <a:schemeClr val="bg1"/>
                </a:solidFill>
                <a:latin typeface="楷体" pitchFamily="49" charset="-122"/>
                <a:ea typeface="楷体" pitchFamily="49" charset="-122"/>
                <a:cs typeface="Arial" charset="0"/>
              </a:rPr>
              <a:t>誰</a:t>
            </a:r>
            <a:r>
              <a:rPr lang="zh-CN" altLang="en-US" sz="3600" b="1" kern="1200" dirty="0">
                <a:solidFill>
                  <a:schemeClr val="bg1"/>
                </a:solidFill>
                <a:latin typeface="楷体" pitchFamily="49" charset="-122"/>
                <a:ea typeface="楷体" pitchFamily="49" charset="-122"/>
                <a:cs typeface="Arial" charset="0"/>
              </a:rPr>
              <a:t>需要你向他</a:t>
            </a:r>
            <a:r>
              <a:rPr lang="zh-TW" altLang="en-US" sz="3600" b="1" kern="1200" dirty="0">
                <a:solidFill>
                  <a:schemeClr val="bg1"/>
                </a:solidFill>
                <a:latin typeface="楷体" pitchFamily="49" charset="-122"/>
                <a:ea typeface="楷体" pitchFamily="49" charset="-122"/>
                <a:cs typeface="Arial" charset="0"/>
              </a:rPr>
              <a:t>証</a:t>
            </a:r>
            <a:r>
              <a:rPr lang="zh-CN" altLang="en-US" sz="3600" b="1" kern="1200" dirty="0">
                <a:solidFill>
                  <a:schemeClr val="bg1"/>
                </a:solidFill>
                <a:latin typeface="楷体" pitchFamily="49" charset="-122"/>
                <a:ea typeface="楷体" pitchFamily="49" charset="-122"/>
                <a:cs typeface="Arial" charset="0"/>
              </a:rPr>
              <a:t>明耶</a:t>
            </a:r>
            <a:r>
              <a:rPr lang="zh-TW" altLang="en-US" sz="3600" b="1" kern="1200" dirty="0">
                <a:solidFill>
                  <a:schemeClr val="bg1"/>
                </a:solidFill>
                <a:latin typeface="楷体" pitchFamily="49" charset="-122"/>
                <a:ea typeface="楷体" pitchFamily="49" charset="-122"/>
                <a:cs typeface="Arial" charset="0"/>
              </a:rPr>
              <a:t>穌</a:t>
            </a:r>
            <a:r>
              <a:rPr lang="zh-CN" altLang="en-US" sz="3600" b="1" kern="1200" dirty="0">
                <a:solidFill>
                  <a:schemeClr val="bg1"/>
                </a:solidFill>
                <a:latin typeface="楷体" pitchFamily="49" charset="-122"/>
                <a:ea typeface="楷体" pitchFamily="49" charset="-122"/>
                <a:cs typeface="Arial" charset="0"/>
              </a:rPr>
              <a:t>是</a:t>
            </a:r>
            <a:r>
              <a:rPr lang="zh-TW" altLang="en-US" sz="3600" b="1" kern="1200" dirty="0">
                <a:solidFill>
                  <a:schemeClr val="bg1"/>
                </a:solidFill>
                <a:latin typeface="楷体" pitchFamily="49" charset="-122"/>
                <a:ea typeface="楷体" pitchFamily="49" charset="-122"/>
                <a:cs typeface="Arial" charset="0"/>
              </a:rPr>
              <a:t>配  </a:t>
            </a:r>
            <a:endParaRPr lang="en-US" altLang="zh-TW" sz="3600" b="1" kern="1200" dirty="0">
              <a:solidFill>
                <a:schemeClr val="bg1"/>
              </a:solidFill>
              <a:latin typeface="楷体" pitchFamily="49" charset="-122"/>
              <a:ea typeface="楷体" pitchFamily="49" charset="-122"/>
              <a:cs typeface="Arial" charset="0"/>
            </a:endParaRPr>
          </a:p>
          <a:p>
            <a:pPr eaLnBrk="1" hangingPunct="1">
              <a:lnSpc>
                <a:spcPct val="90000"/>
              </a:lnSpc>
              <a:spcBef>
                <a:spcPct val="0"/>
              </a:spcBef>
              <a:buFontTx/>
              <a:buNone/>
            </a:pPr>
            <a:r>
              <a:rPr lang="zh-TW" altLang="en-US" sz="3600" b="1" kern="1200" dirty="0">
                <a:solidFill>
                  <a:schemeClr val="bg1"/>
                </a:solidFill>
                <a:latin typeface="楷体" pitchFamily="49" charset="-122"/>
                <a:ea typeface="楷体" pitchFamily="49" charset="-122"/>
                <a:cs typeface="Arial" charset="0"/>
              </a:rPr>
              <a:t>        </a:t>
            </a:r>
            <a:r>
              <a:rPr lang="zh-CN" altLang="en-US" sz="3600" b="1" kern="1200" dirty="0">
                <a:solidFill>
                  <a:schemeClr val="bg1"/>
                </a:solidFill>
                <a:latin typeface="楷体" pitchFamily="49" charset="-122"/>
                <a:ea typeface="楷体" pitchFamily="49" charset="-122"/>
                <a:cs typeface="Arial" charset="0"/>
              </a:rPr>
              <a:t>得信</a:t>
            </a:r>
            <a:r>
              <a:rPr lang="en-US" sz="3600" b="1" kern="1200" dirty="0">
                <a:solidFill>
                  <a:schemeClr val="bg1"/>
                </a:solidFill>
                <a:latin typeface="楷体" pitchFamily="49" charset="-122"/>
                <a:ea typeface="楷体" pitchFamily="49" charset="-122"/>
                <a:cs typeface="Arial" charset="0"/>
              </a:rPr>
              <a:t>靠</a:t>
            </a:r>
            <a:r>
              <a:rPr lang="zh-TW" altLang="en-US" sz="3600" b="1" kern="1200" dirty="0">
                <a:solidFill>
                  <a:schemeClr val="bg1"/>
                </a:solidFill>
                <a:latin typeface="楷体" pitchFamily="49" charset="-122"/>
                <a:ea typeface="楷体" pitchFamily="49" charset="-122"/>
                <a:cs typeface="Arial" charset="0"/>
              </a:rPr>
              <a:t>與順</a:t>
            </a:r>
            <a:r>
              <a:rPr lang="en-US" sz="3600" b="1" kern="1200" dirty="0">
                <a:solidFill>
                  <a:schemeClr val="bg1"/>
                </a:solidFill>
                <a:latin typeface="楷体" pitchFamily="49" charset="-122"/>
                <a:ea typeface="楷体" pitchFamily="49" charset="-122"/>
                <a:cs typeface="Arial" charset="0"/>
              </a:rPr>
              <a:t>服</a:t>
            </a:r>
            <a:r>
              <a:rPr lang="zh-CN" altLang="en-US" sz="3600" b="1" kern="1200" dirty="0">
                <a:solidFill>
                  <a:schemeClr val="bg1"/>
                </a:solidFill>
                <a:latin typeface="楷体" pitchFamily="49" charset="-122"/>
                <a:ea typeface="楷体" pitchFamily="49" charset="-122"/>
                <a:cs typeface="Arial" charset="0"/>
              </a:rPr>
              <a:t>的王</a:t>
            </a:r>
            <a:r>
              <a:rPr lang="en-US" altLang="zh-CN" sz="3600" b="1" kern="1200" dirty="0">
                <a:solidFill>
                  <a:schemeClr val="bg1"/>
                </a:solidFill>
                <a:latin typeface="楷体" pitchFamily="49" charset="-122"/>
                <a:ea typeface="楷体" pitchFamily="49" charset="-122"/>
                <a:cs typeface="Arial" charset="0"/>
              </a:rPr>
              <a:t>?</a:t>
            </a:r>
          </a:p>
        </p:txBody>
      </p:sp>
      <p:sp>
        <p:nvSpPr>
          <p:cNvPr id="297986" name="Text Box 2"/>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Times New Roman" charset="0"/>
              </a:rPr>
              <a:t>67</a:t>
            </a:r>
            <a:endParaRPr lang="en-US">
              <a:solidFill>
                <a:schemeClr val="bg1"/>
              </a:solidFill>
              <a:latin typeface="Times New Roman" charset="0"/>
            </a:endParaRPr>
          </a:p>
        </p:txBody>
      </p:sp>
      <p:sp>
        <p:nvSpPr>
          <p:cNvPr id="297988" name="Text Box 4"/>
          <p:cNvSpPr txBox="1">
            <a:spLocks noChangeArrowheads="1"/>
          </p:cNvSpPr>
          <p:nvPr/>
        </p:nvSpPr>
        <p:spPr bwMode="auto">
          <a:xfrm>
            <a:off x="3429000" y="609600"/>
            <a:ext cx="2819400" cy="76993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4400" dirty="0">
                <a:solidFill>
                  <a:srgbClr val="FFFFFF"/>
                </a:solidFill>
                <a:latin typeface="KaiTi" pitchFamily="49" charset="-122"/>
                <a:ea typeface="KaiTi" pitchFamily="49" charset="-122"/>
              </a:rPr>
              <a:t>馬太福音</a:t>
            </a:r>
            <a:endParaRPr lang="en-US" sz="4400" dirty="0">
              <a:solidFill>
                <a:srgbClr val="FFFFFF"/>
              </a:solidFill>
              <a:latin typeface="KaiTi" pitchFamily="49" charset="-122"/>
              <a:ea typeface="KaiTi" pitchFamily="49" charset="-122"/>
            </a:endParaRPr>
          </a:p>
        </p:txBody>
      </p:sp>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 descr="matt 28.19 gold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zh-TW" altLang="en-US" b="1" dirty="0">
                <a:solidFill>
                  <a:srgbClr val="FFFFFF"/>
                </a:solidFill>
                <a:latin typeface="楷体" pitchFamily="49" charset="-122"/>
                <a:ea typeface="楷体" pitchFamily="49" charset="-122"/>
                <a:cs typeface="ＭＳ Ｐゴシック" charset="0"/>
              </a:rPr>
              <a:t>馬</a:t>
            </a:r>
            <a:r>
              <a:rPr lang="zh-CN" altLang="en-US" b="1" dirty="0">
                <a:solidFill>
                  <a:srgbClr val="FFFFFF"/>
                </a:solidFill>
                <a:latin typeface="楷体" pitchFamily="49" charset="-122"/>
                <a:ea typeface="楷体" pitchFamily="49" charset="-122"/>
                <a:cs typeface="ＭＳ Ｐゴシック" charset="0"/>
              </a:rPr>
              <a:t>太福音</a:t>
            </a:r>
            <a:r>
              <a:rPr lang="en-US" b="1" dirty="0">
                <a:solidFill>
                  <a:srgbClr val="FFFFFF"/>
                </a:solidFill>
                <a:latin typeface="楷体" pitchFamily="49" charset="-122"/>
                <a:ea typeface="楷体" pitchFamily="49" charset="-122"/>
                <a:cs typeface="ＭＳ Ｐゴシック" charset="0"/>
              </a:rPr>
              <a:t>28:18-20</a:t>
            </a:r>
          </a:p>
        </p:txBody>
      </p:sp>
      <p:sp>
        <p:nvSpPr>
          <p:cNvPr id="3" name="Content Placeholder 2"/>
          <p:cNvSpPr>
            <a:spLocks noGrp="1"/>
          </p:cNvSpPr>
          <p:nvPr>
            <p:ph idx="1"/>
          </p:nvPr>
        </p:nvSpPr>
        <p:spPr>
          <a:xfrm>
            <a:off x="35496" y="1278632"/>
            <a:ext cx="5995392" cy="5174704"/>
          </a:xfrm>
        </p:spPr>
        <p:txBody>
          <a:bodyPr/>
          <a:lstStyle/>
          <a:p>
            <a:pPr marL="0" indent="0">
              <a:buNone/>
            </a:pPr>
            <a:r>
              <a:rPr lang="zh-TW" altLang="en-US" dirty="0">
                <a:solidFill>
                  <a:schemeClr val="bg1"/>
                </a:solidFill>
                <a:latin typeface="楷体" pitchFamily="49" charset="-122"/>
                <a:ea typeface="楷体" pitchFamily="49" charset="-122"/>
              </a:rPr>
              <a:t>耶穌進前來，對他們說：</a:t>
            </a:r>
            <a:br>
              <a:rPr lang="en-US" altLang="zh-TW" dirty="0">
                <a:solidFill>
                  <a:schemeClr val="bg1"/>
                </a:solidFill>
                <a:latin typeface="楷体" pitchFamily="49" charset="-122"/>
                <a:ea typeface="楷体" pitchFamily="49" charset="-122"/>
              </a:rPr>
            </a:br>
            <a:r>
              <a:rPr lang="zh-TW" altLang="en-US" dirty="0">
                <a:solidFill>
                  <a:schemeClr val="bg1"/>
                </a:solidFill>
                <a:latin typeface="楷体" pitchFamily="49" charset="-122"/>
                <a:ea typeface="楷体" pitchFamily="49" charset="-122"/>
              </a:rPr>
              <a:t>「天上地下所有的權柄都賜給我了。所以，你們要去，</a:t>
            </a:r>
            <a:r>
              <a:rPr lang="zh-TW" altLang="en-US" dirty="0">
                <a:solidFill>
                  <a:srgbClr val="FFFF00"/>
                </a:solidFill>
                <a:latin typeface="楷体" pitchFamily="49" charset="-122"/>
                <a:ea typeface="楷体" pitchFamily="49" charset="-122"/>
              </a:rPr>
              <a:t>使萬民作我的門徒</a:t>
            </a:r>
            <a:r>
              <a:rPr lang="zh-TW" altLang="en-US" dirty="0">
                <a:solidFill>
                  <a:schemeClr val="bg1"/>
                </a:solidFill>
                <a:latin typeface="楷体" pitchFamily="49" charset="-122"/>
                <a:ea typeface="楷体" pitchFamily="49" charset="-122"/>
              </a:rPr>
              <a:t>，奉父、子、聖靈的名給他們施洗（或譯：給他們施洗，歸於父、子、聖靈的名）。 凡我所吩咐你們的，都教訓他們遵守，我就常與你們同在，直到世界的末了。」</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037029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3862402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3"/>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49</a:t>
            </a:r>
          </a:p>
        </p:txBody>
      </p:sp>
      <p:sp>
        <p:nvSpPr>
          <p:cNvPr id="68613" name="Rectangle 5"/>
          <p:cNvSpPr>
            <a:spLocks noGrp="1" noChangeArrowheads="1"/>
          </p:cNvSpPr>
          <p:nvPr>
            <p:ph type="title"/>
          </p:nvPr>
        </p:nvSpPr>
        <p:spPr>
          <a:xfrm>
            <a:off x="2858229" y="457200"/>
            <a:ext cx="3427541" cy="646331"/>
          </a:xfrm>
          <a:solidFill>
            <a:schemeClr val="bg2"/>
          </a:solidFill>
        </p:spPr>
        <p:txBody>
          <a:bodyPr wrap="none" anchor="t" anchorCtr="0">
            <a:spAutoFit/>
          </a:bodyPr>
          <a:lstStyle/>
          <a:p>
            <a:pPr eaLnBrk="1" hangingPunct="1">
              <a:defRPr/>
            </a:pPr>
            <a:r>
              <a:rPr lang="zh-TW" altLang="en-US" sz="3600" b="1" dirty="0">
                <a:solidFill>
                  <a:schemeClr val="tx1"/>
                </a:solidFill>
                <a:effectLst>
                  <a:outerShdw blurRad="38100" dist="38100" dir="2700000" algn="tl">
                    <a:srgbClr val="000000"/>
                  </a:outerShdw>
                </a:effectLst>
                <a:latin typeface="楷体" charset="0"/>
                <a:ea typeface="楷体" charset="0"/>
                <a:cs typeface="楷体" charset="0"/>
              </a:rPr>
              <a:t>符類</a:t>
            </a:r>
            <a:r>
              <a:rPr lang="zh-CN" altLang="en-US" sz="3600" b="1" dirty="0">
                <a:solidFill>
                  <a:schemeClr val="tx1"/>
                </a:solidFill>
                <a:effectLst>
                  <a:outerShdw blurRad="38100" dist="38100" dir="2700000" algn="tl">
                    <a:srgbClr val="000000"/>
                  </a:outerShdw>
                </a:effectLst>
                <a:latin typeface="楷体" charset="0"/>
                <a:ea typeface="楷体" charset="0"/>
                <a:cs typeface="楷体" charset="0"/>
              </a:rPr>
              <a:t>福音</a:t>
            </a:r>
            <a:r>
              <a:rPr lang="en-US" altLang="zh-CN" sz="3600" b="1" dirty="0">
                <a:solidFill>
                  <a:schemeClr val="tx1"/>
                </a:solidFill>
                <a:effectLst>
                  <a:outerShdw blurRad="38100" dist="38100" dir="2700000" algn="tl">
                    <a:srgbClr val="000000"/>
                  </a:outerShdw>
                </a:effectLst>
                <a:latin typeface="楷体" charset="0"/>
                <a:ea typeface="楷体" charset="0"/>
                <a:cs typeface="楷体" charset="0"/>
              </a:rPr>
              <a:t>的</a:t>
            </a:r>
            <a:r>
              <a:rPr lang="zh-TW" altLang="en-US" sz="3600" b="1" dirty="0">
                <a:solidFill>
                  <a:schemeClr val="tx1"/>
                </a:solidFill>
                <a:effectLst>
                  <a:outerShdw blurRad="38100" dist="38100" dir="2700000" algn="tl">
                    <a:srgbClr val="000000"/>
                  </a:outerShdw>
                </a:effectLst>
                <a:latin typeface="楷体" charset="0"/>
                <a:ea typeface="楷体" charset="0"/>
                <a:cs typeface="楷体" charset="0"/>
              </a:rPr>
              <a:t>相同</a:t>
            </a:r>
            <a:endParaRPr lang="en-US" sz="3600" b="1" dirty="0">
              <a:solidFill>
                <a:schemeClr val="tx1"/>
              </a:solidFill>
              <a:effectLst>
                <a:outerShdw blurRad="38100" dist="38100" dir="2700000" algn="tl">
                  <a:srgbClr val="000000"/>
                </a:outerShdw>
              </a:effectLst>
              <a:latin typeface="Arial"/>
              <a:ea typeface="SimSun" charset="0"/>
              <a:cs typeface="Arial"/>
            </a:endParaRPr>
          </a:p>
        </p:txBody>
      </p:sp>
      <p:sp>
        <p:nvSpPr>
          <p:cNvPr id="68614" name="Rectangle 6"/>
          <p:cNvSpPr>
            <a:spLocks noChangeArrowheads="1"/>
          </p:cNvSpPr>
          <p:nvPr/>
        </p:nvSpPr>
        <p:spPr bwMode="auto">
          <a:xfrm>
            <a:off x="152400" y="1556792"/>
            <a:ext cx="8915400" cy="5301208"/>
          </a:xfrm>
          <a:prstGeom prst="rect">
            <a:avLst/>
          </a:prstGeom>
          <a:noFill/>
          <a:ln w="9525">
            <a:noFill/>
            <a:miter lim="800000"/>
            <a:headEnd/>
            <a:tailEnd/>
          </a:ln>
          <a:effectLst/>
        </p:spPr>
        <p:txBody>
          <a:bodyPr anchor="ctr"/>
          <a:lstStyle/>
          <a:p>
            <a:pPr marL="342900" indent="-342900" eaLnBrk="1" hangingPunct="1">
              <a:spcBef>
                <a:spcPct val="20000"/>
              </a:spcBef>
              <a:buClr>
                <a:srgbClr val="FFFFCC"/>
              </a:buClr>
              <a:buSzPct val="75000"/>
              <a:defRPr/>
            </a:pPr>
            <a:endParaRPr lang="en-US" altLang="zh-TW" sz="2800" b="1" dirty="0">
              <a:solidFill>
                <a:srgbClr val="FFFFFF"/>
              </a:solidFill>
              <a:latin typeface="階體"/>
              <a:ea typeface="楷体" charset="0"/>
              <a:cs typeface="楷体" charset="0"/>
            </a:endParaRPr>
          </a:p>
          <a:p>
            <a:pPr eaLnBrk="1" hangingPunct="1">
              <a:lnSpc>
                <a:spcPct val="90000"/>
              </a:lnSpc>
              <a:buFont typeface="Wingdings" pitchFamily="2" charset="2"/>
              <a:buChar char="l"/>
              <a:defRPr/>
            </a:pPr>
            <a:r>
              <a:rPr lang="zh-TW" altLang="en-US" sz="2800" b="1" dirty="0">
                <a:solidFill>
                  <a:srgbClr val="FFFFFF"/>
                </a:solidFill>
                <a:latin typeface="階體"/>
                <a:ea typeface="楷体" charset="0"/>
                <a:cs typeface="楷体" charset="0"/>
              </a:rPr>
              <a:t>馬太</a:t>
            </a:r>
            <a:r>
              <a:rPr lang="en-US" altLang="zh-TW" sz="2800" b="1" dirty="0">
                <a:solidFill>
                  <a:srgbClr val="FFFFFF"/>
                </a:solidFill>
                <a:latin typeface="階體"/>
                <a:ea typeface="楷体" charset="0"/>
                <a:cs typeface="楷体" charset="0"/>
              </a:rPr>
              <a:t>,</a:t>
            </a:r>
            <a:r>
              <a:rPr lang="zh-TW" altLang="en-US" sz="2800" b="1" dirty="0">
                <a:solidFill>
                  <a:srgbClr val="FFFFFF"/>
                </a:solidFill>
                <a:latin typeface="階體"/>
                <a:ea typeface="楷体" charset="0"/>
                <a:cs typeface="楷体" charset="0"/>
              </a:rPr>
              <a:t> 馬可和路加有同之處</a:t>
            </a:r>
            <a:r>
              <a:rPr lang="en-US" altLang="zh-TW" sz="2800" b="1" dirty="0">
                <a:solidFill>
                  <a:srgbClr val="FFFFFF"/>
                </a:solidFill>
                <a:latin typeface="階體"/>
                <a:ea typeface="楷体" charset="0"/>
                <a:cs typeface="楷体" charset="0"/>
              </a:rPr>
              <a:t>,</a:t>
            </a:r>
            <a:r>
              <a:rPr lang="zh-TW" altLang="en-US" sz="2800" b="1" dirty="0">
                <a:solidFill>
                  <a:srgbClr val="FFFFFF"/>
                </a:solidFill>
                <a:latin typeface="階體"/>
                <a:ea typeface="楷体" charset="0"/>
                <a:cs typeface="楷体" charset="0"/>
              </a:rPr>
              <a:t> 約翰福音卻有所不同。</a:t>
            </a:r>
            <a:endParaRPr lang="en-US" altLang="zh-TW" sz="2800" b="1" dirty="0">
              <a:solidFill>
                <a:srgbClr val="FFFFFF"/>
              </a:solidFill>
              <a:latin typeface="階體"/>
              <a:ea typeface="楷体" charset="0"/>
              <a:cs typeface="楷体" charset="0"/>
            </a:endParaRPr>
          </a:p>
          <a:p>
            <a:pPr eaLnBrk="1" hangingPunct="1">
              <a:lnSpc>
                <a:spcPct val="90000"/>
              </a:lnSpc>
              <a:defRPr/>
            </a:pPr>
            <a:endParaRPr lang="en-US" altLang="zh-TW" sz="2800" b="1" dirty="0">
              <a:solidFill>
                <a:srgbClr val="FFFFFF"/>
              </a:solidFill>
              <a:latin typeface="階體"/>
              <a:ea typeface="楷体" charset="0"/>
              <a:cs typeface="楷体" charset="0"/>
            </a:endParaRPr>
          </a:p>
          <a:p>
            <a:pPr eaLnBrk="1" hangingPunct="1">
              <a:lnSpc>
                <a:spcPct val="90000"/>
              </a:lnSpc>
              <a:buFont typeface="Wingdings" pitchFamily="2" charset="2"/>
              <a:buChar char="l"/>
              <a:defRPr/>
            </a:pPr>
            <a:r>
              <a:rPr lang="zh-TW" altLang="en-US" sz="2800" b="1" dirty="0">
                <a:solidFill>
                  <a:srgbClr val="FFFFFF"/>
                </a:solidFill>
                <a:latin typeface="階體"/>
                <a:ea typeface="楷体" charset="0"/>
                <a:cs typeface="楷体" charset="0"/>
              </a:rPr>
              <a:t>首三個福音書有何相似之處</a:t>
            </a:r>
            <a:r>
              <a:rPr lang="en-US" altLang="zh-TW" sz="2800" b="1" dirty="0">
                <a:solidFill>
                  <a:srgbClr val="FFFFFF"/>
                </a:solidFill>
                <a:latin typeface="階體"/>
                <a:ea typeface="楷体" charset="0"/>
                <a:cs typeface="楷体" charset="0"/>
              </a:rPr>
              <a:t>?</a:t>
            </a:r>
            <a:endParaRPr lang="en-US" altLang="zh-CN" sz="2800" b="1" dirty="0">
              <a:solidFill>
                <a:srgbClr val="FFFFFF"/>
              </a:solidFill>
              <a:latin typeface="階體"/>
              <a:ea typeface="楷体" charset="0"/>
              <a:cs typeface="楷体" charset="0"/>
            </a:endParaRPr>
          </a:p>
          <a:p>
            <a:pPr lvl="1" eaLnBrk="1" hangingPunct="1">
              <a:lnSpc>
                <a:spcPct val="90000"/>
              </a:lnSpc>
              <a:defRPr/>
            </a:pPr>
            <a:r>
              <a:rPr lang="en-US" altLang="zh-TW" sz="2800" b="1" dirty="0">
                <a:solidFill>
                  <a:srgbClr val="FFFFFF"/>
                </a:solidFill>
                <a:latin typeface="階體"/>
                <a:ea typeface="楷体" charset="0"/>
                <a:cs typeface="楷体" charset="0"/>
              </a:rPr>
              <a:t>-</a:t>
            </a:r>
            <a:r>
              <a:rPr lang="zh-TW" altLang="en-US" sz="2800" b="1" dirty="0">
                <a:solidFill>
                  <a:srgbClr val="FFFFFF"/>
                </a:solidFill>
                <a:latin typeface="階體"/>
                <a:ea typeface="楷体" charset="0"/>
                <a:cs typeface="楷体" charset="0"/>
              </a:rPr>
              <a:t> 語</a:t>
            </a:r>
            <a:r>
              <a:rPr lang="zh-CN" altLang="en-US" sz="2800" b="1" dirty="0">
                <a:solidFill>
                  <a:srgbClr val="FFFFFF"/>
                </a:solidFill>
                <a:latin typeface="階體"/>
                <a:ea typeface="楷体" charset="0"/>
                <a:cs typeface="楷体" charset="0"/>
              </a:rPr>
              <a:t>言</a:t>
            </a:r>
          </a:p>
          <a:p>
            <a:pPr lvl="1" eaLnBrk="1" hangingPunct="1">
              <a:lnSpc>
                <a:spcPct val="90000"/>
              </a:lnSpc>
              <a:defRPr/>
            </a:pPr>
            <a:r>
              <a:rPr lang="en-US" altLang="zh-TW" sz="2800" b="1" dirty="0">
                <a:solidFill>
                  <a:srgbClr val="FFFFFF"/>
                </a:solidFill>
                <a:latin typeface="階體"/>
                <a:ea typeface="楷体" charset="0"/>
                <a:cs typeface="楷体" charset="0"/>
              </a:rPr>
              <a:t>-</a:t>
            </a:r>
            <a:r>
              <a:rPr lang="zh-TW" altLang="en-US" sz="2800" b="1" dirty="0">
                <a:solidFill>
                  <a:srgbClr val="FFFFFF"/>
                </a:solidFill>
                <a:latin typeface="階體"/>
                <a:ea typeface="楷体" charset="0"/>
                <a:cs typeface="楷体" charset="0"/>
              </a:rPr>
              <a:t> </a:t>
            </a:r>
            <a:r>
              <a:rPr lang="zh-CN" altLang="en-US" sz="2800" b="1" dirty="0">
                <a:solidFill>
                  <a:srgbClr val="FFFFFF"/>
                </a:solidFill>
                <a:latin typeface="階體"/>
                <a:ea typeface="楷体" charset="0"/>
                <a:cs typeface="楷体" charset="0"/>
              </a:rPr>
              <a:t>所提及的内容</a:t>
            </a:r>
          </a:p>
          <a:p>
            <a:pPr lvl="1" eaLnBrk="1" hangingPunct="1">
              <a:lnSpc>
                <a:spcPct val="90000"/>
              </a:lnSpc>
              <a:defRPr/>
            </a:pPr>
            <a:r>
              <a:rPr lang="en-US" altLang="zh-TW" sz="2800" b="1" dirty="0">
                <a:solidFill>
                  <a:srgbClr val="FFFFFF"/>
                </a:solidFill>
                <a:latin typeface="階體"/>
                <a:ea typeface="楷体" charset="0"/>
                <a:cs typeface="楷体" charset="0"/>
              </a:rPr>
              <a:t>-</a:t>
            </a:r>
            <a:r>
              <a:rPr lang="zh-TW" altLang="en-US" sz="2800" b="1" dirty="0">
                <a:solidFill>
                  <a:srgbClr val="FFFFFF"/>
                </a:solidFill>
                <a:latin typeface="階體"/>
                <a:ea typeface="楷体" charset="0"/>
                <a:cs typeface="楷体" charset="0"/>
              </a:rPr>
              <a:t> </a:t>
            </a:r>
            <a:r>
              <a:rPr lang="en-US" altLang="zh-CN" sz="2800" b="1" dirty="0">
                <a:solidFill>
                  <a:srgbClr val="FFFFFF"/>
                </a:solidFill>
                <a:latin typeface="階體"/>
                <a:ea typeface="楷体" charset="0"/>
                <a:cs typeface="楷体" charset="0"/>
              </a:rPr>
              <a:t>事</a:t>
            </a:r>
            <a:r>
              <a:rPr lang="zh-TW" altLang="en-US" sz="2800" b="1" dirty="0">
                <a:solidFill>
                  <a:srgbClr val="FFFFFF"/>
                </a:solidFill>
                <a:latin typeface="階體"/>
                <a:ea typeface="楷体" charset="0"/>
                <a:cs typeface="楷体" charset="0"/>
              </a:rPr>
              <a:t>項</a:t>
            </a:r>
            <a:r>
              <a:rPr lang="zh-CN" altLang="en-US" sz="2800" b="1" dirty="0">
                <a:solidFill>
                  <a:srgbClr val="FFFFFF"/>
                </a:solidFill>
                <a:latin typeface="階體"/>
                <a:ea typeface="楷体" charset="0"/>
                <a:cs typeface="楷体" charset="0"/>
              </a:rPr>
              <a:t>的次序和耶稣在世</a:t>
            </a:r>
            <a:r>
              <a:rPr lang="zh-TW" altLang="en-US" sz="2800" b="1" dirty="0">
                <a:solidFill>
                  <a:srgbClr val="FFFFFF"/>
                </a:solidFill>
                <a:latin typeface="階體"/>
                <a:ea typeface="楷体" charset="0"/>
                <a:cs typeface="楷体" charset="0"/>
              </a:rPr>
              <a:t>時</a:t>
            </a:r>
            <a:r>
              <a:rPr lang="zh-CN" altLang="en-US" sz="2800" b="1" dirty="0">
                <a:solidFill>
                  <a:srgbClr val="FFFFFF"/>
                </a:solidFill>
                <a:latin typeface="階體"/>
                <a:ea typeface="楷体" charset="0"/>
                <a:cs typeface="楷体" charset="0"/>
              </a:rPr>
              <a:t>所</a:t>
            </a:r>
            <a:r>
              <a:rPr lang="zh-TW" altLang="en-US" sz="2800" b="1" dirty="0">
                <a:solidFill>
                  <a:srgbClr val="FFFFFF"/>
                </a:solidFill>
                <a:latin typeface="階體"/>
                <a:ea typeface="楷体" charset="0"/>
                <a:cs typeface="楷体" charset="0"/>
              </a:rPr>
              <a:t>訴說的話</a:t>
            </a:r>
            <a:r>
              <a:rPr lang="en-US" altLang="zh-CN" sz="2800" b="1" dirty="0">
                <a:solidFill>
                  <a:srgbClr val="FFFFFF"/>
                </a:solidFill>
                <a:latin typeface="階體"/>
                <a:ea typeface="楷体" charset="0"/>
                <a:cs typeface="楷体" charset="0"/>
              </a:rPr>
              <a:t>. </a:t>
            </a:r>
          </a:p>
          <a:p>
            <a:pPr lvl="1" eaLnBrk="1" hangingPunct="1">
              <a:lnSpc>
                <a:spcPct val="90000"/>
              </a:lnSpc>
              <a:defRPr/>
            </a:pPr>
            <a:endParaRPr lang="en-US" altLang="zh-CN" sz="2800" b="1" dirty="0">
              <a:solidFill>
                <a:srgbClr val="FFFFFF"/>
              </a:solidFill>
              <a:latin typeface="階體"/>
              <a:ea typeface="楷体" charset="0"/>
              <a:cs typeface="楷体" charset="0"/>
            </a:endParaRPr>
          </a:p>
          <a:p>
            <a:pPr eaLnBrk="1" hangingPunct="1">
              <a:lnSpc>
                <a:spcPct val="90000"/>
              </a:lnSpc>
              <a:buFont typeface="Wingdings" pitchFamily="2" charset="2"/>
              <a:buChar char="l"/>
              <a:defRPr/>
            </a:pPr>
            <a:r>
              <a:rPr lang="zh-TW" altLang="en-US" sz="2800" b="1" dirty="0">
                <a:solidFill>
                  <a:srgbClr val="FFFFFF"/>
                </a:solidFill>
                <a:latin typeface="階體"/>
                <a:ea typeface="楷体" charset="0"/>
                <a:cs typeface="楷体" charset="0"/>
              </a:rPr>
              <a:t>數學的</a:t>
            </a:r>
            <a:r>
              <a:rPr lang="zh-CN" altLang="en-US" sz="2800" b="1" dirty="0">
                <a:solidFill>
                  <a:srgbClr val="FFFFFF"/>
                </a:solidFill>
                <a:latin typeface="階體"/>
                <a:ea typeface="楷体" charset="0"/>
                <a:cs typeface="楷体" charset="0"/>
              </a:rPr>
              <a:t>根</a:t>
            </a:r>
            <a:r>
              <a:rPr lang="zh-TW" altLang="en-US" sz="2800" b="1" dirty="0">
                <a:solidFill>
                  <a:srgbClr val="FFFFFF"/>
                </a:solidFill>
                <a:latin typeface="階體"/>
                <a:ea typeface="楷体" charset="0"/>
                <a:cs typeface="楷体" charset="0"/>
              </a:rPr>
              <a:t>據</a:t>
            </a:r>
            <a:r>
              <a:rPr lang="en-US" altLang="zh-CN" sz="2800" b="1" dirty="0">
                <a:solidFill>
                  <a:srgbClr val="FFFFFF"/>
                </a:solidFill>
                <a:latin typeface="階體"/>
                <a:ea typeface="楷体" charset="0"/>
                <a:cs typeface="楷体" charset="0"/>
              </a:rPr>
              <a:t>: </a:t>
            </a:r>
          </a:p>
          <a:p>
            <a:pPr lvl="1" eaLnBrk="1" hangingPunct="1">
              <a:lnSpc>
                <a:spcPct val="90000"/>
              </a:lnSpc>
              <a:defRPr/>
            </a:pPr>
            <a:r>
              <a:rPr lang="en-US" altLang="zh-CN" sz="2800" b="1" dirty="0">
                <a:solidFill>
                  <a:srgbClr val="FFFFFF"/>
                </a:solidFill>
                <a:latin typeface="階體"/>
                <a:ea typeface="楷体" charset="0"/>
                <a:cs typeface="楷体" charset="0"/>
              </a:rPr>
              <a:t>91 %</a:t>
            </a:r>
            <a:r>
              <a:rPr lang="zh-TW" altLang="en-US" sz="2800" b="1" dirty="0">
                <a:solidFill>
                  <a:srgbClr val="FFFFFF"/>
                </a:solidFill>
                <a:latin typeface="階體"/>
                <a:ea typeface="楷体" charset="0"/>
                <a:cs typeface="楷体" charset="0"/>
              </a:rPr>
              <a:t> 馬可</a:t>
            </a:r>
            <a:r>
              <a:rPr lang="zh-CN" altLang="en-US" sz="2800" b="1" dirty="0">
                <a:solidFill>
                  <a:srgbClr val="FFFFFF"/>
                </a:solidFill>
                <a:latin typeface="階體"/>
                <a:ea typeface="楷体" charset="0"/>
                <a:cs typeface="楷体" charset="0"/>
              </a:rPr>
              <a:t>所</a:t>
            </a:r>
            <a:r>
              <a:rPr lang="zh-TW" altLang="en-US" sz="2800" b="1" dirty="0">
                <a:solidFill>
                  <a:srgbClr val="FFFFFF"/>
                </a:solidFill>
                <a:latin typeface="階體"/>
                <a:ea typeface="楷体" charset="0"/>
                <a:cs typeface="楷体" charset="0"/>
              </a:rPr>
              <a:t>寫</a:t>
            </a:r>
            <a:r>
              <a:rPr lang="zh-CN" altLang="en-US" sz="2800" b="1" dirty="0">
                <a:solidFill>
                  <a:srgbClr val="FFFFFF"/>
                </a:solidFill>
                <a:latin typeface="階體"/>
                <a:ea typeface="楷体" charset="0"/>
                <a:cs typeface="楷体" charset="0"/>
              </a:rPr>
              <a:t>之福音可在</a:t>
            </a:r>
            <a:r>
              <a:rPr lang="zh-TW" altLang="en-US" sz="2800" b="1" dirty="0">
                <a:solidFill>
                  <a:srgbClr val="FFFFFF"/>
                </a:solidFill>
                <a:latin typeface="階體"/>
                <a:ea typeface="楷体" charset="0"/>
                <a:cs typeface="楷体" charset="0"/>
              </a:rPr>
              <a:t>馬</a:t>
            </a:r>
            <a:r>
              <a:rPr lang="zh-CN" altLang="en-US" sz="2800" b="1" dirty="0">
                <a:solidFill>
                  <a:srgbClr val="FFFFFF"/>
                </a:solidFill>
                <a:latin typeface="階體"/>
                <a:ea typeface="楷体" charset="0"/>
                <a:cs typeface="楷体" charset="0"/>
              </a:rPr>
              <a:t>太福</a:t>
            </a:r>
            <a:r>
              <a:rPr lang="zh-TW" altLang="en-US" sz="2800" b="1" dirty="0">
                <a:solidFill>
                  <a:srgbClr val="FFFFFF"/>
                </a:solidFill>
                <a:latin typeface="階體"/>
                <a:ea typeface="楷体" charset="0"/>
                <a:cs typeface="楷体" charset="0"/>
              </a:rPr>
              <a:t>音</a:t>
            </a:r>
            <a:r>
              <a:rPr lang="zh-CN" altLang="en-US" sz="2800" b="1" dirty="0">
                <a:solidFill>
                  <a:srgbClr val="FFFFFF"/>
                </a:solidFill>
                <a:latin typeface="階體"/>
                <a:ea typeface="楷体" charset="0"/>
                <a:cs typeface="楷体" charset="0"/>
              </a:rPr>
              <a:t>找到</a:t>
            </a:r>
          </a:p>
          <a:p>
            <a:pPr lvl="1" eaLnBrk="1" hangingPunct="1">
              <a:lnSpc>
                <a:spcPct val="90000"/>
              </a:lnSpc>
              <a:defRPr/>
            </a:pPr>
            <a:r>
              <a:rPr lang="en-US" altLang="zh-CN" sz="2800" b="1" dirty="0">
                <a:solidFill>
                  <a:srgbClr val="FFFFFF"/>
                </a:solidFill>
                <a:latin typeface="階體"/>
                <a:ea typeface="楷体" charset="0"/>
                <a:cs typeface="楷体" charset="0"/>
              </a:rPr>
              <a:t>53 %</a:t>
            </a:r>
            <a:r>
              <a:rPr lang="zh-TW" altLang="en-US" sz="2800" b="1" dirty="0">
                <a:solidFill>
                  <a:srgbClr val="FFFFFF"/>
                </a:solidFill>
                <a:latin typeface="階體"/>
                <a:ea typeface="楷体" charset="0"/>
                <a:cs typeface="楷体" charset="0"/>
              </a:rPr>
              <a:t> 馬</a:t>
            </a:r>
            <a:r>
              <a:rPr lang="zh-CN" altLang="en-US" sz="2800" b="1" dirty="0">
                <a:solidFill>
                  <a:srgbClr val="FFFFFF"/>
                </a:solidFill>
                <a:latin typeface="階體"/>
                <a:ea typeface="楷体" charset="0"/>
                <a:cs typeface="楷体" charset="0"/>
              </a:rPr>
              <a:t>可所</a:t>
            </a:r>
            <a:r>
              <a:rPr lang="zh-TW" altLang="en-US" sz="2800" b="1" dirty="0">
                <a:solidFill>
                  <a:srgbClr val="FFFFFF"/>
                </a:solidFill>
                <a:latin typeface="階體"/>
                <a:ea typeface="楷体" charset="0"/>
                <a:cs typeface="楷体" charset="0"/>
              </a:rPr>
              <a:t>寫</a:t>
            </a:r>
            <a:r>
              <a:rPr lang="zh-CN" altLang="en-US" sz="2800" b="1" dirty="0">
                <a:solidFill>
                  <a:srgbClr val="FFFFFF"/>
                </a:solidFill>
                <a:latin typeface="階體"/>
                <a:ea typeface="楷体" charset="0"/>
                <a:cs typeface="楷体" charset="0"/>
              </a:rPr>
              <a:t>之福音可在路加福音找到</a:t>
            </a:r>
          </a:p>
          <a:p>
            <a:pPr lvl="1" eaLnBrk="1" hangingPunct="1">
              <a:lnSpc>
                <a:spcPct val="90000"/>
              </a:lnSpc>
              <a:defRPr/>
            </a:pPr>
            <a:r>
              <a:rPr lang="zh-TW" altLang="en-US" sz="2800" b="1" dirty="0">
                <a:solidFill>
                  <a:srgbClr val="FFFFFF"/>
                </a:solidFill>
                <a:latin typeface="階體"/>
                <a:ea typeface="楷体" charset="0"/>
                <a:cs typeface="楷体" charset="0"/>
              </a:rPr>
              <a:t>此類協議產</a:t>
            </a:r>
            <a:r>
              <a:rPr lang="zh-CN" altLang="en-US" sz="2800" b="1" dirty="0">
                <a:solidFill>
                  <a:srgbClr val="FFFFFF"/>
                </a:solidFill>
                <a:latin typeface="階體"/>
                <a:ea typeface="楷体" charset="0"/>
                <a:cs typeface="楷体" charset="0"/>
              </a:rPr>
              <a:t>生一些</a:t>
            </a:r>
            <a:r>
              <a:rPr lang="zh-TW" altLang="en-US" sz="2800" b="1" dirty="0">
                <a:solidFill>
                  <a:srgbClr val="FFFFFF"/>
                </a:solidFill>
                <a:latin typeface="階體"/>
                <a:ea typeface="楷体" charset="0"/>
                <a:cs typeface="楷体" charset="0"/>
              </a:rPr>
              <a:t>問</a:t>
            </a:r>
            <a:r>
              <a:rPr lang="zh-CN" altLang="en-US" sz="2800" b="1" dirty="0">
                <a:solidFill>
                  <a:srgbClr val="FFFFFF"/>
                </a:solidFill>
                <a:latin typeface="階體"/>
                <a:ea typeface="楷体" charset="0"/>
                <a:cs typeface="楷体" charset="0"/>
              </a:rPr>
              <a:t>题</a:t>
            </a:r>
            <a:r>
              <a:rPr lang="zh-TW" altLang="en-US" sz="2800" b="1" dirty="0">
                <a:solidFill>
                  <a:srgbClr val="FFFFFF"/>
                </a:solidFill>
                <a:latin typeface="階體"/>
                <a:ea typeface="楷体" charset="0"/>
                <a:cs typeface="楷体" charset="0"/>
              </a:rPr>
              <a:t>關於符類</a:t>
            </a:r>
            <a:r>
              <a:rPr lang="zh-CN" altLang="en-US" sz="2800" b="1" dirty="0">
                <a:solidFill>
                  <a:srgbClr val="FFFFFF"/>
                </a:solidFill>
                <a:latin typeface="階體"/>
                <a:ea typeface="楷体" charset="0"/>
                <a:cs typeface="楷体" charset="0"/>
              </a:rPr>
              <a:t>福音</a:t>
            </a:r>
            <a:r>
              <a:rPr lang="zh-TW" altLang="en-US" sz="2800" b="1" dirty="0">
                <a:solidFill>
                  <a:srgbClr val="FFFFFF"/>
                </a:solidFill>
                <a:latin typeface="階體"/>
                <a:ea typeface="楷体" charset="0"/>
                <a:cs typeface="楷体" charset="0"/>
              </a:rPr>
              <a:t>的問題</a:t>
            </a:r>
            <a:r>
              <a:rPr lang="en-US" altLang="zh-TW" sz="2800" b="1" dirty="0">
                <a:solidFill>
                  <a:srgbClr val="FFFFFF"/>
                </a:solidFill>
                <a:latin typeface="階體"/>
                <a:ea typeface="楷体" charset="0"/>
                <a:cs typeface="楷体" charset="0"/>
              </a:rPr>
              <a:t>:</a:t>
            </a:r>
            <a:r>
              <a:rPr lang="en-US" altLang="zh-CN" sz="2800" b="1" dirty="0">
                <a:solidFill>
                  <a:srgbClr val="FFFFFF"/>
                </a:solidFill>
                <a:latin typeface="階體"/>
                <a:ea typeface="楷体" charset="0"/>
                <a:cs typeface="楷体" charset="0"/>
              </a:rPr>
              <a:t> </a:t>
            </a:r>
            <a:r>
              <a:rPr lang="en-US" altLang="zh-CN" sz="2800" b="1" dirty="0" err="1">
                <a:solidFill>
                  <a:srgbClr val="FFFFFF"/>
                </a:solidFill>
                <a:latin typeface="階體"/>
                <a:ea typeface="楷体" charset="0"/>
                <a:cs typeface="楷体" charset="0"/>
              </a:rPr>
              <a:t>作者</a:t>
            </a:r>
            <a:r>
              <a:rPr lang="zh-CN" altLang="en-US" sz="2800" b="1" dirty="0">
                <a:solidFill>
                  <a:srgbClr val="FFFFFF"/>
                </a:solidFill>
                <a:latin typeface="階體"/>
                <a:ea typeface="楷体" charset="0"/>
                <a:cs typeface="楷体" charset="0"/>
              </a:rPr>
              <a:t>是否依赖同一</a:t>
            </a:r>
            <a:r>
              <a:rPr lang="zh-TW" altLang="en-US" sz="2800" b="1" dirty="0">
                <a:solidFill>
                  <a:srgbClr val="FFFFFF"/>
                </a:solidFill>
                <a:latin typeface="階體"/>
                <a:ea typeface="楷体" charset="0"/>
                <a:cs typeface="楷体" charset="0"/>
              </a:rPr>
              <a:t>個來</a:t>
            </a:r>
            <a:r>
              <a:rPr lang="zh-CN" altLang="en-US" sz="2800" b="1" dirty="0">
                <a:solidFill>
                  <a:srgbClr val="FFFFFF"/>
                </a:solidFill>
                <a:latin typeface="階體"/>
                <a:ea typeface="楷体" charset="0"/>
                <a:cs typeface="楷体" charset="0"/>
              </a:rPr>
              <a:t>源</a:t>
            </a:r>
            <a:r>
              <a:rPr lang="en-US" altLang="zh-CN" sz="2800" b="1" dirty="0">
                <a:solidFill>
                  <a:srgbClr val="FFFFFF"/>
                </a:solidFill>
                <a:latin typeface="階體"/>
                <a:ea typeface="楷体" charset="0"/>
                <a:cs typeface="楷体" charset="0"/>
              </a:rPr>
              <a:t>?或</a:t>
            </a:r>
            <a:r>
              <a:rPr lang="zh-CN" altLang="en-US" sz="2800" b="1" dirty="0">
                <a:solidFill>
                  <a:srgbClr val="FFFFFF"/>
                </a:solidFill>
                <a:latin typeface="階體"/>
                <a:ea typeface="楷体" charset="0"/>
                <a:cs typeface="楷体" charset="0"/>
              </a:rPr>
              <a:t>彼此依靠</a:t>
            </a:r>
            <a:r>
              <a:rPr lang="en-US" altLang="zh-CN" sz="2800" b="1" dirty="0">
                <a:solidFill>
                  <a:srgbClr val="FFFFFF"/>
                </a:solidFill>
                <a:latin typeface="階體"/>
                <a:ea typeface="楷体" charset="0"/>
                <a:cs typeface="楷体" charset="0"/>
              </a:rPr>
              <a:t>?</a:t>
            </a:r>
            <a:r>
              <a:rPr lang="en-US" altLang="zh-CN" sz="2800" b="1" dirty="0">
                <a:solidFill>
                  <a:srgbClr val="FFFFFF"/>
                </a:solidFill>
                <a:latin typeface="標階體"/>
                <a:ea typeface="SimSun" charset="0"/>
                <a:cs typeface="SimSun" charset="0"/>
              </a:rPr>
              <a:t> </a:t>
            </a:r>
          </a:p>
          <a:p>
            <a:pPr lvl="1" eaLnBrk="1" hangingPunct="1">
              <a:lnSpc>
                <a:spcPct val="90000"/>
              </a:lnSpc>
              <a:defRPr/>
            </a:pPr>
            <a:endParaRPr lang="en-US" altLang="zh-CN" sz="2800" b="1" dirty="0">
              <a:solidFill>
                <a:srgbClr val="FFFFFF"/>
              </a:solidFill>
              <a:latin typeface="階體"/>
              <a:ea typeface="楷体" charset="0"/>
              <a:cs typeface="楷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1" end="1"/>
                                            </p:txEl>
                                          </p:spTgt>
                                        </p:tgtEl>
                                        <p:attrNameLst>
                                          <p:attrName>style.visibility</p:attrName>
                                        </p:attrNameLst>
                                      </p:cBhvr>
                                      <p:to>
                                        <p:strVal val="visible"/>
                                      </p:to>
                                    </p:set>
                                    <p:anim calcmode="lin" valueType="num">
                                      <p:cBhvr>
                                        <p:cTn id="7"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3" end="3"/>
                                            </p:txEl>
                                          </p:spTgt>
                                        </p:tgtEl>
                                        <p:attrNameLst>
                                          <p:attrName>style.visibility</p:attrName>
                                        </p:attrNameLst>
                                      </p:cBhvr>
                                      <p:to>
                                        <p:strVal val="visible"/>
                                      </p:to>
                                    </p:set>
                                    <p:anim calcmode="lin" valueType="num">
                                      <p:cBhvr>
                                        <p:cTn id="13"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4" end="4"/>
                                            </p:txEl>
                                          </p:spTgt>
                                        </p:tgtEl>
                                        <p:attrNameLst>
                                          <p:attrName>style.visibility</p:attrName>
                                        </p:attrNameLst>
                                      </p:cBhvr>
                                      <p:to>
                                        <p:strVal val="visible"/>
                                      </p:to>
                                    </p:set>
                                    <p:anim calcmode="lin" valueType="num">
                                      <p:cBhvr>
                                        <p:cTn id="19"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5" end="5"/>
                                            </p:txEl>
                                          </p:spTgt>
                                        </p:tgtEl>
                                        <p:attrNameLst>
                                          <p:attrName>style.visibility</p:attrName>
                                        </p:attrNameLst>
                                      </p:cBhvr>
                                      <p:to>
                                        <p:strVal val="visible"/>
                                      </p:to>
                                    </p:set>
                                    <p:anim calcmode="lin" valueType="num">
                                      <p:cBhvr>
                                        <p:cTn id="25"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6" end="6"/>
                                            </p:txEl>
                                          </p:spTgt>
                                        </p:tgtEl>
                                        <p:attrNameLst>
                                          <p:attrName>style.visibility</p:attrName>
                                        </p:attrNameLst>
                                      </p:cBhvr>
                                      <p:to>
                                        <p:strVal val="visible"/>
                                      </p:to>
                                    </p:set>
                                    <p:anim calcmode="lin" valueType="num">
                                      <p:cBhvr>
                                        <p:cTn id="31"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8" end="8"/>
                                            </p:txEl>
                                          </p:spTgt>
                                        </p:tgtEl>
                                        <p:attrNameLst>
                                          <p:attrName>style.visibility</p:attrName>
                                        </p:attrNameLst>
                                      </p:cBhvr>
                                      <p:to>
                                        <p:strVal val="visible"/>
                                      </p:to>
                                    </p:set>
                                    <p:anim calcmode="lin" valueType="num">
                                      <p:cBhvr>
                                        <p:cTn id="37"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9" end="9"/>
                                            </p:txEl>
                                          </p:spTgt>
                                        </p:tgtEl>
                                        <p:attrNameLst>
                                          <p:attrName>style.visibility</p:attrName>
                                        </p:attrNameLst>
                                      </p:cBhvr>
                                      <p:to>
                                        <p:strVal val="visible"/>
                                      </p:to>
                                    </p:set>
                                    <p:anim calcmode="lin" valueType="num">
                                      <p:cBhvr>
                                        <p:cTn id="43" dur="500" fill="hold"/>
                                        <p:tgtEl>
                                          <p:spTgt spid="68614">
                                            <p:txEl>
                                              <p:pRg st="9" end="9"/>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10" end="10"/>
                                            </p:txEl>
                                          </p:spTgt>
                                        </p:tgtEl>
                                        <p:attrNameLst>
                                          <p:attrName>style.visibility</p:attrName>
                                        </p:attrNameLst>
                                      </p:cBhvr>
                                      <p:to>
                                        <p:strVal val="visible"/>
                                      </p:to>
                                    </p:set>
                                    <p:anim calcmode="lin" valueType="num">
                                      <p:cBhvr>
                                        <p:cTn id="49" dur="500" fill="hold"/>
                                        <p:tgtEl>
                                          <p:spTgt spid="68614">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11" end="11"/>
                                            </p:txEl>
                                          </p:spTgt>
                                        </p:tgtEl>
                                        <p:attrNameLst>
                                          <p:attrName>style.visibility</p:attrName>
                                        </p:attrNameLst>
                                      </p:cBhvr>
                                      <p:to>
                                        <p:strVal val="visible"/>
                                      </p:to>
                                    </p:set>
                                    <p:anim calcmode="lin" valueType="num">
                                      <p:cBhvr>
                                        <p:cTn id="55" dur="500" fill="hold"/>
                                        <p:tgtEl>
                                          <p:spTgt spid="68614">
                                            <p:txEl>
                                              <p:pRg st="11" end="11"/>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13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3" name="Rectangle 3"/>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4" name="AutoShape 4"/>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5" name="Text Box 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1366" name="Text Box 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2" name="Group 7"/>
          <p:cNvGrpSpPr>
            <a:grpSpLocks/>
          </p:cNvGrpSpPr>
          <p:nvPr/>
        </p:nvGrpSpPr>
        <p:grpSpPr bwMode="auto">
          <a:xfrm>
            <a:off x="1152525" y="701675"/>
            <a:ext cx="6751638" cy="5441950"/>
            <a:chOff x="799" y="501"/>
            <a:chExt cx="4678" cy="3885"/>
          </a:xfrm>
        </p:grpSpPr>
        <p:pic>
          <p:nvPicPr>
            <p:cNvPr id="271373"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71374"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15370" name="Text Box 10"/>
          <p:cNvSpPr txBox="1">
            <a:spLocks noChangeArrowheads="1"/>
          </p:cNvSpPr>
          <p:nvPr/>
        </p:nvSpPr>
        <p:spPr bwMode="auto">
          <a:xfrm>
            <a:off x="2111375" y="4435475"/>
            <a:ext cx="4884738" cy="638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TW" altLang="en-US" sz="3600" b="1" dirty="0">
                <a:solidFill>
                  <a:srgbClr val="FFFF00"/>
                </a:solidFill>
                <a:latin typeface="KaiTi" pitchFamily="49" charset="-122"/>
                <a:ea typeface="KaiTi" pitchFamily="49" charset="-122"/>
                <a:cs typeface="MS Gothic" charset="0"/>
              </a:rPr>
              <a:t>通過四個不同鏡片透視</a:t>
            </a:r>
            <a:endParaRPr lang="en-GB" sz="3600" b="1" dirty="0">
              <a:solidFill>
                <a:srgbClr val="FFFF00"/>
              </a:solidFill>
              <a:latin typeface="KaiTi" pitchFamily="49" charset="-122"/>
              <a:ea typeface="KaiTi" pitchFamily="49" charset="-122"/>
              <a:cs typeface="MS Gothic" charset="0"/>
            </a:endParaRPr>
          </a:p>
        </p:txBody>
      </p:sp>
      <p:sp>
        <p:nvSpPr>
          <p:cNvPr id="15371" name="Text Box 11"/>
          <p:cNvSpPr txBox="1">
            <a:spLocks noChangeArrowheads="1"/>
          </p:cNvSpPr>
          <p:nvPr/>
        </p:nvSpPr>
        <p:spPr bwMode="auto">
          <a:xfrm>
            <a:off x="2139950" y="6154309"/>
            <a:ext cx="4027488" cy="53108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TW" altLang="en-US" sz="2900" b="1" dirty="0">
                <a:solidFill>
                  <a:srgbClr val="FFFF00"/>
                </a:solidFill>
                <a:latin typeface="KaiTi" pitchFamily="49" charset="-122"/>
                <a:ea typeface="KaiTi" pitchFamily="49" charset="-122"/>
                <a:cs typeface="MS Gothic" charset="0"/>
              </a:rPr>
              <a:t>輔讀</a:t>
            </a:r>
            <a:r>
              <a:rPr lang="en-GB" sz="2900" b="1" dirty="0">
                <a:solidFill>
                  <a:srgbClr val="FFFF00"/>
                </a:solidFill>
                <a:latin typeface="KaiTi" pitchFamily="49" charset="-122"/>
                <a:ea typeface="KaiTi" pitchFamily="49" charset="-122"/>
                <a:cs typeface="MS Gothic" charset="0"/>
              </a:rPr>
              <a:t> #21</a:t>
            </a:r>
          </a:p>
        </p:txBody>
      </p:sp>
      <p:sp>
        <p:nvSpPr>
          <p:cNvPr id="271370" name="Text Box 13"/>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271371"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3900" b="1" i="1" dirty="0">
                <a:solidFill>
                  <a:srgbClr val="FFFFFF"/>
                </a:solidFill>
                <a:latin typeface="Arial" charset="0"/>
                <a:cs typeface="MS Gothic" charset="0"/>
              </a:rPr>
              <a:t>  </a:t>
            </a:r>
            <a:r>
              <a:rPr lang="ja-JP" altLang="en-US" sz="3900" b="1" i="1" dirty="0">
                <a:solidFill>
                  <a:srgbClr val="FFFFFF"/>
                </a:solidFill>
                <a:latin typeface="Arial" charset="0"/>
                <a:cs typeface="MS Gothic" charset="0"/>
              </a:rPr>
              <a:t>“</a:t>
            </a:r>
            <a:r>
              <a:rPr lang="zh-TW" altLang="en-US" sz="3900" b="1" i="1" dirty="0">
                <a:solidFill>
                  <a:srgbClr val="FFFFFF"/>
                </a:solidFill>
                <a:latin typeface="Arial" charset="0"/>
                <a:cs typeface="MS Gothic" charset="0"/>
              </a:rPr>
              <a:t> </a:t>
            </a:r>
            <a:r>
              <a:rPr lang="zh-TW" altLang="en-US" sz="4800" b="1" i="1" dirty="0">
                <a:solidFill>
                  <a:srgbClr val="FFFFFF"/>
                </a:solidFill>
                <a:latin typeface="KaiTi" pitchFamily="49" charset="-122"/>
                <a:ea typeface="KaiTi" pitchFamily="49" charset="-122"/>
                <a:cs typeface="MS Gothic" charset="0"/>
              </a:rPr>
              <a:t>一個對主耶穌基督</a:t>
            </a:r>
            <a:br>
              <a:rPr lang="en-US" altLang="zh-TW" sz="4800" b="1" i="1" dirty="0">
                <a:solidFill>
                  <a:srgbClr val="FFFFFF"/>
                </a:solidFill>
                <a:latin typeface="KaiTi" pitchFamily="49" charset="-122"/>
                <a:ea typeface="KaiTi" pitchFamily="49" charset="-122"/>
                <a:cs typeface="MS Gothic" charset="0"/>
              </a:rPr>
            </a:br>
            <a:r>
              <a:rPr lang="zh-TW" altLang="en-US" sz="4800" b="1" i="1" dirty="0">
                <a:solidFill>
                  <a:srgbClr val="FFFFFF"/>
                </a:solidFill>
                <a:latin typeface="KaiTi" pitchFamily="49" charset="-122"/>
                <a:ea typeface="KaiTi" pitchFamily="49" charset="-122"/>
                <a:cs typeface="MS Gothic" charset="0"/>
              </a:rPr>
              <a:t>    完整的描述</a:t>
            </a:r>
            <a:r>
              <a:rPr lang="ja-JP" altLang="en-US" sz="4800" b="1" i="1" dirty="0">
                <a:solidFill>
                  <a:srgbClr val="FFFFFF"/>
                </a:solidFill>
                <a:latin typeface="Arial" charset="0"/>
                <a:cs typeface="MS Gothic" charset="0"/>
              </a:rPr>
              <a:t>”</a:t>
            </a:r>
            <a:endParaRPr lang="en-US" sz="4800"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Comic Sans MS" charset="0"/>
                <a:ea typeface="MS Gothic" charset="0"/>
                <a:cs typeface="MS Gothic" charset="0"/>
              </a:rPr>
              <a:t> “</a:t>
            </a:r>
            <a:r>
              <a:rPr lang="zh-TW" altLang="en-US" sz="2900" b="1" dirty="0">
                <a:solidFill>
                  <a:srgbClr val="FFFF00"/>
                </a:solidFill>
                <a:latin typeface="KaiTi" pitchFamily="49" charset="-122"/>
                <a:ea typeface="KaiTi" pitchFamily="49" charset="-122"/>
                <a:cs typeface="MS Gothic" charset="0"/>
              </a:rPr>
              <a:t>以聖經</a:t>
            </a:r>
            <a:r>
              <a:rPr lang="en-GB" sz="2900" b="1" dirty="0">
                <a:solidFill>
                  <a:srgbClr val="FFFF00"/>
                </a:solidFill>
                <a:latin typeface="KaiTi" pitchFamily="49" charset="-122"/>
                <a:ea typeface="KaiTi" pitchFamily="49" charset="-122"/>
                <a:cs typeface="MS Gothic" charset="0"/>
              </a:rPr>
              <a:t>…</a:t>
            </a:r>
            <a:r>
              <a:rPr lang="zh-TW" altLang="en-US" sz="2900" b="1" dirty="0">
                <a:solidFill>
                  <a:srgbClr val="FFFF00"/>
                </a:solidFill>
                <a:latin typeface="KaiTi" pitchFamily="49" charset="-122"/>
                <a:ea typeface="KaiTi" pitchFamily="49" charset="-122"/>
                <a:cs typeface="MS Gothic" charset="0"/>
              </a:rPr>
              <a:t>為基礎</a:t>
            </a:r>
            <a:r>
              <a:rPr lang="en-GB" sz="2900" b="1" dirty="0">
                <a:solidFill>
                  <a:srgbClr val="FFFF00"/>
                </a:solidFill>
                <a:latin typeface="KaiTi" pitchFamily="49" charset="-122"/>
                <a:ea typeface="KaiTi" pitchFamily="49" charset="-122"/>
                <a:cs typeface="MS Gothic" charset="0"/>
              </a:rPr>
              <a:t>”</a:t>
            </a:r>
            <a:r>
              <a:rPr lang="zh-TW" altLang="en-US" sz="2900" b="1" dirty="0">
                <a:solidFill>
                  <a:srgbClr val="FFFF00"/>
                </a:solidFill>
                <a:latin typeface="KaiTi" pitchFamily="49" charset="-122"/>
                <a:ea typeface="KaiTi" pitchFamily="49" charset="-122"/>
                <a:cs typeface="MS Gothic" charset="0"/>
              </a:rPr>
              <a:t>的研討會</a:t>
            </a:r>
            <a:r>
              <a:rPr lang="en-GB" sz="2900" b="1" dirty="0">
                <a:solidFill>
                  <a:srgbClr val="FFFF00"/>
                </a:solidFill>
                <a:latin typeface="KaiTi" pitchFamily="49" charset="-122"/>
                <a:ea typeface="KaiTi" pitchFamily="49" charset="-122"/>
                <a:cs typeface="MS Gothic" charset="0"/>
              </a:rPr>
              <a:t>…</a:t>
            </a:r>
          </a:p>
        </p:txBody>
      </p:sp>
      <p:sp>
        <p:nvSpPr>
          <p:cNvPr id="17" name="TextBox 16"/>
          <p:cNvSpPr txBox="1"/>
          <p:nvPr/>
        </p:nvSpPr>
        <p:spPr>
          <a:xfrm>
            <a:off x="8460432" y="15007"/>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7509669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34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2" name="AutoShape 4"/>
          <p:cNvSpPr>
            <a:spLocks noChangeArrowheads="1"/>
          </p:cNvSpPr>
          <p:nvPr/>
        </p:nvSpPr>
        <p:spPr bwMode="auto">
          <a:xfrm>
            <a:off x="1355725"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3" name="Text Box 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331640" y="1714500"/>
            <a:ext cx="6173787" cy="577249"/>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3200" b="1" dirty="0">
                <a:solidFill>
                  <a:srgbClr val="FFFF00"/>
                </a:solidFill>
                <a:latin typeface="Arial" charset="0"/>
                <a:ea typeface="MS Gothic" charset="0"/>
                <a:cs typeface="MS Gothic" charset="0"/>
              </a:rPr>
              <a:t>    </a:t>
            </a:r>
            <a:r>
              <a:rPr lang="en-GB" sz="3200" b="1" dirty="0">
                <a:solidFill>
                  <a:srgbClr val="FFFF00"/>
                </a:solidFill>
                <a:latin typeface="Arial" charset="0"/>
                <a:ea typeface="MS Gothic" charset="0"/>
                <a:cs typeface="MS Gothic" charset="0"/>
              </a:rPr>
              <a:t>• </a:t>
            </a:r>
            <a:r>
              <a:rPr lang="zh-TW" altLang="en-US" sz="3200" b="1" dirty="0">
                <a:solidFill>
                  <a:srgbClr val="FFFF00"/>
                </a:solidFill>
                <a:latin typeface="KaiTi" pitchFamily="49" charset="-122"/>
                <a:ea typeface="KaiTi" pitchFamily="49" charset="-122"/>
                <a:cs typeface="MS Gothic" charset="0"/>
              </a:rPr>
              <a:t>其特定的</a:t>
            </a:r>
            <a:r>
              <a:rPr lang="zh-TW" altLang="en-US" sz="3200" b="1" i="1" u="sng" dirty="0">
                <a:solidFill>
                  <a:srgbClr val="FFFFFF"/>
                </a:solidFill>
                <a:latin typeface="KaiTi" pitchFamily="49" charset="-122"/>
                <a:ea typeface="KaiTi" pitchFamily="49" charset="-122"/>
                <a:cs typeface="MS Gothic" charset="0"/>
              </a:rPr>
              <a:t>受眾 </a:t>
            </a:r>
            <a:endParaRPr lang="en-GB" sz="3200" b="1" i="1" u="sng" dirty="0">
              <a:solidFill>
                <a:srgbClr val="FFFFFF"/>
              </a:solidFill>
              <a:latin typeface="KaiTi" pitchFamily="49" charset="-122"/>
              <a:ea typeface="KaiTi" pitchFamily="49" charset="-122"/>
              <a:cs typeface="MS Gothic" charset="0"/>
            </a:endParaRPr>
          </a:p>
        </p:txBody>
      </p:sp>
      <p:sp>
        <p:nvSpPr>
          <p:cNvPr id="16392" name="Text Box 8"/>
          <p:cNvSpPr txBox="1">
            <a:spLocks noChangeArrowheads="1"/>
          </p:cNvSpPr>
          <p:nvPr/>
        </p:nvSpPr>
        <p:spPr bwMode="auto">
          <a:xfrm>
            <a:off x="1398588" y="2622550"/>
            <a:ext cx="6270625" cy="577249"/>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dirty="0">
                <a:solidFill>
                  <a:srgbClr val="FFFF00"/>
                </a:solidFill>
                <a:latin typeface="KaiTi" pitchFamily="49" charset="-122"/>
                <a:ea typeface="KaiTi" pitchFamily="49" charset="-122"/>
                <a:cs typeface="MS Gothic" charset="0"/>
              </a:rPr>
              <a:t>•</a:t>
            </a:r>
            <a:r>
              <a:rPr lang="zh-TW" altLang="en-US" sz="3200" b="1" dirty="0">
                <a:solidFill>
                  <a:srgbClr val="FFFF00"/>
                </a:solidFill>
                <a:latin typeface="KaiTi" pitchFamily="49" charset="-122"/>
                <a:ea typeface="KaiTi" pitchFamily="49" charset="-122"/>
                <a:cs typeface="MS Gothic" charset="0"/>
              </a:rPr>
              <a:t>其獨有對耶穌基督個人的</a:t>
            </a:r>
            <a:r>
              <a:rPr lang="zh-TW" altLang="en-US" sz="3200" b="1" i="1" u="sng" dirty="0">
                <a:solidFill>
                  <a:srgbClr val="FFFFFF"/>
                </a:solidFill>
                <a:latin typeface="KaiTi" pitchFamily="49" charset="-122"/>
                <a:ea typeface="KaiTi" pitchFamily="49" charset="-122"/>
                <a:cs typeface="MS Gothic" charset="0"/>
              </a:rPr>
              <a:t>描繪</a:t>
            </a:r>
            <a:endParaRPr lang="en-GB" sz="3200" b="1" i="1" dirty="0">
              <a:solidFill>
                <a:srgbClr val="FFFF00"/>
              </a:solidFill>
              <a:latin typeface="KaiTi" pitchFamily="49" charset="-122"/>
              <a:ea typeface="KaiTi" pitchFamily="49" charset="-122"/>
              <a:cs typeface="MS Gothic" charset="0"/>
            </a:endParaRPr>
          </a:p>
        </p:txBody>
      </p:sp>
      <p:sp>
        <p:nvSpPr>
          <p:cNvPr id="16393" name="Text Box 9"/>
          <p:cNvSpPr txBox="1">
            <a:spLocks noChangeArrowheads="1"/>
          </p:cNvSpPr>
          <p:nvPr/>
        </p:nvSpPr>
        <p:spPr bwMode="auto">
          <a:xfrm>
            <a:off x="1475656" y="3573016"/>
            <a:ext cx="6088062" cy="577249"/>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3200" b="1" dirty="0">
                <a:solidFill>
                  <a:srgbClr val="FFFF00"/>
                </a:solidFill>
                <a:latin typeface="KaiTi" pitchFamily="49" charset="-122"/>
                <a:ea typeface="KaiTi" pitchFamily="49" charset="-122"/>
                <a:cs typeface="MS Gothic" charset="0"/>
              </a:rPr>
              <a:t> </a:t>
            </a:r>
            <a:r>
              <a:rPr lang="en-GB" sz="3200" b="1" dirty="0">
                <a:solidFill>
                  <a:srgbClr val="FFFF00"/>
                </a:solidFill>
                <a:latin typeface="KaiTi" pitchFamily="49" charset="-122"/>
                <a:ea typeface="KaiTi" pitchFamily="49" charset="-122"/>
                <a:cs typeface="MS Gothic" charset="0"/>
              </a:rPr>
              <a:t>•</a:t>
            </a:r>
            <a:r>
              <a:rPr lang="zh-TW" altLang="en-US" sz="3200" b="1" dirty="0">
                <a:solidFill>
                  <a:srgbClr val="FFFF00"/>
                </a:solidFill>
                <a:latin typeface="KaiTi" pitchFamily="49" charset="-122"/>
                <a:ea typeface="KaiTi" pitchFamily="49" charset="-122"/>
                <a:cs typeface="MS Gothic" charset="0"/>
              </a:rPr>
              <a:t>其基要</a:t>
            </a:r>
            <a:r>
              <a:rPr lang="zh-TW" altLang="en-US" sz="3200" b="1" i="1" u="sng" dirty="0">
                <a:solidFill>
                  <a:srgbClr val="FFFFFF"/>
                </a:solidFill>
                <a:latin typeface="KaiTi" pitchFamily="49" charset="-122"/>
                <a:ea typeface="KaiTi" pitchFamily="49" charset="-122"/>
                <a:cs typeface="MS Gothic" charset="0"/>
              </a:rPr>
              <a:t>目的</a:t>
            </a:r>
            <a:r>
              <a:rPr lang="zh-TW" altLang="en-US" sz="3200" b="1" dirty="0">
                <a:solidFill>
                  <a:srgbClr val="FFFF00"/>
                </a:solidFill>
                <a:latin typeface="KaiTi" pitchFamily="49" charset="-122"/>
                <a:ea typeface="KaiTi" pitchFamily="49" charset="-122"/>
                <a:cs typeface="MS Gothic" charset="0"/>
              </a:rPr>
              <a:t>去撰寫該福音</a:t>
            </a:r>
            <a:endParaRPr lang="en-GB" sz="3200" b="1" dirty="0">
              <a:solidFill>
                <a:srgbClr val="FFFF00"/>
              </a:solidFill>
              <a:latin typeface="KaiTi" pitchFamily="49" charset="-122"/>
              <a:ea typeface="KaiTi" pitchFamily="49" charset="-122"/>
              <a:cs typeface="MS Gothic" charset="0"/>
            </a:endParaRPr>
          </a:p>
        </p:txBody>
      </p:sp>
      <p:sp>
        <p:nvSpPr>
          <p:cNvPr id="16394" name="Text Box 10"/>
          <p:cNvSpPr txBox="1">
            <a:spLocks noChangeArrowheads="1"/>
          </p:cNvSpPr>
          <p:nvPr/>
        </p:nvSpPr>
        <p:spPr bwMode="auto">
          <a:xfrm>
            <a:off x="1475656" y="4509120"/>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2900" b="1" dirty="0">
                <a:solidFill>
                  <a:srgbClr val="FFFF00"/>
                </a:solidFill>
                <a:latin typeface="KaiTi" pitchFamily="49" charset="-122"/>
                <a:ea typeface="KaiTi" pitchFamily="49" charset="-122"/>
                <a:cs typeface="MS Gothic" charset="0"/>
              </a:rPr>
              <a:t> </a:t>
            </a:r>
            <a:r>
              <a:rPr lang="en-GB" sz="2900" b="1" dirty="0">
                <a:solidFill>
                  <a:srgbClr val="FFFF00"/>
                </a:solidFill>
                <a:latin typeface="KaiTi" pitchFamily="49" charset="-122"/>
                <a:ea typeface="KaiTi" pitchFamily="49" charset="-122"/>
                <a:cs typeface="MS Gothic" charset="0"/>
              </a:rPr>
              <a:t>• </a:t>
            </a:r>
            <a:r>
              <a:rPr lang="zh-TW" altLang="en-US" sz="2900" b="1" dirty="0">
                <a:solidFill>
                  <a:srgbClr val="FFFF00"/>
                </a:solidFill>
                <a:latin typeface="KaiTi" pitchFamily="49" charset="-122"/>
                <a:ea typeface="KaiTi" pitchFamily="49" charset="-122"/>
                <a:cs typeface="MS Gothic" charset="0"/>
              </a:rPr>
              <a:t>其個別寫作</a:t>
            </a:r>
            <a:r>
              <a:rPr lang="zh-TW" altLang="en-US" sz="2900" b="1" i="1" u="sng" dirty="0">
                <a:solidFill>
                  <a:srgbClr val="FFFFFF"/>
                </a:solidFill>
                <a:latin typeface="KaiTi" pitchFamily="49" charset="-122"/>
                <a:ea typeface="KaiTi" pitchFamily="49" charset="-122"/>
                <a:cs typeface="MS Gothic" charset="0"/>
              </a:rPr>
              <a:t>日期</a:t>
            </a:r>
            <a:endParaRPr lang="en-GB" sz="2900" b="1" dirty="0">
              <a:solidFill>
                <a:srgbClr val="FFFF00"/>
              </a:solidFill>
              <a:latin typeface="KaiTi" pitchFamily="49" charset="-122"/>
              <a:ea typeface="KaiTi" pitchFamily="49" charset="-122"/>
              <a:cs typeface="MS Gothic" charset="0"/>
            </a:endParaRPr>
          </a:p>
        </p:txBody>
      </p:sp>
      <p:sp>
        <p:nvSpPr>
          <p:cNvPr id="273418" name="Text Box 1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273419" name="Text Box 12"/>
          <p:cNvSpPr txBox="1">
            <a:spLocks noChangeArrowheads="1"/>
          </p:cNvSpPr>
          <p:nvPr/>
        </p:nvSpPr>
        <p:spPr bwMode="auto">
          <a:xfrm>
            <a:off x="869950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0"/>
            <a:ext cx="8229600" cy="792163"/>
          </a:xfrm>
          <a:prstGeom prst="rect">
            <a:avLst/>
          </a:prstGeom>
        </p:spPr>
        <p:txBody>
          <a:bodyPr/>
          <a:lstStyle/>
          <a:p>
            <a:pPr>
              <a:defRPr/>
            </a:pPr>
            <a:r>
              <a:rPr lang="zh-TW" altLang="en-US" sz="3600" b="1" i="1" dirty="0">
                <a:solidFill>
                  <a:srgbClr val="66FFFF"/>
                </a:solidFill>
                <a:effectLst>
                  <a:outerShdw blurRad="38100" dist="38100" dir="2700000" algn="tl">
                    <a:srgbClr val="DDDDDD"/>
                  </a:outerShdw>
                </a:effectLst>
                <a:latin typeface="KaiTi" pitchFamily="49" charset="-122"/>
                <a:ea typeface="KaiTi" pitchFamily="49" charset="-122"/>
                <a:cs typeface="MS Gothic" charset="0"/>
              </a:rPr>
              <a:t>   每一卷福音書作者皆有</a:t>
            </a:r>
            <a:r>
              <a:rPr lang="en-GB" sz="3600" b="1" i="1" dirty="0">
                <a:solidFill>
                  <a:srgbClr val="66FFFF"/>
                </a:solidFill>
                <a:effectLst>
                  <a:outerShdw blurRad="38100" dist="38100" dir="2700000" algn="tl">
                    <a:srgbClr val="DDDDDD"/>
                  </a:outerShdw>
                </a:effectLst>
                <a:latin typeface="KaiTi" pitchFamily="49" charset="-122"/>
                <a:ea typeface="KaiTi" pitchFamily="49" charset="-122"/>
                <a:cs typeface="MS Gothic" charset="0"/>
              </a:rPr>
              <a:t>:</a:t>
            </a:r>
          </a:p>
        </p:txBody>
      </p:sp>
      <p:sp>
        <p:nvSpPr>
          <p:cNvPr id="15" name="TextBox 1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2016435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54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5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2"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3"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3" name="Group 9"/>
            <p:cNvGrpSpPr>
              <a:grpSpLocks/>
            </p:cNvGrpSpPr>
            <p:nvPr/>
          </p:nvGrpSpPr>
          <p:grpSpPr bwMode="auto">
            <a:xfrm>
              <a:off x="1232" y="2928"/>
              <a:ext cx="1615" cy="1071"/>
              <a:chOff x="1232" y="2928"/>
              <a:chExt cx="1615" cy="1071"/>
            </a:xfrm>
          </p:grpSpPr>
          <p:sp>
            <p:nvSpPr>
              <p:cNvPr id="275491"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2"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3"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4"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4" name="Group 14"/>
            <p:cNvGrpSpPr>
              <a:grpSpLocks/>
            </p:cNvGrpSpPr>
            <p:nvPr/>
          </p:nvGrpSpPr>
          <p:grpSpPr bwMode="auto">
            <a:xfrm>
              <a:off x="3552" y="2928"/>
              <a:ext cx="1615" cy="1071"/>
              <a:chOff x="3552" y="2928"/>
              <a:chExt cx="1615" cy="1071"/>
            </a:xfrm>
          </p:grpSpPr>
          <p:sp>
            <p:nvSpPr>
              <p:cNvPr id="275487"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8"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9"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90"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5" name="Group 19"/>
            <p:cNvGrpSpPr>
              <a:grpSpLocks/>
            </p:cNvGrpSpPr>
            <p:nvPr/>
          </p:nvGrpSpPr>
          <p:grpSpPr bwMode="auto">
            <a:xfrm>
              <a:off x="3568" y="1008"/>
              <a:ext cx="1615" cy="1071"/>
              <a:chOff x="3568" y="1008"/>
              <a:chExt cx="1615" cy="1071"/>
            </a:xfrm>
          </p:grpSpPr>
          <p:sp>
            <p:nvSpPr>
              <p:cNvPr id="275483"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4"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5"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6"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6" name="Group 24"/>
            <p:cNvGrpSpPr>
              <a:grpSpLocks/>
            </p:cNvGrpSpPr>
            <p:nvPr/>
          </p:nvGrpSpPr>
          <p:grpSpPr bwMode="auto">
            <a:xfrm>
              <a:off x="1264" y="1008"/>
              <a:ext cx="1615" cy="1071"/>
              <a:chOff x="1264" y="1008"/>
              <a:chExt cx="1615" cy="1071"/>
            </a:xfrm>
          </p:grpSpPr>
          <p:sp>
            <p:nvSpPr>
              <p:cNvPr id="275479"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0"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1"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sp>
            <p:nvSpPr>
              <p:cNvPr id="275482"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grpSp>
        <p:nvGrpSpPr>
          <p:cNvPr id="7" name="Group 29"/>
          <p:cNvGrpSpPr>
            <a:grpSpLocks/>
          </p:cNvGrpSpPr>
          <p:nvPr/>
        </p:nvGrpSpPr>
        <p:grpSpPr bwMode="auto">
          <a:xfrm>
            <a:off x="1412875" y="946150"/>
            <a:ext cx="3860800" cy="3332163"/>
            <a:chOff x="979" y="675"/>
            <a:chExt cx="2675" cy="2379"/>
          </a:xfrm>
        </p:grpSpPr>
        <p:sp>
          <p:nvSpPr>
            <p:cNvPr id="275471"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5472"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5473"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5474"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5466" name="Text Box 3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5467" name="Text Box 35"/>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5468" name="Text Box 3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75"/>
            <a:ext cx="8229600" cy="70035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4000" b="1" dirty="0">
                <a:solidFill>
                  <a:srgbClr val="FFEA18"/>
                </a:solidFill>
                <a:latin typeface="KaiTi" pitchFamily="49" charset="-122"/>
                <a:ea typeface="KaiTi" pitchFamily="49" charset="-122"/>
                <a:cs typeface="MS Gothic" charset="0"/>
              </a:rPr>
              <a:t>  四種個別的描述</a:t>
            </a:r>
            <a:r>
              <a:rPr lang="en-US" sz="4000" b="1" dirty="0">
                <a:solidFill>
                  <a:srgbClr val="FFEA18"/>
                </a:solidFill>
                <a:latin typeface="KaiTi" pitchFamily="49" charset="-122"/>
                <a:ea typeface="KaiTi" pitchFamily="49" charset="-122"/>
                <a:cs typeface="MS Gothic" charset="0"/>
              </a:rPr>
              <a:t>…</a:t>
            </a:r>
          </a:p>
        </p:txBody>
      </p:sp>
      <p:sp>
        <p:nvSpPr>
          <p:cNvPr id="41" name="TextBox 4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946587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8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18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750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0"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1"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752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752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752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752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1835696" y="3717032"/>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Helvetica" charset="0"/>
                <a:ea typeface="MS Gothic" charset="0"/>
                <a:cs typeface="MS Gothic" charset="0"/>
              </a:rPr>
              <a:t> </a:t>
            </a: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18446"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馬太</a:t>
            </a:r>
            <a:endParaRPr lang="en-GB" sz="3200" b="1" dirty="0">
              <a:solidFill>
                <a:srgbClr val="66FF99"/>
              </a:solidFill>
              <a:latin typeface="KaiTi" pitchFamily="49" charset="-122"/>
              <a:ea typeface="KaiTi" pitchFamily="49" charset="-122"/>
              <a:cs typeface="MS Gothic" charset="0"/>
            </a:endParaRPr>
          </a:p>
        </p:txBody>
      </p:sp>
      <p:sp>
        <p:nvSpPr>
          <p:cNvPr id="18447"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馬可</a:t>
            </a:r>
            <a:endParaRPr lang="en-GB" sz="3200" b="1" dirty="0">
              <a:solidFill>
                <a:srgbClr val="66FF99"/>
              </a:solidFill>
              <a:latin typeface="KaiTi" pitchFamily="49" charset="-122"/>
              <a:ea typeface="KaiTi" pitchFamily="49" charset="-122"/>
              <a:cs typeface="MS Gothic" charset="0"/>
            </a:endParaRPr>
          </a:p>
        </p:txBody>
      </p:sp>
      <p:sp>
        <p:nvSpPr>
          <p:cNvPr id="18448" name="Rectangle 16"/>
          <p:cNvSpPr>
            <a:spLocks noChangeArrowheads="1"/>
          </p:cNvSpPr>
          <p:nvPr/>
        </p:nvSpPr>
        <p:spPr bwMode="auto">
          <a:xfrm>
            <a:off x="5508104" y="3717032"/>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約翰</a:t>
            </a:r>
            <a:endParaRPr lang="en-GB" sz="3200" b="1" dirty="0">
              <a:solidFill>
                <a:srgbClr val="66FF99"/>
              </a:solidFill>
              <a:latin typeface="KaiTi" pitchFamily="49" charset="-122"/>
              <a:ea typeface="KaiTi" pitchFamily="49" charset="-122"/>
              <a:cs typeface="MS Gothic" charset="0"/>
            </a:endParaRPr>
          </a:p>
        </p:txBody>
      </p:sp>
      <p:sp>
        <p:nvSpPr>
          <p:cNvPr id="277517"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751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7519"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277520" name="Text Box 20"/>
          <p:cNvSpPr txBox="1">
            <a:spLocks noChangeArrowheads="1"/>
          </p:cNvSpPr>
          <p:nvPr/>
        </p:nvSpPr>
        <p:spPr bwMode="auto">
          <a:xfrm>
            <a:off x="8702675"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b="1" dirty="0">
                <a:solidFill>
                  <a:srgbClr val="FFEA18"/>
                </a:solidFill>
                <a:latin typeface="楷体" pitchFamily="49" charset="-122"/>
                <a:ea typeface="楷体" pitchFamily="49" charset="-122"/>
                <a:cs typeface="MS Gothic" charset="0"/>
              </a:rPr>
              <a:t>福音書的框架</a:t>
            </a:r>
            <a:r>
              <a:rPr lang="en-GB" b="1" dirty="0">
                <a:solidFill>
                  <a:srgbClr val="FFEA18"/>
                </a:solidFill>
                <a:latin typeface="楷体" pitchFamily="49" charset="-122"/>
                <a:ea typeface="楷体" pitchFamily="49" charset="-122"/>
                <a:cs typeface="MS Gothic" charset="0"/>
              </a:rPr>
              <a:t>…</a:t>
            </a:r>
            <a:endParaRPr lang="en-US" dirty="0">
              <a:latin typeface="楷体" pitchFamily="49" charset="-122"/>
              <a:ea typeface="楷体" pitchFamily="49" charset="-122"/>
              <a:cs typeface="MS Gothic" charset="0"/>
            </a:endParaRPr>
          </a:p>
        </p:txBody>
      </p:sp>
      <p:sp>
        <p:nvSpPr>
          <p:cNvPr id="25" name="TextBox 2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9813357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7955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959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959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959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959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9561"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79562"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  馬太</a:t>
            </a:r>
            <a:endParaRPr lang="en-GB" sz="3200" b="1" dirty="0">
              <a:solidFill>
                <a:srgbClr val="66FF99"/>
              </a:solidFill>
              <a:latin typeface="KaiTi" pitchFamily="49" charset="-122"/>
              <a:ea typeface="KaiTi" pitchFamily="49" charset="-122"/>
              <a:cs typeface="MS Gothic" charset="0"/>
            </a:endParaRPr>
          </a:p>
        </p:txBody>
      </p:sp>
      <p:sp>
        <p:nvSpPr>
          <p:cNvPr id="279563"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馬可</a:t>
            </a:r>
            <a:endParaRPr lang="en-GB" sz="3200" b="1" dirty="0">
              <a:solidFill>
                <a:srgbClr val="66FF99"/>
              </a:solidFill>
              <a:latin typeface="KaiTi" pitchFamily="49" charset="-122"/>
              <a:ea typeface="KaiTi" pitchFamily="49" charset="-122"/>
              <a:cs typeface="MS Gothic" charset="0"/>
            </a:endParaRPr>
          </a:p>
        </p:txBody>
      </p:sp>
      <p:sp>
        <p:nvSpPr>
          <p:cNvPr id="279564" name="Rectangle 16"/>
          <p:cNvSpPr>
            <a:spLocks noChangeArrowheads="1"/>
          </p:cNvSpPr>
          <p:nvPr/>
        </p:nvSpPr>
        <p:spPr bwMode="auto">
          <a:xfrm>
            <a:off x="5756275" y="3684588"/>
            <a:ext cx="186372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約翰</a:t>
            </a:r>
            <a:endParaRPr lang="en-GB" sz="3200" b="1" dirty="0">
              <a:solidFill>
                <a:srgbClr val="66FF99"/>
              </a:solidFill>
              <a:latin typeface="KaiTi" pitchFamily="49" charset="-122"/>
              <a:ea typeface="KaiTi" pitchFamily="49" charset="-122"/>
              <a:cs typeface="MS Gothic" charset="0"/>
            </a:endParaRPr>
          </a:p>
        </p:txBody>
      </p:sp>
      <p:grpSp>
        <p:nvGrpSpPr>
          <p:cNvPr id="3" name="Group 17"/>
          <p:cNvGrpSpPr>
            <a:grpSpLocks/>
          </p:cNvGrpSpPr>
          <p:nvPr/>
        </p:nvGrpSpPr>
        <p:grpSpPr bwMode="auto">
          <a:xfrm>
            <a:off x="1652588" y="1629166"/>
            <a:ext cx="2237216" cy="1112448"/>
            <a:chOff x="1145" y="1163"/>
            <a:chExt cx="1550" cy="794"/>
          </a:xfrm>
        </p:grpSpPr>
        <p:grpSp>
          <p:nvGrpSpPr>
            <p:cNvPr id="4" name="Group 18"/>
            <p:cNvGrpSpPr>
              <a:grpSpLocks/>
            </p:cNvGrpSpPr>
            <p:nvPr/>
          </p:nvGrpSpPr>
          <p:grpSpPr bwMode="auto">
            <a:xfrm>
              <a:off x="1145" y="1176"/>
              <a:ext cx="617" cy="781"/>
              <a:chOff x="1145" y="1176"/>
              <a:chExt cx="617" cy="781"/>
            </a:xfrm>
          </p:grpSpPr>
          <p:sp>
            <p:nvSpPr>
              <p:cNvPr id="279593" name="Rectangle 19"/>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給</a:t>
                </a:r>
                <a:r>
                  <a:rPr lang="en-GB" sz="1800" b="1" dirty="0">
                    <a:solidFill>
                      <a:srgbClr val="FFEA18"/>
                    </a:solidFill>
                    <a:latin typeface="Helvetica" charset="0"/>
                    <a:ea typeface="MS Gothic" charset="0"/>
                    <a:cs typeface="MS Gothic" charset="0"/>
                  </a:rPr>
                  <a:t>:</a:t>
                </a:r>
              </a:p>
            </p:txBody>
          </p:sp>
          <p:sp>
            <p:nvSpPr>
              <p:cNvPr id="279594"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5"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92" name="Rectangle 22"/>
            <p:cNvSpPr>
              <a:spLocks noChangeArrowheads="1"/>
            </p:cNvSpPr>
            <p:nvPr/>
          </p:nvSpPr>
          <p:spPr bwMode="auto">
            <a:xfrm>
              <a:off x="1471" y="1163"/>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FFEA18"/>
                  </a:solidFill>
                  <a:latin typeface="Helvetica" charset="0"/>
                  <a:ea typeface="MS Gothic" charset="0"/>
                  <a:cs typeface="MS Gothic" charset="0"/>
                </a:rPr>
                <a:t>   </a:t>
              </a:r>
              <a:r>
                <a:rPr lang="zh-TW" altLang="en-US" sz="2500" b="1" dirty="0">
                  <a:solidFill>
                    <a:srgbClr val="FFEA18"/>
                  </a:solidFill>
                  <a:latin typeface="KaiTi" pitchFamily="49" charset="-122"/>
                  <a:ea typeface="KaiTi" pitchFamily="49" charset="-122"/>
                  <a:cs typeface="MS Gothic" charset="0"/>
                </a:rPr>
                <a:t>猶太人</a:t>
              </a:r>
              <a:endParaRPr lang="en-GB" sz="2500" b="1" dirty="0">
                <a:solidFill>
                  <a:srgbClr val="FFEA18"/>
                </a:solidFill>
                <a:latin typeface="KaiTi" pitchFamily="49" charset="-122"/>
                <a:ea typeface="KaiTi" pitchFamily="49" charset="-122"/>
                <a:cs typeface="MS Gothic" charset="0"/>
              </a:endParaRPr>
            </a:p>
          </p:txBody>
        </p:sp>
      </p:grpSp>
      <p:grpSp>
        <p:nvGrpSpPr>
          <p:cNvPr id="5" name="Group 23"/>
          <p:cNvGrpSpPr>
            <a:grpSpLocks/>
          </p:cNvGrpSpPr>
          <p:nvPr/>
        </p:nvGrpSpPr>
        <p:grpSpPr bwMode="auto">
          <a:xfrm>
            <a:off x="5070475" y="1570038"/>
            <a:ext cx="2595563" cy="1182687"/>
            <a:chOff x="3513" y="1121"/>
            <a:chExt cx="1799" cy="844"/>
          </a:xfrm>
        </p:grpSpPr>
        <p:grpSp>
          <p:nvGrpSpPr>
            <p:cNvPr id="6" name="Group 24"/>
            <p:cNvGrpSpPr>
              <a:grpSpLocks/>
            </p:cNvGrpSpPr>
            <p:nvPr/>
          </p:nvGrpSpPr>
          <p:grpSpPr bwMode="auto">
            <a:xfrm>
              <a:off x="3513" y="1184"/>
              <a:ext cx="617" cy="781"/>
              <a:chOff x="3513" y="1184"/>
              <a:chExt cx="617" cy="781"/>
            </a:xfrm>
          </p:grpSpPr>
          <p:sp>
            <p:nvSpPr>
              <p:cNvPr id="279588" name="Rectangle 25"/>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給</a:t>
                </a:r>
                <a:r>
                  <a:rPr lang="en-GB" sz="1800" b="1" dirty="0">
                    <a:solidFill>
                      <a:srgbClr val="FFEA18"/>
                    </a:solidFill>
                    <a:latin typeface="KaiTi" pitchFamily="49" charset="-122"/>
                    <a:ea typeface="KaiTi" pitchFamily="49" charset="-122"/>
                    <a:cs typeface="MS Gothic" charset="0"/>
                  </a:rPr>
                  <a:t>:</a:t>
                </a:r>
              </a:p>
            </p:txBody>
          </p:sp>
          <p:sp>
            <p:nvSpPr>
              <p:cNvPr id="279589"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0"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7" name="Rectangle 28"/>
            <p:cNvSpPr>
              <a:spLocks noChangeArrowheads="1"/>
            </p:cNvSpPr>
            <p:nvPr/>
          </p:nvSpPr>
          <p:spPr bwMode="auto">
            <a:xfrm>
              <a:off x="4088" y="1121"/>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羅馬人</a:t>
              </a:r>
              <a:endParaRPr lang="en-GB" sz="2500" b="1" dirty="0">
                <a:solidFill>
                  <a:srgbClr val="FFEA18"/>
                </a:solidFill>
                <a:latin typeface="KaiTi" pitchFamily="49" charset="-122"/>
                <a:ea typeface="KaiTi" pitchFamily="49" charset="-122"/>
                <a:cs typeface="MS Gothic" charset="0"/>
              </a:endParaRPr>
            </a:p>
          </p:txBody>
        </p:sp>
      </p:grpSp>
      <p:grpSp>
        <p:nvGrpSpPr>
          <p:cNvPr id="7" name="Group 29"/>
          <p:cNvGrpSpPr>
            <a:grpSpLocks/>
          </p:cNvGrpSpPr>
          <p:nvPr/>
        </p:nvGrpSpPr>
        <p:grpSpPr bwMode="auto">
          <a:xfrm>
            <a:off x="1674813" y="4237038"/>
            <a:ext cx="2554287" cy="1182687"/>
            <a:chOff x="1161" y="3025"/>
            <a:chExt cx="1769" cy="844"/>
          </a:xfrm>
        </p:grpSpPr>
        <p:grpSp>
          <p:nvGrpSpPr>
            <p:cNvPr id="8" name="Group 30"/>
            <p:cNvGrpSpPr>
              <a:grpSpLocks/>
            </p:cNvGrpSpPr>
            <p:nvPr/>
          </p:nvGrpSpPr>
          <p:grpSpPr bwMode="auto">
            <a:xfrm>
              <a:off x="1161" y="3088"/>
              <a:ext cx="617" cy="781"/>
              <a:chOff x="1161" y="3088"/>
              <a:chExt cx="617" cy="781"/>
            </a:xfrm>
          </p:grpSpPr>
          <p:sp>
            <p:nvSpPr>
              <p:cNvPr id="279583" name="Rectangle 3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給</a:t>
                </a:r>
                <a:r>
                  <a:rPr lang="en-GB" sz="1800" b="1" dirty="0">
                    <a:solidFill>
                      <a:srgbClr val="FFEA18"/>
                    </a:solidFill>
                    <a:latin typeface="Helvetica" charset="0"/>
                    <a:ea typeface="MS Gothic" charset="0"/>
                    <a:cs typeface="MS Gothic" charset="0"/>
                  </a:rPr>
                  <a:t>:</a:t>
                </a:r>
              </a:p>
            </p:txBody>
          </p:sp>
          <p:sp>
            <p:nvSpPr>
              <p:cNvPr id="279584"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5"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2" name="Rectangle 34"/>
            <p:cNvSpPr>
              <a:spLocks noChangeArrowheads="1"/>
            </p:cNvSpPr>
            <p:nvPr/>
          </p:nvSpPr>
          <p:spPr bwMode="auto">
            <a:xfrm>
              <a:off x="1706" y="3025"/>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希臘人</a:t>
              </a:r>
              <a:endParaRPr lang="en-GB" sz="2500" b="1" dirty="0">
                <a:solidFill>
                  <a:srgbClr val="FFEA18"/>
                </a:solidFill>
                <a:latin typeface="KaiTi" pitchFamily="49" charset="-122"/>
                <a:ea typeface="KaiTi" pitchFamily="49" charset="-122"/>
                <a:cs typeface="MS Gothic" charset="0"/>
              </a:endParaRPr>
            </a:p>
          </p:txBody>
        </p:sp>
      </p:grpSp>
      <p:grpSp>
        <p:nvGrpSpPr>
          <p:cNvPr id="9" name="Group 48"/>
          <p:cNvGrpSpPr>
            <a:grpSpLocks/>
          </p:cNvGrpSpPr>
          <p:nvPr/>
        </p:nvGrpSpPr>
        <p:grpSpPr bwMode="auto">
          <a:xfrm>
            <a:off x="4848225" y="4241800"/>
            <a:ext cx="3187700" cy="1177925"/>
            <a:chOff x="3359" y="3028"/>
            <a:chExt cx="2209" cy="841"/>
          </a:xfrm>
        </p:grpSpPr>
        <p:grpSp>
          <p:nvGrpSpPr>
            <p:cNvPr id="10" name="Group 36"/>
            <p:cNvGrpSpPr>
              <a:grpSpLocks/>
            </p:cNvGrpSpPr>
            <p:nvPr/>
          </p:nvGrpSpPr>
          <p:grpSpPr bwMode="auto">
            <a:xfrm>
              <a:off x="3359" y="3088"/>
              <a:ext cx="710" cy="781"/>
              <a:chOff x="3473" y="3088"/>
              <a:chExt cx="617" cy="781"/>
            </a:xfrm>
          </p:grpSpPr>
          <p:sp>
            <p:nvSpPr>
              <p:cNvPr id="279578" name="Rectangle 37"/>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給</a:t>
                </a:r>
                <a:r>
                  <a:rPr lang="en-US" altLang="zh-TW" sz="1800" b="1" dirty="0">
                    <a:solidFill>
                      <a:srgbClr val="FFEA18"/>
                    </a:solidFill>
                    <a:latin typeface="KaiTi" pitchFamily="49" charset="-122"/>
                    <a:ea typeface="KaiTi" pitchFamily="49" charset="-122"/>
                    <a:cs typeface="MS Gothic" charset="0"/>
                  </a:rPr>
                  <a:t>:</a:t>
                </a:r>
                <a:r>
                  <a:rPr lang="zh-TW" altLang="en-US" sz="1800" b="1" dirty="0">
                    <a:solidFill>
                      <a:srgbClr val="FFEA18"/>
                    </a:solidFill>
                    <a:latin typeface="KaiTi" pitchFamily="49" charset="-122"/>
                    <a:ea typeface="KaiTi" pitchFamily="49" charset="-122"/>
                    <a:cs typeface="MS Gothic" charset="0"/>
                  </a:rPr>
                  <a:t> </a:t>
                </a:r>
                <a:endParaRPr lang="en-GB" sz="1800" b="1" dirty="0">
                  <a:solidFill>
                    <a:srgbClr val="FFEA18"/>
                  </a:solidFill>
                  <a:latin typeface="Helvetica" charset="0"/>
                  <a:ea typeface="MS Gothic" charset="0"/>
                  <a:cs typeface="MS Gothic" charset="0"/>
                </a:endParaRPr>
              </a:p>
            </p:txBody>
          </p:sp>
          <p:sp>
            <p:nvSpPr>
              <p:cNvPr id="279579"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0"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77"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  教會</a:t>
              </a:r>
              <a:endParaRPr lang="en-GB" sz="2500" b="1" dirty="0">
                <a:solidFill>
                  <a:srgbClr val="FFEA18"/>
                </a:solidFill>
                <a:latin typeface="KaiTi" pitchFamily="49" charset="-122"/>
                <a:ea typeface="KaiTi" pitchFamily="49" charset="-122"/>
                <a:cs typeface="MS Gothic" charset="0"/>
              </a:endParaRPr>
            </a:p>
          </p:txBody>
        </p:sp>
      </p:grpSp>
      <p:sp>
        <p:nvSpPr>
          <p:cNvPr id="279569" name="Text Box 4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9570" name="Text Box 42"/>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1" name="Text Box 43"/>
          <p:cNvSpPr txBox="1">
            <a:spLocks noChangeArrowheads="1"/>
          </p:cNvSpPr>
          <p:nvPr/>
        </p:nvSpPr>
        <p:spPr bwMode="auto">
          <a:xfrm>
            <a:off x="8651875" y="6124575"/>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2" name="Text Box 44"/>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279573" name="Text Box 45"/>
          <p:cNvSpPr txBox="1">
            <a:spLocks noChangeArrowheads="1"/>
          </p:cNvSpPr>
          <p:nvPr/>
        </p:nvSpPr>
        <p:spPr bwMode="auto">
          <a:xfrm>
            <a:off x="8694738"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7571184"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2900" b="1" dirty="0">
                <a:solidFill>
                  <a:srgbClr val="FFEA18"/>
                </a:solidFill>
                <a:latin typeface="楷体" pitchFamily="49" charset="-122"/>
                <a:ea typeface="楷体" pitchFamily="49" charset="-122"/>
                <a:cs typeface="MS Gothic" charset="0"/>
              </a:rPr>
              <a:t>  </a:t>
            </a:r>
            <a:r>
              <a:rPr lang="zh-TW" altLang="en-US" sz="4000" b="1" dirty="0">
                <a:solidFill>
                  <a:srgbClr val="FFEA18"/>
                </a:solidFill>
                <a:latin typeface="楷体" pitchFamily="49" charset="-122"/>
                <a:ea typeface="楷体" pitchFamily="49" charset="-122"/>
                <a:cs typeface="MS Gothic" charset="0"/>
              </a:rPr>
              <a:t>福音書的受眾</a:t>
            </a:r>
            <a:r>
              <a:rPr lang="en-US" altLang="zh-TW" sz="4000" b="1" dirty="0">
                <a:solidFill>
                  <a:srgbClr val="FFEA18"/>
                </a:solidFill>
                <a:latin typeface="楷体" pitchFamily="49" charset="-122"/>
                <a:ea typeface="楷体" pitchFamily="49" charset="-122"/>
                <a:cs typeface="MS Gothic" charset="0"/>
              </a:rPr>
              <a:t>…</a:t>
            </a:r>
            <a:endParaRPr lang="en-US" sz="4000" dirty="0">
              <a:latin typeface="楷体" pitchFamily="49" charset="-122"/>
              <a:ea typeface="楷体" pitchFamily="49" charset="-122"/>
              <a:cs typeface="MS Gothic" charset="0"/>
            </a:endParaRPr>
          </a:p>
        </p:txBody>
      </p:sp>
      <p:sp>
        <p:nvSpPr>
          <p:cNvPr id="50" name="TextBox 49"/>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264629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707886"/>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zh-TW" altLang="en-US" sz="4000" b="1" dirty="0">
                <a:solidFill>
                  <a:schemeClr val="bg1"/>
                </a:solidFill>
                <a:effectLst>
                  <a:outerShdw blurRad="38100" dist="38100" dir="2700000" algn="tl">
                    <a:srgbClr val="000000"/>
                  </a:outerShdw>
                </a:effectLst>
                <a:latin typeface="KaiTi" pitchFamily="49" charset="-122"/>
                <a:ea typeface="KaiTi" pitchFamily="49" charset="-122"/>
                <a:cs typeface="SimSun" charset="0"/>
              </a:rPr>
              <a:t>新約“樓”</a:t>
            </a:r>
            <a:endParaRPr lang="en-US" sz="4000" b="1" dirty="0">
              <a:solidFill>
                <a:schemeClr val="bg1"/>
              </a:solidFill>
              <a:effectLst>
                <a:outerShdw blurRad="38100" dist="38100" dir="2700000" algn="tl">
                  <a:srgbClr val="000000"/>
                </a:outerShdw>
              </a:effectLst>
              <a:latin typeface="KaiTi" pitchFamily="49" charset="-122"/>
              <a:ea typeface="KaiTi" pitchFamily="49" charset="-122"/>
              <a:cs typeface="ＭＳ Ｐゴシック" charset="0"/>
            </a:endParaRPr>
          </a:p>
        </p:txBody>
      </p:sp>
      <p:pic>
        <p:nvPicPr>
          <p:cNvPr id="377858"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7859"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60"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03ABFC-79E4-FD43-9FFB-F688217498DD}" type="slidenum">
              <a:rPr lang="en-US" sz="1400">
                <a:solidFill>
                  <a:srgbClr val="000000"/>
                </a:solidFill>
              </a:rPr>
              <a:pPr eaLnBrk="1" hangingPunct="1"/>
              <a:t>2</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latin typeface="Arial"/>
            </a:endParaRPr>
          </a:p>
        </p:txBody>
      </p:sp>
      <p:graphicFrame>
        <p:nvGraphicFramePr>
          <p:cNvPr id="5" name="Table 4"/>
          <p:cNvGraphicFramePr>
            <a:graphicFrameLocks noGrp="1"/>
          </p:cNvGraphicFramePr>
          <p:nvPr/>
        </p:nvGraphicFramePr>
        <p:xfrm>
          <a:off x="-35854" y="1676400"/>
          <a:ext cx="9256054" cy="560832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zh-TW" altLang="en-US" sz="2400" b="1" dirty="0">
                          <a:solidFill>
                            <a:schemeClr val="bg1"/>
                          </a:solidFill>
                          <a:effectLst>
                            <a:outerShdw blurRad="38100" dist="38100" dir="2700000" algn="tl">
                              <a:srgbClr val="000000">
                                <a:alpha val="43137"/>
                              </a:srgbClr>
                            </a:outerShdw>
                          </a:effectLst>
                          <a:latin typeface="楷体" pitchFamily="49" charset="-122"/>
                          <a:ea typeface="楷体" pitchFamily="49" charset="-122"/>
                        </a:rPr>
                        <a:t>保羅給牧者的書信</a:t>
                      </a:r>
                      <a:endParaRPr lang="en-US" sz="2400" b="1" dirty="0">
                        <a:solidFill>
                          <a:schemeClr val="bg1"/>
                        </a:solidFill>
                        <a:effectLst>
                          <a:outerShdw blurRad="38100" dist="38100" dir="2700000" algn="tl">
                            <a:srgbClr val="000000">
                              <a:alpha val="43137"/>
                            </a:srgbClr>
                          </a:outerShdw>
                        </a:effectLst>
                        <a:latin typeface="楷体" pitchFamily="49" charset="-122"/>
                        <a:ea typeface="楷体" pitchFamily="49" charset="-122"/>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TW" alt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rPr>
                        <a:t>提摩太前書</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rPr>
                        <a:t>提摩太後書</a:t>
                      </a:r>
                      <a:endParaRPr lang="en-US" altLang="zh-TW"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zh-TW" alt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rPr>
                        <a:t>提多書</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zh-TW" alt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rPr>
                        <a:t>腓利門書</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zh-TW" altLang="en-US" sz="2000" b="1" dirty="0">
                          <a:latin typeface="楷体" pitchFamily="49" charset="-122"/>
                          <a:ea typeface="楷体" pitchFamily="49" charset="-122"/>
                        </a:rPr>
                        <a:t>保羅給教會的書信</a:t>
                      </a:r>
                      <a:endParaRPr lang="en-US" sz="2000" b="1" dirty="0">
                        <a:latin typeface="楷体" pitchFamily="49" charset="-122"/>
                        <a:ea typeface="楷体" pitchFamily="49" charset="-122"/>
                      </a:endParaRPr>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帖撤羅尼迦後書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啟示錄</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zh-TW" altLang="en-US" sz="2000" b="1" dirty="0">
                          <a:latin typeface="楷体" pitchFamily="49" charset="-122"/>
                          <a:ea typeface="楷体" pitchFamily="49" charset="-122"/>
                        </a:rPr>
                        <a:t>普通書信</a:t>
                      </a:r>
                      <a:endParaRPr lang="en-US" sz="2000" b="1" dirty="0">
                        <a:latin typeface="楷体" pitchFamily="49" charset="-122"/>
                        <a:ea typeface="楷体" pitchFamily="49" charset="-122"/>
                      </a:endParaRP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b="1" dirty="0">
                          <a:effectLst>
                            <a:outerShdw blurRad="38100" dist="38100" dir="2700000" algn="tl">
                              <a:srgbClr val="000000">
                                <a:alpha val="43137"/>
                              </a:srgbClr>
                            </a:outerShdw>
                          </a:effectLst>
                          <a:latin typeface="楷体" pitchFamily="49" charset="-122"/>
                          <a:ea typeface="楷体" pitchFamily="49" charset="-122"/>
                        </a:rPr>
                        <a:t>帖撤羅尼迦後書</a:t>
                      </a:r>
                      <a:endParaRPr lang="en-US" altLang="zh-TW"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猶大書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歌羅西書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約翰三書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腓立比書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約翰二書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以弗所書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約翰一書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加拉太書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彼得前書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哥林多後書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彼得彼書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哥林多前書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雅各書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羅馬書</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dirty="0">
                          <a:latin typeface="楷体" pitchFamily="49" charset="-122"/>
                          <a:ea typeface="楷体" pitchFamily="49" charset="-122"/>
                        </a:rPr>
                        <a:t>希伯來書</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zh-TW" altLang="en-US" sz="2000" b="1" dirty="0">
                          <a:latin typeface="楷体" pitchFamily="49" charset="-122"/>
                          <a:ea typeface="楷体" pitchFamily="49" charset="-122"/>
                        </a:rPr>
                        <a:t>使徒行傳</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zh-TW" alt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rPr>
                        <a:t>馬太</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zh-TW" alt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rPr>
                        <a:t>馬可</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zh-TW" alt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rPr>
                        <a:t>路加</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zh-TW" alt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rPr>
                        <a:t>約翰</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2000"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zh-TW" alt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rPr>
                        <a:t>歷史書 </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377863"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3"/>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64" name="Text Box 5"/>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377865" name="TextBox 5"/>
          <p:cNvSpPr txBox="1">
            <a:spLocks noChangeArrowheads="1"/>
          </p:cNvSpPr>
          <p:nvPr/>
        </p:nvSpPr>
        <p:spPr bwMode="auto">
          <a:xfrm>
            <a:off x="5105400" y="6596063"/>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extLst>
      <p:ext uri="{BB962C8B-B14F-4D97-AF65-F5344CB8AC3E}">
        <p14:creationId xmlns:p14="http://schemas.microsoft.com/office/powerpoint/2010/main" val="166619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AutoShape 1"/>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pic>
        <p:nvPicPr>
          <p:cNvPr id="2816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81603"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4" name="Rectangle 4"/>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5"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6"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81661"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62"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63"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64"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09"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81610"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Helvetica" charset="0"/>
                <a:ea typeface="MS Gothic" charset="0"/>
                <a:cs typeface="MS Gothic" charset="0"/>
              </a:rPr>
              <a:t>  </a:t>
            </a:r>
            <a:r>
              <a:rPr lang="zh-TW" altLang="en-US" sz="3200" b="1" dirty="0">
                <a:solidFill>
                  <a:srgbClr val="66FF99"/>
                </a:solidFill>
                <a:latin typeface="KaiTi" pitchFamily="49" charset="-122"/>
                <a:ea typeface="KaiTi" pitchFamily="49" charset="-122"/>
                <a:cs typeface="MS Gothic" charset="0"/>
              </a:rPr>
              <a:t>馬太</a:t>
            </a:r>
            <a:endParaRPr lang="en-GB" sz="3200" b="1" dirty="0">
              <a:solidFill>
                <a:srgbClr val="66FF99"/>
              </a:solidFill>
              <a:latin typeface="KaiTi" pitchFamily="49" charset="-122"/>
              <a:ea typeface="KaiTi" pitchFamily="49" charset="-122"/>
              <a:cs typeface="MS Gothic" charset="0"/>
            </a:endParaRPr>
          </a:p>
        </p:txBody>
      </p:sp>
      <p:sp>
        <p:nvSpPr>
          <p:cNvPr id="281611"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馬可</a:t>
            </a:r>
            <a:endParaRPr lang="en-GB" sz="3200" b="1" dirty="0">
              <a:solidFill>
                <a:srgbClr val="66FF99"/>
              </a:solidFill>
              <a:latin typeface="KaiTi" pitchFamily="49" charset="-122"/>
              <a:ea typeface="KaiTi" pitchFamily="49" charset="-122"/>
              <a:cs typeface="MS Gothic" charset="0"/>
            </a:endParaRPr>
          </a:p>
        </p:txBody>
      </p:sp>
      <p:sp>
        <p:nvSpPr>
          <p:cNvPr id="281612" name="Rectangle 16"/>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ea typeface="MS Gothic" charset="0"/>
                <a:cs typeface="MS Gothic" charset="0"/>
              </a:rPr>
              <a:t>JOHN</a:t>
            </a:r>
          </a:p>
        </p:txBody>
      </p:sp>
      <p:sp>
        <p:nvSpPr>
          <p:cNvPr id="281613" name="Rectangle 17"/>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CECECE"/>
                </a:solidFill>
                <a:latin typeface="Helvetica" charset="0"/>
                <a:ea typeface="MS Gothic" charset="0"/>
                <a:cs typeface="MS Gothic" charset="0"/>
              </a:rPr>
              <a:t>   </a:t>
            </a:r>
            <a:r>
              <a:rPr lang="zh-TW" altLang="en-US" sz="2500" b="1" dirty="0">
                <a:solidFill>
                  <a:srgbClr val="CECECE"/>
                </a:solidFill>
                <a:latin typeface="KaiTi" pitchFamily="49" charset="-122"/>
                <a:ea typeface="KaiTi" pitchFamily="49" charset="-122"/>
                <a:cs typeface="MS Gothic" charset="0"/>
              </a:rPr>
              <a:t>猶太人</a:t>
            </a:r>
            <a:endParaRPr lang="en-GB" sz="2500" b="1" dirty="0">
              <a:solidFill>
                <a:srgbClr val="CECECE"/>
              </a:solidFill>
              <a:latin typeface="KaiTi" pitchFamily="49" charset="-122"/>
              <a:ea typeface="KaiTi" pitchFamily="49" charset="-122"/>
              <a:cs typeface="MS Gothic" charset="0"/>
            </a:endParaRPr>
          </a:p>
        </p:txBody>
      </p:sp>
      <p:sp>
        <p:nvSpPr>
          <p:cNvPr id="281614" name="Rectangle 18"/>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羅馬人</a:t>
            </a:r>
            <a:endParaRPr lang="en-GB" sz="2500" b="1" dirty="0">
              <a:solidFill>
                <a:srgbClr val="CECECE"/>
              </a:solidFill>
              <a:latin typeface="KaiTi" pitchFamily="49" charset="-122"/>
              <a:ea typeface="KaiTi" pitchFamily="49" charset="-122"/>
              <a:cs typeface="MS Gothic" charset="0"/>
            </a:endParaRPr>
          </a:p>
        </p:txBody>
      </p:sp>
      <p:sp>
        <p:nvSpPr>
          <p:cNvPr id="281615" name="Rectangle 19"/>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希臘人</a:t>
            </a:r>
            <a:endParaRPr lang="en-GB" sz="2500" b="1" dirty="0">
              <a:solidFill>
                <a:srgbClr val="CECECE"/>
              </a:solidFill>
              <a:latin typeface="KaiTi" pitchFamily="49" charset="-122"/>
              <a:ea typeface="KaiTi" pitchFamily="49" charset="-122"/>
              <a:cs typeface="MS Gothic" charset="0"/>
            </a:endParaRPr>
          </a:p>
        </p:txBody>
      </p:sp>
      <p:sp>
        <p:nvSpPr>
          <p:cNvPr id="281616" name="Rectangle 20"/>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CHURCH</a:t>
            </a:r>
          </a:p>
        </p:txBody>
      </p:sp>
      <p:sp>
        <p:nvSpPr>
          <p:cNvPr id="281617" name="Rectangle 21"/>
          <p:cNvSpPr>
            <a:spLocks noChangeArrowheads="1"/>
          </p:cNvSpPr>
          <p:nvPr/>
        </p:nvSpPr>
        <p:spPr bwMode="auto">
          <a:xfrm>
            <a:off x="1652588" y="1647825"/>
            <a:ext cx="903188"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KaiTi" pitchFamily="49" charset="-122"/>
                <a:ea typeface="KaiTi" pitchFamily="49" charset="-122"/>
                <a:cs typeface="MS Gothic" charset="0"/>
              </a:rPr>
              <a:t>:</a:t>
            </a:r>
          </a:p>
        </p:txBody>
      </p:sp>
      <p:sp>
        <p:nvSpPr>
          <p:cNvPr id="281618"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19"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Helvetica" charset="0"/>
                <a:ea typeface="MS Gothic" charset="0"/>
                <a:cs typeface="MS Gothic" charset="0"/>
              </a:rPr>
              <a:t>:</a:t>
            </a:r>
          </a:p>
        </p:txBody>
      </p:sp>
      <p:sp>
        <p:nvSpPr>
          <p:cNvPr id="281620" name="Rectangle 24"/>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3" name="Group 25"/>
          <p:cNvGrpSpPr>
            <a:grpSpLocks/>
          </p:cNvGrpSpPr>
          <p:nvPr/>
        </p:nvGrpSpPr>
        <p:grpSpPr bwMode="auto">
          <a:xfrm>
            <a:off x="1652588" y="2070100"/>
            <a:ext cx="2538412" cy="469900"/>
            <a:chOff x="1145" y="1478"/>
            <a:chExt cx="1759" cy="336"/>
          </a:xfrm>
        </p:grpSpPr>
        <p:sp>
          <p:nvSpPr>
            <p:cNvPr id="281659" name="Rectangle 26"/>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為</a:t>
              </a:r>
              <a:r>
                <a:rPr lang="en-GB" sz="1800" b="1" dirty="0">
                  <a:solidFill>
                    <a:srgbClr val="FFEA18"/>
                  </a:solidFill>
                  <a:latin typeface="Helvetica" charset="0"/>
                  <a:ea typeface="MS Gothic" charset="0"/>
                  <a:cs typeface="MS Gothic" charset="0"/>
                </a:rPr>
                <a:t>:</a:t>
              </a:r>
            </a:p>
          </p:txBody>
        </p:sp>
        <p:sp>
          <p:nvSpPr>
            <p:cNvPr id="281660" name="Rectangle 27"/>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君王</a:t>
              </a:r>
              <a:endParaRPr lang="en-GB" sz="2500" b="1" dirty="0">
                <a:solidFill>
                  <a:srgbClr val="FFEA18"/>
                </a:solidFill>
                <a:latin typeface="KaiTi" pitchFamily="49" charset="-122"/>
                <a:ea typeface="KaiTi" pitchFamily="49" charset="-122"/>
                <a:cs typeface="MS Gothic" charset="0"/>
              </a:endParaRPr>
            </a:p>
          </p:txBody>
        </p:sp>
      </p:grpSp>
      <p:grpSp>
        <p:nvGrpSpPr>
          <p:cNvPr id="4" name="Group 28"/>
          <p:cNvGrpSpPr>
            <a:grpSpLocks/>
          </p:cNvGrpSpPr>
          <p:nvPr/>
        </p:nvGrpSpPr>
        <p:grpSpPr bwMode="auto">
          <a:xfrm>
            <a:off x="5070475" y="2065338"/>
            <a:ext cx="2578100" cy="469900"/>
            <a:chOff x="3513" y="1474"/>
            <a:chExt cx="1787" cy="336"/>
          </a:xfrm>
        </p:grpSpPr>
        <p:sp>
          <p:nvSpPr>
            <p:cNvPr id="281657" name="Rectangle 29"/>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為</a:t>
              </a:r>
              <a:r>
                <a:rPr lang="en-GB" sz="1800" b="1" dirty="0">
                  <a:solidFill>
                    <a:srgbClr val="FFEA18"/>
                  </a:solidFill>
                  <a:latin typeface="Helvetica" charset="0"/>
                  <a:ea typeface="MS Gothic" charset="0"/>
                  <a:cs typeface="MS Gothic" charset="0"/>
                </a:rPr>
                <a:t>:</a:t>
              </a:r>
            </a:p>
          </p:txBody>
        </p:sp>
        <p:sp>
          <p:nvSpPr>
            <p:cNvPr id="281658" name="Rectangle 30"/>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僕人</a:t>
              </a:r>
              <a:endParaRPr lang="en-GB" sz="2500" b="1" dirty="0">
                <a:solidFill>
                  <a:srgbClr val="FFEA18"/>
                </a:solidFill>
                <a:latin typeface="KaiTi" pitchFamily="49" charset="-122"/>
                <a:ea typeface="KaiTi" pitchFamily="49" charset="-122"/>
                <a:cs typeface="MS Gothic" charset="0"/>
              </a:endParaRPr>
            </a:p>
          </p:txBody>
        </p:sp>
      </p:grpSp>
      <p:sp>
        <p:nvSpPr>
          <p:cNvPr id="281623" name="Rectangle 31"/>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Helvetica" charset="0"/>
                <a:ea typeface="MS Gothic" charset="0"/>
                <a:cs typeface="MS Gothic" charset="0"/>
              </a:rPr>
              <a:t>:</a:t>
            </a:r>
          </a:p>
        </p:txBody>
      </p:sp>
      <p:sp>
        <p:nvSpPr>
          <p:cNvPr id="281624" name="Rectangle 32"/>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33"/>
          <p:cNvGrpSpPr>
            <a:grpSpLocks/>
          </p:cNvGrpSpPr>
          <p:nvPr/>
        </p:nvGrpSpPr>
        <p:grpSpPr bwMode="auto">
          <a:xfrm>
            <a:off x="1674813" y="4735513"/>
            <a:ext cx="2532062" cy="469900"/>
            <a:chOff x="1161" y="3381"/>
            <a:chExt cx="1754" cy="336"/>
          </a:xfrm>
        </p:grpSpPr>
        <p:sp>
          <p:nvSpPr>
            <p:cNvPr id="281655" name="Rectangle 34"/>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為</a:t>
              </a:r>
              <a:r>
                <a:rPr lang="en-GB" sz="1800" b="1" dirty="0">
                  <a:solidFill>
                    <a:srgbClr val="FFEA18"/>
                  </a:solidFill>
                  <a:latin typeface="Helvetica" charset="0"/>
                  <a:ea typeface="MS Gothic" charset="0"/>
                  <a:cs typeface="MS Gothic" charset="0"/>
                </a:rPr>
                <a:t>:</a:t>
              </a:r>
            </a:p>
          </p:txBody>
        </p:sp>
        <p:sp>
          <p:nvSpPr>
            <p:cNvPr id="281656" name="Rectangle 35"/>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r>
                <a:rPr lang="en-US" altLang="zh-TW" sz="2500" b="1" dirty="0">
                  <a:solidFill>
                    <a:srgbClr val="FFEA18"/>
                  </a:solidFill>
                  <a:latin typeface="KaiTi" pitchFamily="49" charset="-122"/>
                  <a:ea typeface="KaiTi" pitchFamily="49" charset="-122"/>
                  <a:cs typeface="MS Gothic" charset="0"/>
                </a:rPr>
                <a:t>/</a:t>
              </a:r>
              <a:r>
                <a:rPr lang="zh-TW" altLang="en-US" sz="2500" b="1" dirty="0">
                  <a:solidFill>
                    <a:srgbClr val="FFEA18"/>
                  </a:solidFill>
                  <a:latin typeface="KaiTi" pitchFamily="49" charset="-122"/>
                  <a:ea typeface="KaiTi" pitchFamily="49" charset="-122"/>
                  <a:cs typeface="MS Gothic" charset="0"/>
                </a:rPr>
                <a:t>人</a:t>
              </a:r>
              <a:endParaRPr lang="en-GB" sz="2500" b="1" dirty="0">
                <a:solidFill>
                  <a:srgbClr val="FFEA18"/>
                </a:solidFill>
                <a:latin typeface="KaiTi" pitchFamily="49" charset="-122"/>
                <a:ea typeface="KaiTi" pitchFamily="49" charset="-122"/>
                <a:cs typeface="MS Gothic" charset="0"/>
              </a:endParaRPr>
            </a:p>
          </p:txBody>
        </p:sp>
      </p:grpSp>
      <p:sp>
        <p:nvSpPr>
          <p:cNvPr id="281626"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27" name="Rectangle 37"/>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6" name="Group 38"/>
          <p:cNvGrpSpPr>
            <a:grpSpLocks/>
          </p:cNvGrpSpPr>
          <p:nvPr/>
        </p:nvGrpSpPr>
        <p:grpSpPr bwMode="auto">
          <a:xfrm>
            <a:off x="5011738" y="4325938"/>
            <a:ext cx="890587" cy="1093787"/>
            <a:chOff x="3473" y="3088"/>
            <a:chExt cx="617" cy="781"/>
          </a:xfrm>
        </p:grpSpPr>
        <p:sp>
          <p:nvSpPr>
            <p:cNvPr id="281652"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53"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54"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29" name="AutoShape 42"/>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7" name="Group 43"/>
          <p:cNvGrpSpPr>
            <a:grpSpLocks/>
          </p:cNvGrpSpPr>
          <p:nvPr/>
        </p:nvGrpSpPr>
        <p:grpSpPr bwMode="auto">
          <a:xfrm>
            <a:off x="1412875" y="946150"/>
            <a:ext cx="3860800" cy="3332163"/>
            <a:chOff x="979" y="675"/>
            <a:chExt cx="2675" cy="2379"/>
          </a:xfrm>
        </p:grpSpPr>
        <p:sp>
          <p:nvSpPr>
            <p:cNvPr id="281648"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49"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50"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51"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31" name="Rectangle 48"/>
          <p:cNvSpPr>
            <a:spLocks noChangeArrowheads="1"/>
          </p:cNvSpPr>
          <p:nvPr/>
        </p:nvSpPr>
        <p:spPr bwMode="auto">
          <a:xfrm>
            <a:off x="5759450" y="3684588"/>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約翰</a:t>
            </a:r>
            <a:endParaRPr lang="en-GB" sz="3200" b="1" dirty="0">
              <a:solidFill>
                <a:srgbClr val="66FF99"/>
              </a:solidFill>
              <a:latin typeface="KaiTi" pitchFamily="49" charset="-122"/>
              <a:ea typeface="KaiTi" pitchFamily="49" charset="-122"/>
              <a:cs typeface="MS Gothic" charset="0"/>
            </a:endParaRPr>
          </a:p>
        </p:txBody>
      </p:sp>
      <p:grpSp>
        <p:nvGrpSpPr>
          <p:cNvPr id="8" name="Group 65"/>
          <p:cNvGrpSpPr>
            <a:grpSpLocks/>
          </p:cNvGrpSpPr>
          <p:nvPr/>
        </p:nvGrpSpPr>
        <p:grpSpPr bwMode="auto">
          <a:xfrm>
            <a:off x="5008563" y="4241800"/>
            <a:ext cx="3403600" cy="1177925"/>
            <a:chOff x="3471" y="3028"/>
            <a:chExt cx="2358" cy="841"/>
          </a:xfrm>
        </p:grpSpPr>
        <p:grpSp>
          <p:nvGrpSpPr>
            <p:cNvPr id="9" name="Group 50"/>
            <p:cNvGrpSpPr>
              <a:grpSpLocks/>
            </p:cNvGrpSpPr>
            <p:nvPr/>
          </p:nvGrpSpPr>
          <p:grpSpPr bwMode="auto">
            <a:xfrm>
              <a:off x="3471" y="3088"/>
              <a:ext cx="881" cy="781"/>
              <a:chOff x="3473" y="3088"/>
              <a:chExt cx="617" cy="781"/>
            </a:xfrm>
          </p:grpSpPr>
          <p:sp>
            <p:nvSpPr>
              <p:cNvPr id="281645" name="Rectangle 51"/>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FF00"/>
                    </a:solidFill>
                    <a:latin typeface="KaiTi" pitchFamily="49" charset="-122"/>
                    <a:ea typeface="KaiTi" pitchFamily="49" charset="-122"/>
                    <a:cs typeface="MS Gothic" charset="0"/>
                  </a:rPr>
                  <a:t>給</a:t>
                </a:r>
                <a:r>
                  <a:rPr lang="en-GB" sz="1800" b="1" dirty="0">
                    <a:solidFill>
                      <a:srgbClr val="CECECE"/>
                    </a:solidFill>
                    <a:latin typeface="Helvetica" charset="0"/>
                    <a:ea typeface="MS Gothic" charset="0"/>
                    <a:cs typeface="MS Gothic" charset="0"/>
                  </a:rPr>
                  <a:t>:</a:t>
                </a:r>
              </a:p>
            </p:txBody>
          </p:sp>
          <p:sp>
            <p:nvSpPr>
              <p:cNvPr id="281646"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47"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44"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教會</a:t>
              </a:r>
              <a:endParaRPr lang="en-GB" sz="2500" b="1" dirty="0">
                <a:solidFill>
                  <a:srgbClr val="CECECE"/>
                </a:solidFill>
                <a:latin typeface="KaiTi" pitchFamily="49" charset="-122"/>
                <a:ea typeface="KaiTi" pitchFamily="49" charset="-122"/>
                <a:cs typeface="MS Gothic" charset="0"/>
              </a:endParaRPr>
            </a:p>
          </p:txBody>
        </p:sp>
      </p:grpSp>
      <p:grpSp>
        <p:nvGrpSpPr>
          <p:cNvPr id="10" name="Group 55"/>
          <p:cNvGrpSpPr>
            <a:grpSpLocks/>
          </p:cNvGrpSpPr>
          <p:nvPr/>
        </p:nvGrpSpPr>
        <p:grpSpPr bwMode="auto">
          <a:xfrm>
            <a:off x="5011738" y="4729163"/>
            <a:ext cx="1965325" cy="469900"/>
            <a:chOff x="3473" y="3376"/>
            <a:chExt cx="1362" cy="336"/>
          </a:xfrm>
        </p:grpSpPr>
        <p:sp>
          <p:nvSpPr>
            <p:cNvPr id="281641" name="Rectangle 56"/>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為</a:t>
              </a:r>
              <a:r>
                <a:rPr lang="en-GB" sz="1800" b="1" dirty="0">
                  <a:solidFill>
                    <a:srgbClr val="FFEA18"/>
                  </a:solidFill>
                  <a:latin typeface="Helvetica" charset="0"/>
                  <a:ea typeface="MS Gothic" charset="0"/>
                  <a:cs typeface="MS Gothic" charset="0"/>
                </a:rPr>
                <a:t>:</a:t>
              </a:r>
            </a:p>
          </p:txBody>
        </p:sp>
        <p:sp>
          <p:nvSpPr>
            <p:cNvPr id="281642" name="Rectangle 57"/>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endParaRPr lang="en-GB" sz="2500" b="1" dirty="0">
                <a:solidFill>
                  <a:srgbClr val="FFEA18"/>
                </a:solidFill>
                <a:latin typeface="KaiTi" pitchFamily="49" charset="-122"/>
                <a:ea typeface="KaiTi" pitchFamily="49" charset="-122"/>
                <a:cs typeface="MS Gothic" charset="0"/>
              </a:endParaRPr>
            </a:p>
          </p:txBody>
        </p:sp>
      </p:grpSp>
      <p:sp>
        <p:nvSpPr>
          <p:cNvPr id="281634" name="Text Box 58"/>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1635" name="Text Box 59"/>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6" name="Text Box 60"/>
          <p:cNvSpPr txBox="1">
            <a:spLocks noChangeArrowheads="1"/>
          </p:cNvSpPr>
          <p:nvPr/>
        </p:nvSpPr>
        <p:spPr bwMode="auto">
          <a:xfrm>
            <a:off x="8789988"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7" name="Text Box 6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281638" name="Text Box 62"/>
          <p:cNvSpPr txBox="1">
            <a:spLocks noChangeArrowheads="1"/>
          </p:cNvSpPr>
          <p:nvPr/>
        </p:nvSpPr>
        <p:spPr bwMode="auto">
          <a:xfrm>
            <a:off x="8691563"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281639"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900" b="1" dirty="0">
                <a:solidFill>
                  <a:srgbClr val="FFEA18"/>
                </a:solidFill>
                <a:latin typeface="Comic Sans MS" charset="0"/>
                <a:cs typeface="MS Gothic" charset="0"/>
              </a:rPr>
              <a:t>…</a:t>
            </a:r>
            <a:r>
              <a:rPr lang="en-US" altLang="zh-TW" sz="2900" b="1" dirty="0">
                <a:solidFill>
                  <a:srgbClr val="FFEA18"/>
                </a:solidFill>
                <a:latin typeface="Comic Sans MS" charset="0"/>
                <a:cs typeface="MS Gothic" charset="0"/>
              </a:rPr>
              <a:t>..</a:t>
            </a:r>
            <a:r>
              <a:rPr lang="zh-TW" altLang="en-US" sz="4000" b="1" dirty="0">
                <a:solidFill>
                  <a:srgbClr val="FFEA18"/>
                </a:solidFill>
                <a:latin typeface="KaiTi" pitchFamily="49" charset="-122"/>
                <a:ea typeface="KaiTi" pitchFamily="49" charset="-122"/>
                <a:cs typeface="MS Gothic" charset="0"/>
              </a:rPr>
              <a:t>描述耶穌為</a:t>
            </a:r>
            <a:r>
              <a:rPr lang="en-US" sz="2900" b="1" dirty="0">
                <a:solidFill>
                  <a:srgbClr val="FFEA18"/>
                </a:solidFill>
                <a:latin typeface="Comic Sans MS" charset="0"/>
                <a:cs typeface="MS Gothic" charset="0"/>
              </a:rPr>
              <a:t>…</a:t>
            </a:r>
            <a:r>
              <a:rPr lang="en-US" altLang="zh-TW" sz="2900" b="1" dirty="0">
                <a:solidFill>
                  <a:srgbClr val="FFEA18"/>
                </a:solidFill>
                <a:latin typeface="Comic Sans MS" charset="0"/>
                <a:cs typeface="MS Gothic" charset="0"/>
              </a:rPr>
              <a:t>..</a:t>
            </a:r>
            <a:endParaRPr lang="en-US" dirty="0">
              <a:latin typeface="Times New Roman" charset="0"/>
              <a:cs typeface="MS Gothic" charset="0"/>
            </a:endParaRPr>
          </a:p>
        </p:txBody>
      </p:sp>
      <p:sp>
        <p:nvSpPr>
          <p:cNvPr id="67" name="TextBox 66"/>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5074504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836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2" name="AutoShape 4"/>
          <p:cNvSpPr>
            <a:spLocks noChangeArrowheads="1"/>
          </p:cNvSpPr>
          <p:nvPr/>
        </p:nvSpPr>
        <p:spPr bwMode="auto">
          <a:xfrm>
            <a:off x="4716016" y="90872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4"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5" name="Rectangle 7"/>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83656" name="Rectangle 8"/>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 馬太</a:t>
            </a:r>
            <a:endParaRPr lang="en-GB" sz="3200" b="1" dirty="0">
              <a:solidFill>
                <a:srgbClr val="66FF99"/>
              </a:solidFill>
              <a:latin typeface="KaiTi" pitchFamily="49" charset="-122"/>
              <a:ea typeface="KaiTi" pitchFamily="49" charset="-122"/>
              <a:cs typeface="MS Gothic" charset="0"/>
            </a:endParaRPr>
          </a:p>
        </p:txBody>
      </p:sp>
      <p:sp>
        <p:nvSpPr>
          <p:cNvPr id="283657" name="Rectangle 9"/>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馬可</a:t>
            </a:r>
            <a:endParaRPr lang="en-GB" sz="3200" b="1" dirty="0">
              <a:solidFill>
                <a:srgbClr val="66FF99"/>
              </a:solidFill>
              <a:latin typeface="KaiTi" pitchFamily="49" charset="-122"/>
              <a:ea typeface="KaiTi" pitchFamily="49" charset="-122"/>
              <a:cs typeface="MS Gothic" charset="0"/>
            </a:endParaRPr>
          </a:p>
        </p:txBody>
      </p:sp>
      <p:sp>
        <p:nvSpPr>
          <p:cNvPr id="283658" name="Rectangle 10"/>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CECECE"/>
                </a:solidFill>
                <a:latin typeface="Helvetica" charset="0"/>
                <a:ea typeface="MS Gothic" charset="0"/>
                <a:cs typeface="MS Gothic" charset="0"/>
              </a:rPr>
              <a:t>   </a:t>
            </a:r>
            <a:r>
              <a:rPr lang="zh-TW" altLang="en-US" sz="2500" b="1" dirty="0">
                <a:solidFill>
                  <a:srgbClr val="CECECE"/>
                </a:solidFill>
                <a:latin typeface="KaiTi" pitchFamily="49" charset="-122"/>
                <a:ea typeface="KaiTi" pitchFamily="49" charset="-122"/>
                <a:cs typeface="MS Gothic" charset="0"/>
              </a:rPr>
              <a:t>猶太人</a:t>
            </a:r>
            <a:endParaRPr lang="en-GB" sz="2500" b="1" dirty="0">
              <a:solidFill>
                <a:srgbClr val="CECECE"/>
              </a:solidFill>
              <a:latin typeface="KaiTi" pitchFamily="49" charset="-122"/>
              <a:ea typeface="KaiTi" pitchFamily="49" charset="-122"/>
              <a:cs typeface="MS Gothic" charset="0"/>
            </a:endParaRPr>
          </a:p>
        </p:txBody>
      </p:sp>
      <p:sp>
        <p:nvSpPr>
          <p:cNvPr id="283659" name="Rectangle 11"/>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羅馬人</a:t>
            </a:r>
            <a:endParaRPr lang="en-GB" sz="2500" b="1" dirty="0">
              <a:solidFill>
                <a:srgbClr val="CECECE"/>
              </a:solidFill>
              <a:latin typeface="KaiTi" pitchFamily="49" charset="-122"/>
              <a:ea typeface="KaiTi" pitchFamily="49" charset="-122"/>
              <a:cs typeface="MS Gothic" charset="0"/>
            </a:endParaRPr>
          </a:p>
        </p:txBody>
      </p:sp>
      <p:sp>
        <p:nvSpPr>
          <p:cNvPr id="283660" name="Rectangle 12"/>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希臘人</a:t>
            </a:r>
            <a:endParaRPr lang="en-GB" sz="2500" b="1" dirty="0">
              <a:solidFill>
                <a:srgbClr val="CECECE"/>
              </a:solidFill>
              <a:latin typeface="KaiTi" pitchFamily="49" charset="-122"/>
              <a:ea typeface="KaiTi" pitchFamily="49" charset="-122"/>
              <a:cs typeface="MS Gothic" charset="0"/>
            </a:endParaRPr>
          </a:p>
        </p:txBody>
      </p:sp>
      <p:sp>
        <p:nvSpPr>
          <p:cNvPr id="2836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Helvetica" charset="0"/>
                <a:ea typeface="MS Gothic" charset="0"/>
                <a:cs typeface="MS Gothic" charset="0"/>
              </a:rPr>
              <a:t>:</a:t>
            </a:r>
          </a:p>
        </p:txBody>
      </p:sp>
      <p:sp>
        <p:nvSpPr>
          <p:cNvPr id="2836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Helvetica" charset="0"/>
                <a:ea typeface="MS Gothic" charset="0"/>
                <a:cs typeface="MS Gothic" charset="0"/>
              </a:rPr>
              <a:t>:</a:t>
            </a:r>
          </a:p>
        </p:txBody>
      </p:sp>
      <p:sp>
        <p:nvSpPr>
          <p:cNvPr id="2836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17"/>
          <p:cNvGrpSpPr>
            <a:grpSpLocks/>
          </p:cNvGrpSpPr>
          <p:nvPr/>
        </p:nvGrpSpPr>
        <p:grpSpPr bwMode="auto">
          <a:xfrm>
            <a:off x="1652588" y="2070100"/>
            <a:ext cx="2538412" cy="469900"/>
            <a:chOff x="1145" y="1478"/>
            <a:chExt cx="1759" cy="336"/>
          </a:xfrm>
        </p:grpSpPr>
        <p:sp>
          <p:nvSpPr>
            <p:cNvPr id="283705"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為</a:t>
              </a:r>
              <a:r>
                <a:rPr lang="en-GB" sz="1800" b="1" dirty="0">
                  <a:solidFill>
                    <a:srgbClr val="FAFD00"/>
                  </a:solidFill>
                  <a:latin typeface="Helvetica" charset="0"/>
                  <a:ea typeface="MS Gothic" charset="0"/>
                  <a:cs typeface="MS Gothic" charset="0"/>
                </a:rPr>
                <a:t>:</a:t>
              </a:r>
            </a:p>
          </p:txBody>
        </p:sp>
        <p:sp>
          <p:nvSpPr>
            <p:cNvPr id="283706"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君王</a:t>
              </a:r>
              <a:endParaRPr lang="en-GB" sz="2500" b="1" dirty="0">
                <a:solidFill>
                  <a:srgbClr val="CECECE"/>
                </a:solidFill>
                <a:latin typeface="KaiTi" pitchFamily="49" charset="-122"/>
                <a:ea typeface="KaiTi" pitchFamily="49" charset="-122"/>
                <a:cs typeface="MS Gothic" charset="0"/>
              </a:endParaRPr>
            </a:p>
          </p:txBody>
        </p:sp>
      </p:grpSp>
      <p:grpSp>
        <p:nvGrpSpPr>
          <p:cNvPr id="3" name="Group 20"/>
          <p:cNvGrpSpPr>
            <a:grpSpLocks/>
          </p:cNvGrpSpPr>
          <p:nvPr/>
        </p:nvGrpSpPr>
        <p:grpSpPr bwMode="auto">
          <a:xfrm>
            <a:off x="5070475" y="2065338"/>
            <a:ext cx="2578100" cy="469900"/>
            <a:chOff x="3513" y="1474"/>
            <a:chExt cx="1787" cy="336"/>
          </a:xfrm>
        </p:grpSpPr>
        <p:sp>
          <p:nvSpPr>
            <p:cNvPr id="283703"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為</a:t>
              </a:r>
              <a:r>
                <a:rPr lang="en-GB" sz="1800" b="1" dirty="0">
                  <a:solidFill>
                    <a:srgbClr val="FAFD00"/>
                  </a:solidFill>
                  <a:latin typeface="Helvetica" charset="0"/>
                  <a:ea typeface="MS Gothic" charset="0"/>
                  <a:cs typeface="MS Gothic" charset="0"/>
                </a:rPr>
                <a:t>:</a:t>
              </a:r>
            </a:p>
          </p:txBody>
        </p:sp>
        <p:sp>
          <p:nvSpPr>
            <p:cNvPr id="283704"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僕人</a:t>
              </a:r>
              <a:endParaRPr lang="en-GB" sz="2500" b="1" dirty="0">
                <a:solidFill>
                  <a:srgbClr val="CECECE"/>
                </a:solidFill>
                <a:latin typeface="KaiTi" pitchFamily="49" charset="-122"/>
                <a:ea typeface="KaiTi" pitchFamily="49" charset="-122"/>
                <a:cs typeface="MS Gothic" charset="0"/>
              </a:endParaRPr>
            </a:p>
          </p:txBody>
        </p:sp>
      </p:grpSp>
      <p:sp>
        <p:nvSpPr>
          <p:cNvPr id="2836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Helvetica" charset="0"/>
                <a:ea typeface="MS Gothic" charset="0"/>
                <a:cs typeface="MS Gothic" charset="0"/>
              </a:rPr>
              <a:t>:</a:t>
            </a:r>
          </a:p>
        </p:txBody>
      </p:sp>
      <p:sp>
        <p:nvSpPr>
          <p:cNvPr id="2836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4" name="Group 25"/>
          <p:cNvGrpSpPr>
            <a:grpSpLocks/>
          </p:cNvGrpSpPr>
          <p:nvPr/>
        </p:nvGrpSpPr>
        <p:grpSpPr bwMode="auto">
          <a:xfrm>
            <a:off x="1674813" y="4735513"/>
            <a:ext cx="2532062" cy="469900"/>
            <a:chOff x="1161" y="3381"/>
            <a:chExt cx="1754" cy="336"/>
          </a:xfrm>
        </p:grpSpPr>
        <p:sp>
          <p:nvSpPr>
            <p:cNvPr id="283701"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為</a:t>
              </a:r>
              <a:r>
                <a:rPr lang="en-GB" sz="1800" b="1" dirty="0">
                  <a:solidFill>
                    <a:srgbClr val="FAFD00"/>
                  </a:solidFill>
                  <a:latin typeface="Helvetica" charset="0"/>
                  <a:ea typeface="MS Gothic" charset="0"/>
                  <a:cs typeface="MS Gothic" charset="0"/>
                </a:rPr>
                <a:t>:</a:t>
              </a:r>
            </a:p>
          </p:txBody>
        </p:sp>
        <p:sp>
          <p:nvSpPr>
            <p:cNvPr id="283702"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神</a:t>
              </a:r>
              <a:r>
                <a:rPr lang="en-GB" sz="2500" b="1" dirty="0">
                  <a:solidFill>
                    <a:srgbClr val="CECECE"/>
                  </a:solidFill>
                  <a:latin typeface="KaiTi" pitchFamily="49" charset="-122"/>
                  <a:ea typeface="KaiTi" pitchFamily="49" charset="-122"/>
                  <a:cs typeface="MS Gothic" charset="0"/>
                </a:rPr>
                <a:t>/</a:t>
              </a:r>
              <a:r>
                <a:rPr lang="zh-TW" altLang="en-US" sz="2500" b="1" dirty="0">
                  <a:solidFill>
                    <a:srgbClr val="CECECE"/>
                  </a:solidFill>
                  <a:latin typeface="KaiTi" pitchFamily="49" charset="-122"/>
                  <a:ea typeface="KaiTi" pitchFamily="49" charset="-122"/>
                  <a:cs typeface="MS Gothic" charset="0"/>
                </a:rPr>
                <a:t>人</a:t>
              </a:r>
              <a:endParaRPr lang="en-GB" sz="2500" b="1" dirty="0">
                <a:solidFill>
                  <a:srgbClr val="CECECE"/>
                </a:solidFill>
                <a:latin typeface="KaiTi" pitchFamily="49" charset="-122"/>
                <a:ea typeface="KaiTi" pitchFamily="49" charset="-122"/>
                <a:cs typeface="MS Gothic" charset="0"/>
              </a:endParaRPr>
            </a:p>
          </p:txBody>
        </p:sp>
      </p:grpSp>
      <p:sp>
        <p:nvSpPr>
          <p:cNvPr id="2836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29"/>
          <p:cNvGrpSpPr>
            <a:grpSpLocks/>
          </p:cNvGrpSpPr>
          <p:nvPr/>
        </p:nvGrpSpPr>
        <p:grpSpPr bwMode="auto">
          <a:xfrm>
            <a:off x="1652588" y="2557467"/>
            <a:ext cx="2525711" cy="549013"/>
            <a:chOff x="1145" y="1826"/>
            <a:chExt cx="1750" cy="392"/>
          </a:xfrm>
        </p:grpSpPr>
        <p:sp>
          <p:nvSpPr>
            <p:cNvPr id="283699" name="Rectangle 30"/>
            <p:cNvSpPr>
              <a:spLocks noChangeArrowheads="1"/>
            </p:cNvSpPr>
            <p:nvPr/>
          </p:nvSpPr>
          <p:spPr bwMode="auto">
            <a:xfrm>
              <a:off x="1145" y="1826"/>
              <a:ext cx="617" cy="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altLang="zh-TW" sz="1800" b="1" dirty="0">
                <a:solidFill>
                  <a:srgbClr val="FFEA18"/>
                </a:solidFill>
                <a:latin typeface="Helvetica" charset="0"/>
                <a:ea typeface="MS Gothic" charset="0"/>
                <a:cs typeface="MS Gothic" charset="0"/>
              </a:endParaRPr>
            </a:p>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83700" name="Rectangle 31"/>
            <p:cNvSpPr>
              <a:spLocks noChangeArrowheads="1"/>
            </p:cNvSpPr>
            <p:nvPr/>
          </p:nvSpPr>
          <p:spPr bwMode="auto">
            <a:xfrm>
              <a:off x="1671" y="1831"/>
              <a:ext cx="1224"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dirty="0">
                  <a:solidFill>
                    <a:srgbClr val="FFEA18"/>
                  </a:solidFill>
                  <a:latin typeface="KaiTi" pitchFamily="49" charset="-122"/>
                  <a:ea typeface="KaiTi" pitchFamily="49" charset="-122"/>
                  <a:cs typeface="MS Gothic" charset="0"/>
                </a:rPr>
                <a:t>說過的</a:t>
              </a:r>
              <a:endParaRPr lang="en-GB" sz="2800" b="1" dirty="0">
                <a:solidFill>
                  <a:srgbClr val="FFEA18"/>
                </a:solidFill>
                <a:latin typeface="KaiTi" pitchFamily="49" charset="-122"/>
                <a:ea typeface="KaiTi" pitchFamily="49" charset="-122"/>
                <a:cs typeface="MS Gothic" charset="0"/>
              </a:endParaRPr>
            </a:p>
          </p:txBody>
        </p:sp>
      </p:grpSp>
      <p:grpSp>
        <p:nvGrpSpPr>
          <p:cNvPr id="6" name="Group 32"/>
          <p:cNvGrpSpPr>
            <a:grpSpLocks/>
          </p:cNvGrpSpPr>
          <p:nvPr/>
        </p:nvGrpSpPr>
        <p:grpSpPr bwMode="auto">
          <a:xfrm>
            <a:off x="1674813" y="5205414"/>
            <a:ext cx="2537821" cy="712371"/>
            <a:chOff x="1161" y="3716"/>
            <a:chExt cx="1758" cy="509"/>
          </a:xfrm>
        </p:grpSpPr>
        <p:sp>
          <p:nvSpPr>
            <p:cNvPr id="283697" name="Rectangle 33"/>
            <p:cNvSpPr>
              <a:spLocks noChangeArrowheads="1"/>
            </p:cNvSpPr>
            <p:nvPr/>
          </p:nvSpPr>
          <p:spPr bwMode="auto">
            <a:xfrm>
              <a:off x="1731" y="3853"/>
              <a:ext cx="1188"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dirty="0">
                  <a:solidFill>
                    <a:srgbClr val="FFEA18"/>
                  </a:solidFill>
                  <a:latin typeface="KaiTi" pitchFamily="49" charset="-122"/>
                  <a:ea typeface="KaiTi" pitchFamily="49" charset="-122"/>
                  <a:cs typeface="MS Gothic" charset="0"/>
                </a:rPr>
                <a:t>感受的</a:t>
              </a:r>
              <a:endParaRPr lang="en-GB" sz="2800" b="1" dirty="0">
                <a:solidFill>
                  <a:srgbClr val="FFEA18"/>
                </a:solidFill>
                <a:latin typeface="KaiTi" pitchFamily="49" charset="-122"/>
                <a:ea typeface="KaiTi" pitchFamily="49" charset="-122"/>
                <a:cs typeface="MS Gothic" charset="0"/>
              </a:endParaRPr>
            </a:p>
          </p:txBody>
        </p:sp>
        <p:sp>
          <p:nvSpPr>
            <p:cNvPr id="283698"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dirty="0">
                <a:solidFill>
                  <a:srgbClr val="FFEA18"/>
                </a:solidFill>
                <a:latin typeface="Helvetica" charset="0"/>
                <a:ea typeface="MS Gothic" charset="0"/>
                <a:cs typeface="MS Gothic" charset="0"/>
              </a:endParaRPr>
            </a:p>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GB" sz="1800" b="1" dirty="0">
                  <a:solidFill>
                    <a:srgbClr val="FFEA18"/>
                  </a:solidFill>
                  <a:latin typeface="Helvetica" charset="0"/>
                  <a:ea typeface="MS Gothic" charset="0"/>
                  <a:cs typeface="MS Gothic" charset="0"/>
                </a:rPr>
                <a:t>:</a:t>
              </a:r>
            </a:p>
          </p:txBody>
        </p:sp>
      </p:grpSp>
      <p:grpSp>
        <p:nvGrpSpPr>
          <p:cNvPr id="7" name="Group 35"/>
          <p:cNvGrpSpPr>
            <a:grpSpLocks/>
          </p:cNvGrpSpPr>
          <p:nvPr/>
        </p:nvGrpSpPr>
        <p:grpSpPr bwMode="auto">
          <a:xfrm>
            <a:off x="5070476" y="2637325"/>
            <a:ext cx="2382522" cy="519748"/>
            <a:chOff x="3513" y="1883"/>
            <a:chExt cx="1651" cy="371"/>
          </a:xfrm>
        </p:grpSpPr>
        <p:sp>
          <p:nvSpPr>
            <p:cNvPr id="283695" name="Rectangle 36"/>
            <p:cNvSpPr>
              <a:spLocks noChangeArrowheads="1"/>
            </p:cNvSpPr>
            <p:nvPr/>
          </p:nvSpPr>
          <p:spPr bwMode="auto">
            <a:xfrm>
              <a:off x="3513" y="1986"/>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83696" name="Rectangle 37"/>
            <p:cNvSpPr>
              <a:spLocks noChangeArrowheads="1"/>
            </p:cNvSpPr>
            <p:nvPr/>
          </p:nvSpPr>
          <p:spPr bwMode="auto">
            <a:xfrm>
              <a:off x="4066" y="1883"/>
              <a:ext cx="1098" cy="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dirty="0">
                  <a:solidFill>
                    <a:srgbClr val="FFEA18"/>
                  </a:solidFill>
                  <a:latin typeface="KaiTi" pitchFamily="49" charset="-122"/>
                  <a:ea typeface="KaiTi" pitchFamily="49" charset="-122"/>
                  <a:cs typeface="MS Gothic" charset="0"/>
                </a:rPr>
                <a:t>作過的</a:t>
              </a:r>
              <a:endParaRPr lang="en-GB" sz="2800" b="1" dirty="0">
                <a:solidFill>
                  <a:srgbClr val="FFEA18"/>
                </a:solidFill>
                <a:latin typeface="KaiTi" pitchFamily="49" charset="-122"/>
                <a:ea typeface="KaiTi" pitchFamily="49" charset="-122"/>
                <a:cs typeface="MS Gothic" charset="0"/>
              </a:endParaRPr>
            </a:p>
          </p:txBody>
        </p:sp>
      </p:grpSp>
      <p:sp>
        <p:nvSpPr>
          <p:cNvPr id="28367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8" name="Group 39"/>
          <p:cNvGrpSpPr>
            <a:grpSpLocks/>
          </p:cNvGrpSpPr>
          <p:nvPr/>
        </p:nvGrpSpPr>
        <p:grpSpPr bwMode="auto">
          <a:xfrm>
            <a:off x="1412875" y="946150"/>
            <a:ext cx="3860800" cy="3332163"/>
            <a:chOff x="979" y="675"/>
            <a:chExt cx="2675" cy="2379"/>
          </a:xfrm>
        </p:grpSpPr>
        <p:sp>
          <p:nvSpPr>
            <p:cNvPr id="283691"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3692"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3693"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3694"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3676" name="Rectangle 44"/>
          <p:cNvSpPr>
            <a:spLocks noChangeArrowheads="1"/>
          </p:cNvSpPr>
          <p:nvPr/>
        </p:nvSpPr>
        <p:spPr bwMode="auto">
          <a:xfrm>
            <a:off x="5759450" y="3684588"/>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約翰</a:t>
            </a:r>
            <a:endParaRPr lang="en-GB" sz="3200" b="1" dirty="0">
              <a:solidFill>
                <a:srgbClr val="66FF99"/>
              </a:solidFill>
              <a:latin typeface="KaiTi" pitchFamily="49" charset="-122"/>
              <a:ea typeface="KaiTi" pitchFamily="49" charset="-122"/>
              <a:cs typeface="MS Gothic" charset="0"/>
            </a:endParaRPr>
          </a:p>
        </p:txBody>
      </p:sp>
      <p:sp>
        <p:nvSpPr>
          <p:cNvPr id="283677" name="Rectangle 45"/>
          <p:cNvSpPr>
            <a:spLocks noChangeArrowheads="1"/>
          </p:cNvSpPr>
          <p:nvPr/>
        </p:nvSpPr>
        <p:spPr bwMode="auto">
          <a:xfrm>
            <a:off x="5895975" y="4241800"/>
            <a:ext cx="269398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教會</a:t>
            </a:r>
            <a:endParaRPr lang="en-GB" sz="2500" b="1" dirty="0">
              <a:solidFill>
                <a:srgbClr val="CECECE"/>
              </a:solidFill>
              <a:latin typeface="KaiTi" pitchFamily="49" charset="-122"/>
              <a:ea typeface="KaiTi" pitchFamily="49" charset="-122"/>
              <a:cs typeface="MS Gothic" charset="0"/>
            </a:endParaRPr>
          </a:p>
        </p:txBody>
      </p:sp>
      <p:sp>
        <p:nvSpPr>
          <p:cNvPr id="2836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Helvetica" charset="0"/>
                <a:ea typeface="MS Gothic" charset="0"/>
                <a:cs typeface="MS Gothic" charset="0"/>
              </a:rPr>
              <a:t>:</a:t>
            </a:r>
          </a:p>
        </p:txBody>
      </p:sp>
      <p:grpSp>
        <p:nvGrpSpPr>
          <p:cNvPr id="9" name="Group 47"/>
          <p:cNvGrpSpPr>
            <a:grpSpLocks/>
          </p:cNvGrpSpPr>
          <p:nvPr/>
        </p:nvGrpSpPr>
        <p:grpSpPr bwMode="auto">
          <a:xfrm>
            <a:off x="5011738" y="4729163"/>
            <a:ext cx="1965325" cy="469900"/>
            <a:chOff x="3473" y="3376"/>
            <a:chExt cx="1362" cy="336"/>
          </a:xfrm>
        </p:grpSpPr>
        <p:sp>
          <p:nvSpPr>
            <p:cNvPr id="283689"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為</a:t>
              </a:r>
              <a:r>
                <a:rPr lang="en-GB" sz="1800" b="1" dirty="0">
                  <a:solidFill>
                    <a:srgbClr val="FAFD00"/>
                  </a:solidFill>
                  <a:latin typeface="Helvetica" charset="0"/>
                  <a:ea typeface="MS Gothic" charset="0"/>
                  <a:cs typeface="MS Gothic" charset="0"/>
                </a:rPr>
                <a:t>:</a:t>
              </a:r>
            </a:p>
          </p:txBody>
        </p:sp>
        <p:sp>
          <p:nvSpPr>
            <p:cNvPr id="283690"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神</a:t>
              </a:r>
              <a:endParaRPr lang="en-GB" sz="2500" b="1" dirty="0">
                <a:solidFill>
                  <a:srgbClr val="CECECE"/>
                </a:solidFill>
                <a:latin typeface="KaiTi" pitchFamily="49" charset="-122"/>
                <a:ea typeface="KaiTi" pitchFamily="49" charset="-122"/>
                <a:cs typeface="MS Gothic" charset="0"/>
              </a:endParaRPr>
            </a:p>
          </p:txBody>
        </p:sp>
      </p:grpSp>
      <p:grpSp>
        <p:nvGrpSpPr>
          <p:cNvPr id="10" name="Group 50"/>
          <p:cNvGrpSpPr>
            <a:grpSpLocks/>
          </p:cNvGrpSpPr>
          <p:nvPr/>
        </p:nvGrpSpPr>
        <p:grpSpPr bwMode="auto">
          <a:xfrm>
            <a:off x="5004239" y="5412561"/>
            <a:ext cx="2669736" cy="519744"/>
            <a:chOff x="3468" y="3864"/>
            <a:chExt cx="1849" cy="371"/>
          </a:xfrm>
        </p:grpSpPr>
        <p:sp>
          <p:nvSpPr>
            <p:cNvPr id="283687" name="Rectangle 51"/>
            <p:cNvSpPr>
              <a:spLocks noChangeArrowheads="1"/>
            </p:cNvSpPr>
            <p:nvPr/>
          </p:nvSpPr>
          <p:spPr bwMode="auto">
            <a:xfrm>
              <a:off x="4093" y="3864"/>
              <a:ext cx="1224" cy="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dirty="0">
                  <a:solidFill>
                    <a:srgbClr val="FFEA18"/>
                  </a:solidFill>
                  <a:latin typeface="KaiTi" pitchFamily="49" charset="-122"/>
                  <a:ea typeface="KaiTi" pitchFamily="49" charset="-122"/>
                  <a:cs typeface="MS Gothic" charset="0"/>
                </a:rPr>
                <a:t>表達的</a:t>
              </a:r>
              <a:endParaRPr lang="en-GB" sz="2800" b="1" dirty="0">
                <a:solidFill>
                  <a:srgbClr val="FFEA18"/>
                </a:solidFill>
                <a:latin typeface="KaiTi" pitchFamily="49" charset="-122"/>
                <a:ea typeface="KaiTi" pitchFamily="49" charset="-122"/>
                <a:cs typeface="MS Gothic" charset="0"/>
              </a:endParaRPr>
            </a:p>
          </p:txBody>
        </p:sp>
        <p:sp>
          <p:nvSpPr>
            <p:cNvPr id="283688" name="Rectangle 52"/>
            <p:cNvSpPr>
              <a:spLocks noChangeArrowheads="1"/>
            </p:cNvSpPr>
            <p:nvPr/>
          </p:nvSpPr>
          <p:spPr bwMode="auto">
            <a:xfrm>
              <a:off x="3468" y="3887"/>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grpSp>
      <p:sp>
        <p:nvSpPr>
          <p:cNvPr id="283681"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3682"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3683" name="Text Box 55"/>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283684" name="Text Box 56"/>
          <p:cNvSpPr txBox="1">
            <a:spLocks noChangeArrowheads="1"/>
          </p:cNvSpPr>
          <p:nvPr/>
        </p:nvSpPr>
        <p:spPr bwMode="auto">
          <a:xfrm>
            <a:off x="8704263" y="6500813"/>
            <a:ext cx="261937"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457200" y="1524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3600" b="1" dirty="0">
                <a:solidFill>
                  <a:srgbClr val="FFEA18"/>
                </a:solidFill>
                <a:latin typeface="KaiTi" pitchFamily="49" charset="-122"/>
                <a:ea typeface="KaiTi" pitchFamily="49" charset="-122"/>
                <a:cs typeface="MS Gothic" charset="0"/>
              </a:rPr>
              <a:t>  內裏乾坤</a:t>
            </a:r>
            <a:r>
              <a:rPr lang="en-US" sz="3600" b="1" dirty="0">
                <a:solidFill>
                  <a:srgbClr val="FFEA18"/>
                </a:solidFill>
                <a:latin typeface="KaiTi" pitchFamily="49" charset="-122"/>
                <a:ea typeface="KaiTi" pitchFamily="49" charset="-122"/>
                <a:cs typeface="MS Gothic" charset="0"/>
              </a:rPr>
              <a:t>…</a:t>
            </a:r>
            <a:endParaRPr lang="en-US" sz="3600" dirty="0">
              <a:latin typeface="KaiTi" pitchFamily="49" charset="-122"/>
              <a:ea typeface="KaiTi" pitchFamily="49" charset="-122"/>
              <a:cs typeface="MS Gothic" charset="0"/>
            </a:endParaRPr>
          </a:p>
        </p:txBody>
      </p:sp>
      <p:sp>
        <p:nvSpPr>
          <p:cNvPr id="61" name="TextBox 6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4066837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9318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318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3188"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8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90"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91"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3193"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0066FF"/>
                </a:solidFill>
                <a:latin typeface="Helvetica" charset="0"/>
                <a:cs typeface="MS Gothic" charset="0"/>
              </a:rPr>
              <a:t>2</a:t>
            </a:r>
          </a:p>
        </p:txBody>
      </p:sp>
      <p:sp>
        <p:nvSpPr>
          <p:cNvPr id="93194"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93195" name="Rectangle 11"/>
          <p:cNvSpPr>
            <a:spLocks noChangeArrowheads="1"/>
          </p:cNvSpPr>
          <p:nvPr/>
        </p:nvSpPr>
        <p:spPr bwMode="auto">
          <a:xfrm>
            <a:off x="1403648" y="980728"/>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0066FF"/>
                </a:solidFill>
                <a:latin typeface="KaiTi" pitchFamily="49" charset="-122"/>
                <a:ea typeface="KaiTi" pitchFamily="49" charset="-122"/>
                <a:cs typeface="MS Gothic" charset="0"/>
              </a:rPr>
              <a:t>1</a:t>
            </a:r>
          </a:p>
        </p:txBody>
      </p:sp>
      <p:grpSp>
        <p:nvGrpSpPr>
          <p:cNvPr id="93196" name="Group 12"/>
          <p:cNvGrpSpPr>
            <a:grpSpLocks/>
          </p:cNvGrpSpPr>
          <p:nvPr/>
        </p:nvGrpSpPr>
        <p:grpSpPr bwMode="auto">
          <a:xfrm>
            <a:off x="1524000" y="1647825"/>
            <a:ext cx="1042988" cy="1281518"/>
            <a:chOff x="1056" y="1176"/>
            <a:chExt cx="722" cy="916"/>
          </a:xfrm>
        </p:grpSpPr>
        <p:sp>
          <p:nvSpPr>
            <p:cNvPr id="93233"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0066FF"/>
                  </a:solidFill>
                  <a:latin typeface="KaiTi" pitchFamily="49" charset="-122"/>
                  <a:ea typeface="KaiTi" pitchFamily="49" charset="-122"/>
                  <a:cs typeface="SimHei" charset="0"/>
                </a:rPr>
                <a:t>對</a:t>
              </a:r>
              <a:r>
                <a:rPr lang="zh-CN" altLang="en-US" sz="1800" b="1" dirty="0">
                  <a:solidFill>
                    <a:srgbClr val="0066FF"/>
                  </a:solidFill>
                  <a:latin typeface="KaiTi" pitchFamily="49" charset="-122"/>
                  <a:ea typeface="KaiTi" pitchFamily="49" charset="-122"/>
                  <a:cs typeface="SimHei" charset="0"/>
                </a:rPr>
                <a:t>象</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34" name="Rectangle 14"/>
            <p:cNvSpPr>
              <a:spLocks noChangeArrowheads="1"/>
            </p:cNvSpPr>
            <p:nvPr/>
          </p:nvSpPr>
          <p:spPr bwMode="auto">
            <a:xfrm>
              <a:off x="1056" y="1530"/>
              <a:ext cx="676"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35" name="Rectangle 15"/>
            <p:cNvSpPr>
              <a:spLocks noChangeArrowheads="1"/>
            </p:cNvSpPr>
            <p:nvPr/>
          </p:nvSpPr>
          <p:spPr bwMode="auto">
            <a:xfrm>
              <a:off x="1161" y="1959"/>
              <a:ext cx="61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a:t>
              </a:r>
              <a:r>
                <a:rPr lang="en-GB" altLang="ja-JP" sz="1800" b="1" dirty="0">
                  <a:solidFill>
                    <a:srgbClr val="0066FF"/>
                  </a:solidFill>
                  <a:latin typeface="Helvetica" charset="0"/>
                  <a:cs typeface="MS Gothic" charset="0"/>
                </a:rPr>
                <a:t>:</a:t>
              </a:r>
              <a:endParaRPr lang="en-GB" sz="1800" b="1" dirty="0">
                <a:solidFill>
                  <a:srgbClr val="0066FF"/>
                </a:solidFill>
                <a:latin typeface="Helvetica" charset="0"/>
                <a:cs typeface="MS Gothic" charset="0"/>
              </a:endParaRPr>
            </a:p>
          </p:txBody>
        </p:sp>
      </p:grpSp>
      <p:grpSp>
        <p:nvGrpSpPr>
          <p:cNvPr id="93197" name="Group 16"/>
          <p:cNvGrpSpPr>
            <a:grpSpLocks/>
          </p:cNvGrpSpPr>
          <p:nvPr/>
        </p:nvGrpSpPr>
        <p:grpSpPr bwMode="auto">
          <a:xfrm>
            <a:off x="4876800" y="1658938"/>
            <a:ext cx="1042988" cy="1296987"/>
            <a:chOff x="3379" y="1184"/>
            <a:chExt cx="722" cy="927"/>
          </a:xfrm>
        </p:grpSpPr>
        <p:sp>
          <p:nvSpPr>
            <p:cNvPr id="93230"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3231"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Helvetica" charset="0"/>
                  <a:cs typeface="MS Gothic" charset="0"/>
                </a:rPr>
                <a:t>:</a:t>
              </a:r>
              <a:endParaRPr lang="en-GB" sz="1800" b="1" dirty="0">
                <a:solidFill>
                  <a:srgbClr val="0066FF"/>
                </a:solidFill>
                <a:latin typeface="Helvetica" charset="0"/>
                <a:cs typeface="MS Gothic" charset="0"/>
              </a:endParaRPr>
            </a:p>
          </p:txBody>
        </p:sp>
        <p:sp>
          <p:nvSpPr>
            <p:cNvPr id="93232" name="Rectangle 19"/>
            <p:cNvSpPr>
              <a:spLocks noChangeArrowheads="1"/>
            </p:cNvSpPr>
            <p:nvPr/>
          </p:nvSpPr>
          <p:spPr bwMode="auto">
            <a:xfrm>
              <a:off x="3484"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93198" name="Group 20"/>
          <p:cNvGrpSpPr>
            <a:grpSpLocks/>
          </p:cNvGrpSpPr>
          <p:nvPr/>
        </p:nvGrpSpPr>
        <p:grpSpPr bwMode="auto">
          <a:xfrm>
            <a:off x="1331640" y="4365104"/>
            <a:ext cx="1074738" cy="1210241"/>
            <a:chOff x="1004" y="3088"/>
            <a:chExt cx="744" cy="865"/>
          </a:xfrm>
        </p:grpSpPr>
        <p:sp>
          <p:nvSpPr>
            <p:cNvPr id="93227"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0066FF"/>
                  </a:solidFill>
                  <a:latin typeface="KaiTi" pitchFamily="49" charset="-122"/>
                  <a:ea typeface="KaiTi" pitchFamily="49" charset="-122"/>
                  <a:cs typeface="SimHei" charset="0"/>
                </a:rPr>
                <a:t>對</a:t>
              </a:r>
              <a:r>
                <a:rPr lang="zh-CN" altLang="en-US" sz="1800" b="1" dirty="0">
                  <a:solidFill>
                    <a:srgbClr val="0066FF"/>
                  </a:solidFill>
                  <a:latin typeface="KaiTi" pitchFamily="49" charset="-122"/>
                  <a:ea typeface="KaiTi" pitchFamily="49" charset="-122"/>
                  <a:cs typeface="SimHei" charset="0"/>
                </a:rPr>
                <a:t>象</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28"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29" name="Rectangle 23"/>
            <p:cNvSpPr>
              <a:spLocks noChangeArrowheads="1"/>
            </p:cNvSpPr>
            <p:nvPr/>
          </p:nvSpPr>
          <p:spPr bwMode="auto">
            <a:xfrm>
              <a:off x="1104" y="3809"/>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grpSp>
      <p:sp>
        <p:nvSpPr>
          <p:cNvPr id="93199" name="Rectangle 2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0066FF"/>
                </a:solidFill>
                <a:latin typeface="KaiTi" pitchFamily="49" charset="-122"/>
                <a:ea typeface="KaiTi" pitchFamily="49" charset="-122"/>
                <a:cs typeface="SimHei" charset="0"/>
              </a:rPr>
              <a:t>馬</a:t>
            </a:r>
            <a:r>
              <a:rPr lang="zh-CN" altLang="en-US" sz="3200" b="1" dirty="0">
                <a:solidFill>
                  <a:srgbClr val="0066FF"/>
                </a:solidFill>
                <a:latin typeface="KaiTi" pitchFamily="49" charset="-122"/>
                <a:ea typeface="KaiTi" pitchFamily="49" charset="-122"/>
                <a:cs typeface="SimHei" charset="0"/>
              </a:rPr>
              <a:t>太</a:t>
            </a:r>
            <a:endParaRPr lang="en-GB" sz="3200" b="1" dirty="0">
              <a:solidFill>
                <a:srgbClr val="0066FF"/>
              </a:solidFill>
              <a:latin typeface="KaiTi" pitchFamily="49" charset="-122"/>
              <a:ea typeface="KaiTi" pitchFamily="49" charset="-122"/>
              <a:cs typeface="SimHei" charset="0"/>
            </a:endParaRPr>
          </a:p>
        </p:txBody>
      </p:sp>
      <p:sp>
        <p:nvSpPr>
          <p:cNvPr id="93200" name="Rectangle 2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0066FF"/>
                </a:solidFill>
                <a:latin typeface="KaiTi" pitchFamily="49" charset="-122"/>
                <a:ea typeface="KaiTi" pitchFamily="49" charset="-122"/>
                <a:cs typeface="SimHei" charset="0"/>
              </a:rPr>
              <a:t>馬</a:t>
            </a:r>
            <a:r>
              <a:rPr lang="zh-CN" altLang="en-US" sz="3200" b="1" dirty="0">
                <a:solidFill>
                  <a:srgbClr val="0066FF"/>
                </a:solidFill>
                <a:latin typeface="KaiTi" pitchFamily="49" charset="-122"/>
                <a:ea typeface="KaiTi" pitchFamily="49" charset="-122"/>
                <a:cs typeface="SimHei" charset="0"/>
              </a:rPr>
              <a:t>可</a:t>
            </a:r>
            <a:endParaRPr lang="en-GB" sz="3200" b="1" dirty="0">
              <a:solidFill>
                <a:srgbClr val="0066FF"/>
              </a:solidFill>
              <a:latin typeface="KaiTi" pitchFamily="49" charset="-122"/>
              <a:ea typeface="KaiTi" pitchFamily="49" charset="-122"/>
              <a:cs typeface="SimHei" charset="0"/>
            </a:endParaRPr>
          </a:p>
        </p:txBody>
      </p:sp>
      <p:sp>
        <p:nvSpPr>
          <p:cNvPr id="93201" name="Rectangle 26"/>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0066FF"/>
                </a:solidFill>
                <a:latin typeface="KaiTi" pitchFamily="49" charset="-122"/>
                <a:ea typeface="KaiTi" pitchFamily="49" charset="-122"/>
                <a:cs typeface="SimHei" charset="0"/>
              </a:rPr>
              <a:t>路加</a:t>
            </a:r>
            <a:endParaRPr lang="en-GB" sz="3200" b="1" dirty="0">
              <a:solidFill>
                <a:srgbClr val="0066FF"/>
              </a:solidFill>
              <a:latin typeface="KaiTi" pitchFamily="49" charset="-122"/>
              <a:ea typeface="KaiTi" pitchFamily="49" charset="-122"/>
              <a:cs typeface="MS Gothic" charset="0"/>
            </a:endParaRPr>
          </a:p>
        </p:txBody>
      </p:sp>
      <p:sp>
        <p:nvSpPr>
          <p:cNvPr id="93202" name="Rectangle 27"/>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93203" name="Rectangle 28"/>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0066FF"/>
                </a:solidFill>
                <a:latin typeface="KaiTi" pitchFamily="49" charset="-122"/>
                <a:ea typeface="KaiTi" pitchFamily="49" charset="-122"/>
                <a:cs typeface="MS Gothic" charset="0"/>
              </a:rPr>
              <a:t>羅馬人</a:t>
            </a:r>
            <a:endParaRPr lang="en-GB" sz="2500" b="1" dirty="0">
              <a:solidFill>
                <a:srgbClr val="0066FF"/>
              </a:solidFill>
              <a:latin typeface="KaiTi" pitchFamily="49" charset="-122"/>
              <a:ea typeface="KaiTi" pitchFamily="49" charset="-122"/>
              <a:cs typeface="MS Gothic" charset="0"/>
            </a:endParaRPr>
          </a:p>
        </p:txBody>
      </p:sp>
      <p:sp>
        <p:nvSpPr>
          <p:cNvPr id="93204" name="Rectangle 29"/>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希</a:t>
            </a:r>
            <a:r>
              <a:rPr lang="zh-TW" altLang="en-US" sz="2500" b="1" dirty="0">
                <a:solidFill>
                  <a:srgbClr val="0066FF"/>
                </a:solidFill>
                <a:latin typeface="KaiTi" pitchFamily="49" charset="-122"/>
                <a:ea typeface="KaiTi" pitchFamily="49" charset="-122"/>
                <a:cs typeface="SimHei" charset="0"/>
              </a:rPr>
              <a:t>臘</a:t>
            </a:r>
            <a:r>
              <a:rPr lang="zh-CN" altLang="en-US" sz="2500" b="1" dirty="0">
                <a:solidFill>
                  <a:srgbClr val="0066FF"/>
                </a:solidFill>
                <a:latin typeface="KaiTi" pitchFamily="49" charset="-122"/>
                <a:ea typeface="KaiTi" pitchFamily="49" charset="-122"/>
                <a:cs typeface="SimHei" charset="0"/>
              </a:rPr>
              <a:t>人</a:t>
            </a:r>
            <a:endParaRPr lang="en-GB" sz="2500" b="1" dirty="0">
              <a:solidFill>
                <a:srgbClr val="0066FF"/>
              </a:solidFill>
              <a:latin typeface="KaiTi" pitchFamily="49" charset="-122"/>
              <a:ea typeface="KaiTi" pitchFamily="49" charset="-122"/>
              <a:cs typeface="MS Gothic" charset="0"/>
            </a:endParaRPr>
          </a:p>
        </p:txBody>
      </p:sp>
      <p:sp>
        <p:nvSpPr>
          <p:cNvPr id="93205" name="Rectangle 30"/>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君王</a:t>
            </a:r>
            <a:endParaRPr lang="en-GB" sz="2500" b="1" dirty="0">
              <a:solidFill>
                <a:srgbClr val="0066FF"/>
              </a:solidFill>
              <a:latin typeface="KaiTi" pitchFamily="49" charset="-122"/>
              <a:ea typeface="KaiTi" pitchFamily="49" charset="-122"/>
              <a:cs typeface="MS Gothic" charset="0"/>
            </a:endParaRPr>
          </a:p>
        </p:txBody>
      </p:sp>
      <p:sp>
        <p:nvSpPr>
          <p:cNvPr id="93206" name="Rectangle 31"/>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仆人</a:t>
            </a:r>
            <a:endParaRPr lang="en-GB" sz="2500" b="1" dirty="0">
              <a:solidFill>
                <a:srgbClr val="0066FF"/>
              </a:solidFill>
              <a:latin typeface="KaiTi" pitchFamily="49" charset="-122"/>
              <a:ea typeface="KaiTi" pitchFamily="49" charset="-122"/>
              <a:cs typeface="MS Gothic" charset="0"/>
            </a:endParaRPr>
          </a:p>
        </p:txBody>
      </p:sp>
      <p:sp>
        <p:nvSpPr>
          <p:cNvPr id="93207" name="Rectangle 32"/>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神子</a:t>
            </a:r>
            <a:r>
              <a:rPr lang="en-US" altLang="zh-CN" sz="2500" b="1" dirty="0">
                <a:solidFill>
                  <a:srgbClr val="0066FF"/>
                </a:solidFill>
                <a:latin typeface="KaiTi" pitchFamily="49" charset="-122"/>
                <a:ea typeface="KaiTi" pitchFamily="49" charset="-122"/>
                <a:cs typeface="SimHei" charset="0"/>
              </a:rPr>
              <a:t>/</a:t>
            </a:r>
            <a:r>
              <a:rPr lang="zh-CN" altLang="en-US" sz="2500" b="1" dirty="0">
                <a:solidFill>
                  <a:srgbClr val="0066FF"/>
                </a:solidFill>
                <a:latin typeface="KaiTi" pitchFamily="49" charset="-122"/>
                <a:ea typeface="KaiTi" pitchFamily="49" charset="-122"/>
                <a:cs typeface="SimHei" charset="0"/>
              </a:rPr>
              <a:t>人子</a:t>
            </a:r>
            <a:endParaRPr lang="en-GB" sz="2500" b="1" dirty="0">
              <a:solidFill>
                <a:srgbClr val="0066FF"/>
              </a:solidFill>
              <a:latin typeface="KaiTi" pitchFamily="49" charset="-122"/>
              <a:ea typeface="KaiTi" pitchFamily="49" charset="-122"/>
              <a:cs typeface="MS Gothic" charset="0"/>
            </a:endParaRPr>
          </a:p>
        </p:txBody>
      </p:sp>
      <p:sp>
        <p:nvSpPr>
          <p:cNvPr id="93208" name="Rectangle 33"/>
          <p:cNvSpPr>
            <a:spLocks noChangeArrowheads="1"/>
          </p:cNvSpPr>
          <p:nvPr/>
        </p:nvSpPr>
        <p:spPr bwMode="auto">
          <a:xfrm>
            <a:off x="2427288" y="2564904"/>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所</a:t>
            </a:r>
            <a:r>
              <a:rPr lang="zh-TW" altLang="en-US" sz="2500" b="1" dirty="0">
                <a:solidFill>
                  <a:srgbClr val="0066FF"/>
                </a:solidFill>
                <a:latin typeface="KaiTi" pitchFamily="49" charset="-122"/>
                <a:ea typeface="KaiTi" pitchFamily="49" charset="-122"/>
                <a:cs typeface="SimHei" charset="0"/>
              </a:rPr>
              <a:t>講</a:t>
            </a:r>
            <a:endParaRPr lang="en-GB" sz="2500" b="1" dirty="0">
              <a:solidFill>
                <a:srgbClr val="0066FF"/>
              </a:solidFill>
              <a:latin typeface="KaiTi" pitchFamily="49" charset="-122"/>
              <a:ea typeface="KaiTi" pitchFamily="49" charset="-122"/>
              <a:cs typeface="SimHei" charset="0"/>
            </a:endParaRPr>
          </a:p>
        </p:txBody>
      </p:sp>
      <p:sp>
        <p:nvSpPr>
          <p:cNvPr id="93209" name="Rectangle 34"/>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所做</a:t>
            </a:r>
            <a:endParaRPr lang="en-GB" sz="2500" b="1" dirty="0">
              <a:solidFill>
                <a:srgbClr val="0066FF"/>
              </a:solidFill>
              <a:latin typeface="KaiTi" pitchFamily="49" charset="-122"/>
              <a:ea typeface="KaiTi" pitchFamily="49" charset="-122"/>
              <a:cs typeface="MS Gothic" charset="0"/>
            </a:endParaRPr>
          </a:p>
        </p:txBody>
      </p:sp>
      <p:sp>
        <p:nvSpPr>
          <p:cNvPr id="93210" name="Rectangle 35"/>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所感受</a:t>
            </a:r>
            <a:endParaRPr lang="en-GB" sz="2500" b="1" dirty="0">
              <a:solidFill>
                <a:srgbClr val="0066FF"/>
              </a:solidFill>
              <a:latin typeface="KaiTi" pitchFamily="49" charset="-122"/>
              <a:ea typeface="KaiTi" pitchFamily="49" charset="-122"/>
              <a:cs typeface="MS Gothic" charset="0"/>
            </a:endParaRPr>
          </a:p>
        </p:txBody>
      </p:sp>
      <p:sp>
        <p:nvSpPr>
          <p:cNvPr id="93211" name="Text Box 3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grpSp>
        <p:nvGrpSpPr>
          <p:cNvPr id="93212" name="Group 37"/>
          <p:cNvGrpSpPr>
            <a:grpSpLocks/>
          </p:cNvGrpSpPr>
          <p:nvPr/>
        </p:nvGrpSpPr>
        <p:grpSpPr bwMode="auto">
          <a:xfrm>
            <a:off x="3200400" y="220980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93226"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a14="http://schemas.microsoft.com/office/drawing/2010/main" xmlns="">
                  <a:solidFill>
                    <a:srgbClr val="FFFFFF"/>
                  </a:solidFill>
                </a14:hiddenFill>
              </a:ext>
            </a:extLst>
          </p:spPr>
          <p:txBody>
            <a:bodyPr rot="10800000" wrap="none" anchor="ctr"/>
            <a:lstStyle/>
            <a:p>
              <a:endParaRPr lang="en-US">
                <a:cs typeface="MS Gothic" charset="0"/>
              </a:endParaRPr>
            </a:p>
          </p:txBody>
        </p:sp>
      </p:grpSp>
      <p:grpSp>
        <p:nvGrpSpPr>
          <p:cNvPr id="6" name="Group 41"/>
          <p:cNvGrpSpPr>
            <a:grpSpLocks/>
          </p:cNvGrpSpPr>
          <p:nvPr/>
        </p:nvGrpSpPr>
        <p:grpSpPr bwMode="auto">
          <a:xfrm>
            <a:off x="2197100" y="2763838"/>
            <a:ext cx="4516438" cy="847725"/>
            <a:chOff x="1523" y="1973"/>
            <a:chExt cx="3129" cy="604"/>
          </a:xfrm>
        </p:grpSpPr>
        <p:sp>
          <p:nvSpPr>
            <p:cNvPr id="93222" name="Text Box 42"/>
            <p:cNvSpPr txBox="1">
              <a:spLocks noChangeArrowheads="1"/>
            </p:cNvSpPr>
            <p:nvPr/>
          </p:nvSpPr>
          <p:spPr bwMode="auto">
            <a:xfrm rot="-2700000">
              <a:off x="1523" y="2246"/>
              <a:ext cx="312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350"/>
                </a:spcBef>
                <a:buClr>
                  <a:srgbClr val="FFFFFF"/>
                </a:buClr>
              </a:pPr>
              <a:r>
                <a:rPr lang="en-GB" b="1" dirty="0">
                  <a:solidFill>
                    <a:srgbClr val="FFFFFF"/>
                  </a:solidFill>
                  <a:latin typeface="Lucida Handwriting" charset="0"/>
                  <a:cs typeface="MS Gothic" charset="0"/>
                </a:rPr>
                <a:t>“</a:t>
              </a:r>
              <a:r>
                <a:rPr lang="zh-CN" altLang="en-US" b="1" dirty="0">
                  <a:solidFill>
                    <a:srgbClr val="FFFFFF"/>
                  </a:solidFill>
                  <a:latin typeface="KaiTi" pitchFamily="49" charset="-122"/>
                  <a:ea typeface="KaiTi" pitchFamily="49" charset="-122"/>
                  <a:cs typeface="SimHei" charset="0"/>
                </a:rPr>
                <a:t>共同参考</a:t>
              </a:r>
              <a:r>
                <a:rPr lang="en-GB" altLang="ja-JP" b="1" dirty="0">
                  <a:solidFill>
                    <a:srgbClr val="FFFFFF"/>
                  </a:solidFill>
                  <a:latin typeface="KaiTi" pitchFamily="49" charset="-122"/>
                  <a:ea typeface="KaiTi" pitchFamily="49" charset="-122"/>
                  <a:cs typeface="MS Gothic" charset="0"/>
                </a:rPr>
                <a:t>”</a:t>
              </a:r>
              <a:endParaRPr lang="en-GB" b="1" dirty="0">
                <a:solidFill>
                  <a:srgbClr val="FFFFFF"/>
                </a:solidFill>
                <a:latin typeface="KaiTi" pitchFamily="49" charset="-122"/>
                <a:ea typeface="KaiTi" pitchFamily="49" charset="-122"/>
                <a:cs typeface="MS Gothic" charset="0"/>
              </a:endParaRPr>
            </a:p>
          </p:txBody>
        </p:sp>
        <p:sp>
          <p:nvSpPr>
            <p:cNvPr id="93223" name="Text Box 43"/>
            <p:cNvSpPr txBox="1">
              <a:spLocks noChangeArrowheads="1"/>
            </p:cNvSpPr>
            <p:nvPr/>
          </p:nvSpPr>
          <p:spPr bwMode="auto">
            <a:xfrm rot="-2640000">
              <a:off x="1720" y="1973"/>
              <a:ext cx="207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350"/>
                </a:spcBef>
                <a:buClr>
                  <a:srgbClr val="FFFFFF"/>
                </a:buClr>
              </a:pPr>
              <a:r>
                <a:rPr lang="zh-TW" altLang="en-US" b="1" dirty="0">
                  <a:solidFill>
                    <a:srgbClr val="FFFFFF"/>
                  </a:solidFill>
                  <a:latin typeface="KaiTi" pitchFamily="49" charset="-122"/>
                  <a:ea typeface="KaiTi" pitchFamily="49" charset="-122"/>
                  <a:cs typeface="MS Gothic" charset="0"/>
                </a:rPr>
                <a:t>對觀</a:t>
              </a:r>
              <a:r>
                <a:rPr lang="en-GB" altLang="ja-JP" b="1" dirty="0">
                  <a:solidFill>
                    <a:srgbClr val="FFFFFF"/>
                  </a:solidFill>
                  <a:latin typeface="KaiTi" pitchFamily="49" charset="-122"/>
                  <a:ea typeface="KaiTi" pitchFamily="49" charset="-122"/>
                  <a:cs typeface="MS Gothic" charset="0"/>
                </a:rPr>
                <a:t>:</a:t>
              </a:r>
              <a:endParaRPr lang="en-GB" b="1" dirty="0">
                <a:solidFill>
                  <a:srgbClr val="FFFFFF"/>
                </a:solidFill>
                <a:latin typeface="KaiTi" pitchFamily="49" charset="-122"/>
                <a:ea typeface="KaiTi" pitchFamily="49" charset="-122"/>
                <a:cs typeface="MS Gothic" charset="0"/>
              </a:endParaRPr>
            </a:p>
          </p:txBody>
        </p:sp>
      </p:grpSp>
      <p:sp>
        <p:nvSpPr>
          <p:cNvPr id="22572" name="Text Box 44"/>
          <p:cNvSpPr txBox="1">
            <a:spLocks noChangeArrowheads="1"/>
          </p:cNvSpPr>
          <p:nvPr/>
        </p:nvSpPr>
        <p:spPr bwMode="auto">
          <a:xfrm>
            <a:off x="3505200" y="4648200"/>
            <a:ext cx="5126038"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3025"/>
              </a:spcBef>
              <a:buClr>
                <a:srgbClr val="FAFD00"/>
              </a:buClr>
            </a:pPr>
            <a:r>
              <a:rPr lang="en-GB" sz="4800" b="1" dirty="0">
                <a:solidFill>
                  <a:srgbClr val="FAFD00"/>
                </a:solidFill>
                <a:latin typeface="Comic Sans MS" charset="0"/>
                <a:cs typeface="MS Gothic" charset="0"/>
              </a:rPr>
              <a:t>“</a:t>
            </a:r>
            <a:r>
              <a:rPr lang="zh-CN" altLang="en-US" sz="4800" b="1" dirty="0">
                <a:solidFill>
                  <a:srgbClr val="FFFF00"/>
                </a:solidFill>
                <a:latin typeface="KaiTi" pitchFamily="49" charset="-122"/>
                <a:ea typeface="KaiTi" pitchFamily="49" charset="-122"/>
                <a:cs typeface="SimHei" charset="0"/>
              </a:rPr>
              <a:t>共同参考</a:t>
            </a:r>
            <a:r>
              <a:rPr lang="en-GB" altLang="ja-JP" sz="4800" b="1" dirty="0">
                <a:solidFill>
                  <a:srgbClr val="FAFD00"/>
                </a:solidFill>
                <a:latin typeface="Comic Sans MS" charset="0"/>
                <a:cs typeface="MS Gothic" charset="0"/>
              </a:rPr>
              <a:t>”</a:t>
            </a:r>
            <a:endParaRPr lang="en-GB" sz="4800" b="1" dirty="0">
              <a:solidFill>
                <a:srgbClr val="FAFD00"/>
              </a:solidFill>
              <a:latin typeface="Comic Sans MS" charset="0"/>
              <a:cs typeface="MS Gothic" charset="0"/>
            </a:endParaRPr>
          </a:p>
        </p:txBody>
      </p:sp>
      <p:sp>
        <p:nvSpPr>
          <p:cNvPr id="22573" name="Text Box 45"/>
          <p:cNvSpPr txBox="1">
            <a:spLocks noChangeArrowheads="1"/>
          </p:cNvSpPr>
          <p:nvPr/>
        </p:nvSpPr>
        <p:spPr bwMode="auto">
          <a:xfrm>
            <a:off x="1521015" y="922220"/>
            <a:ext cx="5718175" cy="1192802"/>
          </a:xfrm>
          <a:prstGeom prst="rect">
            <a:avLst/>
          </a:prstGeom>
          <a:noFill/>
          <a:ln w="9525">
            <a:noFill/>
            <a:round/>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defRPr/>
            </a:pPr>
            <a:r>
              <a:rPr lang="zh-TW" altLang="en-US" sz="7200" dirty="0">
                <a:solidFill>
                  <a:srgbClr val="FFFF00"/>
                </a:solidFill>
                <a:effectLst>
                  <a:outerShdw blurRad="38100" dist="38100" dir="2700000" algn="tl">
                    <a:srgbClr val="FFFFFF"/>
                  </a:outerShdw>
                </a:effectLst>
                <a:latin typeface="KaiTi" pitchFamily="49" charset="-122"/>
                <a:ea typeface="KaiTi" pitchFamily="49" charset="-122"/>
                <a:cs typeface="SimHei" charset="0"/>
              </a:rPr>
              <a:t>對觀</a:t>
            </a:r>
            <a:r>
              <a:rPr lang="zh-CN" altLang="en-US" sz="7200" dirty="0">
                <a:solidFill>
                  <a:srgbClr val="FFFF00"/>
                </a:solidFill>
                <a:effectLst>
                  <a:outerShdw blurRad="38100" dist="38100" dir="2700000" algn="tl">
                    <a:srgbClr val="FFFFFF"/>
                  </a:outerShdw>
                </a:effectLst>
                <a:latin typeface="KaiTi" pitchFamily="49" charset="-122"/>
                <a:ea typeface="KaiTi" pitchFamily="49" charset="-122"/>
                <a:cs typeface="SimHei" charset="0"/>
              </a:rPr>
              <a:t>福音</a:t>
            </a:r>
            <a:r>
              <a:rPr lang="zh-TW" altLang="en-US" sz="7200" dirty="0">
                <a:solidFill>
                  <a:srgbClr val="FFFF00"/>
                </a:solidFill>
                <a:effectLst>
                  <a:outerShdw blurRad="38100" dist="38100" dir="2700000" algn="tl">
                    <a:srgbClr val="FFFFFF"/>
                  </a:outerShdw>
                </a:effectLst>
                <a:latin typeface="KaiTi" pitchFamily="49" charset="-122"/>
                <a:ea typeface="KaiTi" pitchFamily="49" charset="-122"/>
                <a:cs typeface="SimHei" charset="0"/>
              </a:rPr>
              <a:t>書</a:t>
            </a:r>
            <a:r>
              <a:rPr lang="en-GB" altLang="ja-JP" sz="7200" b="1" dirty="0">
                <a:solidFill>
                  <a:srgbClr val="FAFD00"/>
                </a:solidFill>
                <a:latin typeface="Comic Sans MS" charset="0"/>
                <a:cs typeface="MS Gothic" charset="0"/>
              </a:rPr>
              <a:t>:</a:t>
            </a:r>
            <a:endParaRPr lang="en-GB" sz="7200" b="1" dirty="0">
              <a:solidFill>
                <a:srgbClr val="FAFD00"/>
              </a:solidFill>
              <a:latin typeface="Comic Sans MS" charset="0"/>
              <a:cs typeface="MS Gothic" charset="0"/>
            </a:endParaRPr>
          </a:p>
        </p:txBody>
      </p:sp>
      <p:sp>
        <p:nvSpPr>
          <p:cNvPr id="93216"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3217"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3218" name="Text Box 48"/>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20</a:t>
            </a:r>
          </a:p>
        </p:txBody>
      </p:sp>
      <p:sp>
        <p:nvSpPr>
          <p:cNvPr id="93219" name="Text Box 49"/>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52" name="Title 51"/>
          <p:cNvSpPr>
            <a:spLocks noGrp="1"/>
          </p:cNvSpPr>
          <p:nvPr>
            <p:ph type="title" idx="4294967295"/>
          </p:nvPr>
        </p:nvSpPr>
        <p:spPr>
          <a:xfrm>
            <a:off x="0" y="188913"/>
            <a:ext cx="8229600" cy="609600"/>
          </a:xfrm>
          <a:prstGeom prst="rect">
            <a:avLst/>
          </a:prstGeom>
        </p:spPr>
        <p:txBody>
          <a:bodyPr/>
          <a:lstStyle/>
          <a:p>
            <a:pPr>
              <a:defRPr/>
            </a:pPr>
            <a:r>
              <a:rPr lang="zh-CN" altLang="en-US" sz="3200" b="1" dirty="0">
                <a:solidFill>
                  <a:srgbClr val="FFEA18"/>
                </a:solidFill>
                <a:latin typeface="KaiTi" pitchFamily="49" charset="-122"/>
                <a:ea typeface="KaiTi" pitchFamily="49" charset="-122"/>
                <a:cs typeface="SimHei" charset="0"/>
              </a:rPr>
              <a:t>奇怪的形容词</a:t>
            </a:r>
            <a:r>
              <a:rPr lang="en-US" altLang="ja-JP" sz="3200" b="1" dirty="0">
                <a:solidFill>
                  <a:srgbClr val="FFEA18"/>
                </a:solidFill>
                <a:latin typeface="KaiTi" pitchFamily="49" charset="-122"/>
                <a:ea typeface="KaiTi" pitchFamily="49" charset="-122"/>
                <a:cs typeface="ＭＳ Ｐゴシック" charset="0"/>
              </a:rPr>
              <a:t>…</a:t>
            </a:r>
            <a:endParaRPr lang="en-US" sz="3200" dirty="0">
              <a:latin typeface="KaiTi" pitchFamily="49" charset="-122"/>
              <a:ea typeface="KaiTi" pitchFamily="49" charset="-122"/>
              <a:cs typeface="ＭＳ Ｐゴシック" charset="0"/>
            </a:endParaRPr>
          </a:p>
        </p:txBody>
      </p:sp>
      <p:sp>
        <p:nvSpPr>
          <p:cNvPr id="53" name="TextBox 5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9523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523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52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9" name="AutoShape 7"/>
          <p:cNvSpPr>
            <a:spLocks noChangeArrowheads="1"/>
          </p:cNvSpPr>
          <p:nvPr/>
        </p:nvSpPr>
        <p:spPr bwMode="auto">
          <a:xfrm>
            <a:off x="1475656" y="90872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40"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95241"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95242"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4</a:t>
            </a:r>
          </a:p>
        </p:txBody>
      </p:sp>
      <p:sp>
        <p:nvSpPr>
          <p:cNvPr id="9524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nvGrpSpPr>
          <p:cNvPr id="95244" name="Group 12"/>
          <p:cNvGrpSpPr>
            <a:grpSpLocks/>
          </p:cNvGrpSpPr>
          <p:nvPr/>
        </p:nvGrpSpPr>
        <p:grpSpPr bwMode="auto">
          <a:xfrm>
            <a:off x="1547665" y="1628800"/>
            <a:ext cx="1152512" cy="1296908"/>
            <a:chOff x="1056" y="1176"/>
            <a:chExt cx="798" cy="927"/>
          </a:xfrm>
        </p:grpSpPr>
        <p:sp>
          <p:nvSpPr>
            <p:cNvPr id="95286"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FF00"/>
                  </a:solidFill>
                  <a:latin typeface="KaiTi" pitchFamily="49" charset="-122"/>
                  <a:ea typeface="KaiTi" pitchFamily="49" charset="-122"/>
                  <a:cs typeface="SimHei" charset="0"/>
                </a:rPr>
                <a:t>對</a:t>
              </a:r>
              <a:r>
                <a:rPr lang="zh-CN" altLang="en-US" sz="1800" b="1" dirty="0">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7" name="Rectangle 14"/>
            <p:cNvSpPr>
              <a:spLocks noChangeArrowheads="1"/>
            </p:cNvSpPr>
            <p:nvPr/>
          </p:nvSpPr>
          <p:spPr bwMode="auto">
            <a:xfrm>
              <a:off x="1056" y="1530"/>
              <a:ext cx="798"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SimHei" charset="0"/>
                </a:rPr>
                <a:t>基</a:t>
              </a:r>
              <a:r>
                <a:rPr lang="zh-CN" altLang="en-US" sz="1800" b="1" dirty="0">
                  <a:solidFill>
                    <a:srgbClr val="FAFD00"/>
                  </a:solidFill>
                  <a:latin typeface="KaiTi" pitchFamily="49" charset="-122"/>
                  <a:ea typeface="KaiTi" pitchFamily="49" charset="-122"/>
                  <a:cs typeface="SimHei" charset="0"/>
                </a:rPr>
                <a:t>督</a:t>
              </a:r>
              <a:r>
                <a:rPr lang="zh-TW" altLang="en-US" sz="1800" b="1" dirty="0">
                  <a:solidFill>
                    <a:srgbClr val="FAFD00"/>
                  </a:solidFill>
                  <a:latin typeface="KaiTi" pitchFamily="49" charset="-122"/>
                  <a:ea typeface="KaiTi" pitchFamily="49" charset="-122"/>
                  <a:cs typeface="SimHei" charset="0"/>
                </a:rPr>
                <a:t>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8" name="Rectangle 15"/>
            <p:cNvSpPr>
              <a:spLocks noChangeArrowheads="1"/>
            </p:cNvSpPr>
            <p:nvPr/>
          </p:nvSpPr>
          <p:spPr bwMode="auto">
            <a:xfrm>
              <a:off x="1109" y="1959"/>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grpSp>
      <p:grpSp>
        <p:nvGrpSpPr>
          <p:cNvPr id="95245" name="Group 16"/>
          <p:cNvGrpSpPr>
            <a:grpSpLocks/>
          </p:cNvGrpSpPr>
          <p:nvPr/>
        </p:nvGrpSpPr>
        <p:grpSpPr bwMode="auto">
          <a:xfrm>
            <a:off x="4876800" y="1658937"/>
            <a:ext cx="1042988" cy="1285385"/>
            <a:chOff x="3379" y="1184"/>
            <a:chExt cx="722" cy="919"/>
          </a:xfrm>
        </p:grpSpPr>
        <p:sp>
          <p:nvSpPr>
            <p:cNvPr id="95283"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FF00"/>
                  </a:solidFill>
                  <a:latin typeface="KaiTi" pitchFamily="49" charset="-122"/>
                  <a:ea typeface="KaiTi" pitchFamily="49" charset="-122"/>
                  <a:cs typeface="SimHei" charset="0"/>
                </a:rPr>
                <a:t>對</a:t>
              </a:r>
              <a:r>
                <a:rPr lang="zh-CN" altLang="en-US" sz="1800" b="1" dirty="0">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4"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5" name="Rectangle 19"/>
            <p:cNvSpPr>
              <a:spLocks noChangeArrowheads="1"/>
            </p:cNvSpPr>
            <p:nvPr/>
          </p:nvSpPr>
          <p:spPr bwMode="auto">
            <a:xfrm>
              <a:off x="3484" y="1959"/>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 :</a:t>
              </a:r>
              <a:endParaRPr lang="en-GB" sz="1800" b="1" dirty="0">
                <a:solidFill>
                  <a:srgbClr val="FAFD00"/>
                </a:solidFill>
                <a:latin typeface="KaiTi" pitchFamily="49" charset="-122"/>
                <a:ea typeface="KaiTi" pitchFamily="49" charset="-122"/>
                <a:cs typeface="MS Gothic" charset="0"/>
              </a:endParaRPr>
            </a:p>
          </p:txBody>
        </p:sp>
      </p:grpSp>
      <p:grpSp>
        <p:nvGrpSpPr>
          <p:cNvPr id="95246" name="Group 20"/>
          <p:cNvGrpSpPr>
            <a:grpSpLocks/>
          </p:cNvGrpSpPr>
          <p:nvPr/>
        </p:nvGrpSpPr>
        <p:grpSpPr bwMode="auto">
          <a:xfrm>
            <a:off x="1475656" y="4365105"/>
            <a:ext cx="1074738" cy="1281597"/>
            <a:chOff x="1004" y="3088"/>
            <a:chExt cx="744" cy="916"/>
          </a:xfrm>
        </p:grpSpPr>
        <p:sp>
          <p:nvSpPr>
            <p:cNvPr id="95280"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FF00"/>
                  </a:solidFill>
                  <a:latin typeface="KaiTi" pitchFamily="49" charset="-122"/>
                  <a:ea typeface="KaiTi" pitchFamily="49" charset="-122"/>
                  <a:cs typeface="SimHei" charset="0"/>
                </a:rPr>
                <a:t>對</a:t>
              </a:r>
              <a:r>
                <a:rPr lang="zh-CN" altLang="en-US" sz="1800" b="1" dirty="0">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1"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2" name="Rectangle 23"/>
            <p:cNvSpPr>
              <a:spLocks noChangeArrowheads="1"/>
            </p:cNvSpPr>
            <p:nvPr/>
          </p:nvSpPr>
          <p:spPr bwMode="auto">
            <a:xfrm>
              <a:off x="1104" y="3860"/>
              <a:ext cx="61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grpSp>
      <p:grpSp>
        <p:nvGrpSpPr>
          <p:cNvPr id="95247" name="Group 24"/>
          <p:cNvGrpSpPr>
            <a:grpSpLocks/>
          </p:cNvGrpSpPr>
          <p:nvPr/>
        </p:nvGrpSpPr>
        <p:grpSpPr bwMode="auto">
          <a:xfrm>
            <a:off x="4876800" y="4325938"/>
            <a:ext cx="982663" cy="1296987"/>
            <a:chOff x="3380" y="3088"/>
            <a:chExt cx="680" cy="927"/>
          </a:xfrm>
        </p:grpSpPr>
        <p:sp>
          <p:nvSpPr>
            <p:cNvPr id="95277"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5278" name="Rectangle 26"/>
            <p:cNvSpPr>
              <a:spLocks noChangeArrowheads="1"/>
            </p:cNvSpPr>
            <p:nvPr/>
          </p:nvSpPr>
          <p:spPr bwMode="auto">
            <a:xfrm>
              <a:off x="3380" y="3442"/>
              <a:ext cx="680"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5279" name="Rectangle 27"/>
            <p:cNvSpPr>
              <a:spLocks noChangeArrowheads="1"/>
            </p:cNvSpPr>
            <p:nvPr/>
          </p:nvSpPr>
          <p:spPr bwMode="auto">
            <a:xfrm>
              <a:off x="3432"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95248"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00FF00"/>
                </a:solidFill>
                <a:latin typeface="KaiTi" pitchFamily="49" charset="-122"/>
                <a:ea typeface="KaiTi" pitchFamily="49" charset="-122"/>
                <a:cs typeface="SimHei" charset="0"/>
              </a:rPr>
              <a:t>馬</a:t>
            </a:r>
            <a:r>
              <a:rPr lang="zh-CN" altLang="en-US" sz="3200" b="1" dirty="0">
                <a:solidFill>
                  <a:srgbClr val="00FF00"/>
                </a:solidFill>
                <a:latin typeface="KaiTi" pitchFamily="49" charset="-122"/>
                <a:ea typeface="KaiTi" pitchFamily="49" charset="-122"/>
                <a:cs typeface="SimHei" charset="0"/>
              </a:rPr>
              <a:t>太</a:t>
            </a:r>
            <a:endParaRPr lang="en-GB" sz="3200" b="1" dirty="0">
              <a:solidFill>
                <a:srgbClr val="66FF99"/>
              </a:solidFill>
              <a:latin typeface="KaiTi" pitchFamily="49" charset="-122"/>
              <a:ea typeface="KaiTi" pitchFamily="49" charset="-122"/>
              <a:cs typeface="MS Gothic" charset="0"/>
            </a:endParaRPr>
          </a:p>
        </p:txBody>
      </p:sp>
      <p:sp>
        <p:nvSpPr>
          <p:cNvPr id="95249"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馬可</a:t>
            </a:r>
            <a:endParaRPr lang="en-GB" sz="3200" b="1" dirty="0">
              <a:solidFill>
                <a:srgbClr val="66FF99"/>
              </a:solidFill>
              <a:latin typeface="KaiTi" pitchFamily="49" charset="-122"/>
              <a:ea typeface="KaiTi" pitchFamily="49" charset="-122"/>
              <a:cs typeface="MS Gothic" charset="0"/>
            </a:endParaRPr>
          </a:p>
        </p:txBody>
      </p:sp>
      <p:sp>
        <p:nvSpPr>
          <p:cNvPr id="95250"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00FF00"/>
                </a:solidFill>
                <a:latin typeface="KaiTi" pitchFamily="49" charset="-122"/>
                <a:ea typeface="KaiTi" pitchFamily="49" charset="-122"/>
                <a:cs typeface="SimHei" charset="0"/>
              </a:rPr>
              <a:t>路加</a:t>
            </a:r>
            <a:endParaRPr lang="en-GB" sz="3200" b="1" dirty="0">
              <a:solidFill>
                <a:srgbClr val="66FF99"/>
              </a:solidFill>
              <a:latin typeface="KaiTi" pitchFamily="49" charset="-122"/>
              <a:ea typeface="KaiTi" pitchFamily="49" charset="-122"/>
              <a:cs typeface="MS Gothic" charset="0"/>
            </a:endParaRPr>
          </a:p>
        </p:txBody>
      </p:sp>
      <p:sp>
        <p:nvSpPr>
          <p:cNvPr id="95251"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约翰</a:t>
            </a:r>
            <a:endParaRPr lang="en-GB" sz="3200" b="1">
              <a:solidFill>
                <a:srgbClr val="0066FF"/>
              </a:solidFill>
              <a:latin typeface="Helvetica" charset="0"/>
              <a:cs typeface="MS Gothic" charset="0"/>
            </a:endParaRPr>
          </a:p>
        </p:txBody>
      </p:sp>
      <p:sp>
        <p:nvSpPr>
          <p:cNvPr id="95252" name="Rectangle 32"/>
          <p:cNvSpPr>
            <a:spLocks noChangeArrowheads="1"/>
          </p:cNvSpPr>
          <p:nvPr/>
        </p:nvSpPr>
        <p:spPr bwMode="auto">
          <a:xfrm>
            <a:off x="2159000" y="1560513"/>
            <a:ext cx="176688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SimHei" charset="0"/>
              </a:rPr>
              <a:t>猶</a:t>
            </a:r>
            <a:r>
              <a:rPr lang="zh-CN" altLang="en-US" sz="2500" b="1" dirty="0">
                <a:solidFill>
                  <a:srgbClr val="CECECE"/>
                </a:solidFill>
                <a:latin typeface="KaiTi" pitchFamily="49" charset="-122"/>
                <a:ea typeface="KaiTi" pitchFamily="49" charset="-122"/>
                <a:cs typeface="SimHei" charset="0"/>
              </a:rPr>
              <a:t>太人</a:t>
            </a:r>
            <a:endParaRPr lang="en-GB" altLang="ja-JP" sz="2500" b="1" dirty="0">
              <a:solidFill>
                <a:srgbClr val="CECECE"/>
              </a:solidFill>
              <a:latin typeface="KaiTi" pitchFamily="49" charset="-122"/>
              <a:ea typeface="KaiTi" pitchFamily="49" charset="-122"/>
              <a:cs typeface="MS Gothic" charset="0"/>
            </a:endParaRPr>
          </a:p>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dirty="0">
              <a:solidFill>
                <a:srgbClr val="CECECE"/>
              </a:solidFill>
              <a:latin typeface="Helvetica" charset="0"/>
              <a:cs typeface="MS Gothic" charset="0"/>
            </a:endParaRPr>
          </a:p>
        </p:txBody>
      </p:sp>
      <p:sp>
        <p:nvSpPr>
          <p:cNvPr id="95253"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D9D9D9"/>
                </a:solidFill>
                <a:latin typeface="KaiTi" pitchFamily="49" charset="-122"/>
                <a:ea typeface="KaiTi" pitchFamily="49" charset="-122"/>
                <a:cs typeface="SimHei" charset="0"/>
              </a:rPr>
              <a:t>羅馬</a:t>
            </a:r>
            <a:r>
              <a:rPr lang="zh-CN" altLang="en-US" sz="2500" b="1" dirty="0">
                <a:solidFill>
                  <a:srgbClr val="D9D9D9"/>
                </a:solidFill>
                <a:latin typeface="KaiTi" pitchFamily="49" charset="-122"/>
                <a:ea typeface="KaiTi" pitchFamily="49" charset="-122"/>
                <a:cs typeface="SimHei" charset="0"/>
              </a:rPr>
              <a:t>人</a:t>
            </a:r>
            <a:endParaRPr lang="en-GB" sz="2500" b="1" dirty="0">
              <a:solidFill>
                <a:srgbClr val="CECECE"/>
              </a:solidFill>
              <a:latin typeface="KaiTi" pitchFamily="49" charset="-122"/>
              <a:ea typeface="KaiTi" pitchFamily="49" charset="-122"/>
              <a:cs typeface="MS Gothic" charset="0"/>
            </a:endParaRPr>
          </a:p>
        </p:txBody>
      </p:sp>
      <p:sp>
        <p:nvSpPr>
          <p:cNvPr id="95254"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D9D9D9"/>
                </a:solidFill>
                <a:latin typeface="KaiTi" pitchFamily="49" charset="-122"/>
                <a:ea typeface="KaiTi" pitchFamily="49" charset="-122"/>
                <a:cs typeface="SimHei" charset="0"/>
              </a:rPr>
              <a:t>希臘人</a:t>
            </a:r>
            <a:endParaRPr lang="en-GB" sz="2500" b="1" dirty="0">
              <a:solidFill>
                <a:srgbClr val="CECECE"/>
              </a:solidFill>
              <a:latin typeface="KaiTi" pitchFamily="49" charset="-122"/>
              <a:ea typeface="KaiTi" pitchFamily="49" charset="-122"/>
              <a:cs typeface="MS Gothic" charset="0"/>
            </a:endParaRPr>
          </a:p>
        </p:txBody>
      </p:sp>
      <p:sp>
        <p:nvSpPr>
          <p:cNvPr id="95255" name="Rectangle 35"/>
          <p:cNvSpPr>
            <a:spLocks noChangeArrowheads="1"/>
          </p:cNvSpPr>
          <p:nvPr/>
        </p:nvSpPr>
        <p:spPr bwMode="auto">
          <a:xfrm>
            <a:off x="5334000" y="4241800"/>
            <a:ext cx="26939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教会</a:t>
            </a:r>
            <a:endParaRPr lang="en-GB" sz="2500" b="1">
              <a:solidFill>
                <a:srgbClr val="0066FF"/>
              </a:solidFill>
              <a:latin typeface="Helvetica" charset="0"/>
              <a:cs typeface="MS Gothic" charset="0"/>
            </a:endParaRPr>
          </a:p>
        </p:txBody>
      </p:sp>
      <p:sp>
        <p:nvSpPr>
          <p:cNvPr id="95256"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君王</a:t>
            </a:r>
            <a:endParaRPr lang="en-GB" sz="2500" b="1" dirty="0">
              <a:solidFill>
                <a:srgbClr val="CECECE"/>
              </a:solidFill>
              <a:latin typeface="KaiTi" pitchFamily="49" charset="-122"/>
              <a:ea typeface="KaiTi" pitchFamily="49" charset="-122"/>
              <a:cs typeface="MS Gothic" charset="0"/>
            </a:endParaRPr>
          </a:p>
        </p:txBody>
      </p:sp>
      <p:sp>
        <p:nvSpPr>
          <p:cNvPr id="95257"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D9D9D9"/>
                </a:solidFill>
                <a:latin typeface="KaiTi" pitchFamily="49" charset="-122"/>
                <a:ea typeface="KaiTi" pitchFamily="49" charset="-122"/>
                <a:cs typeface="SimHei" charset="0"/>
              </a:rPr>
              <a:t>僕</a:t>
            </a:r>
            <a:r>
              <a:rPr lang="zh-CN" altLang="en-US" sz="2500" b="1" dirty="0">
                <a:solidFill>
                  <a:srgbClr val="D9D9D9"/>
                </a:solidFill>
                <a:latin typeface="KaiTi" pitchFamily="49" charset="-122"/>
                <a:ea typeface="KaiTi" pitchFamily="49" charset="-122"/>
                <a:cs typeface="SimHei" charset="0"/>
              </a:rPr>
              <a:t>人</a:t>
            </a:r>
            <a:endParaRPr lang="en-GB" sz="2500" b="1" dirty="0">
              <a:solidFill>
                <a:srgbClr val="D9D9D9"/>
              </a:solidFill>
              <a:latin typeface="KaiTi" pitchFamily="49" charset="-122"/>
              <a:ea typeface="KaiTi" pitchFamily="49" charset="-122"/>
              <a:cs typeface="MS Gothic" charset="0"/>
            </a:endParaRPr>
          </a:p>
        </p:txBody>
      </p:sp>
      <p:sp>
        <p:nvSpPr>
          <p:cNvPr id="95258"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神子</a:t>
            </a:r>
            <a:r>
              <a:rPr lang="en-US" altLang="zh-CN" sz="2500" b="1" dirty="0">
                <a:solidFill>
                  <a:srgbClr val="D9D9D9"/>
                </a:solidFill>
                <a:latin typeface="KaiTi" pitchFamily="49" charset="-122"/>
                <a:ea typeface="KaiTi" pitchFamily="49" charset="-122"/>
                <a:cs typeface="SimHei" charset="0"/>
              </a:rPr>
              <a:t>/</a:t>
            </a:r>
            <a:r>
              <a:rPr lang="zh-CN" altLang="en-US" sz="2500" b="1" dirty="0">
                <a:solidFill>
                  <a:srgbClr val="D9D9D9"/>
                </a:solidFill>
                <a:latin typeface="KaiTi" pitchFamily="49" charset="-122"/>
                <a:ea typeface="KaiTi" pitchFamily="49" charset="-122"/>
                <a:cs typeface="SimHei" charset="0"/>
              </a:rPr>
              <a:t>人子</a:t>
            </a:r>
            <a:endParaRPr lang="en-GB" sz="2500" b="1" dirty="0">
              <a:solidFill>
                <a:srgbClr val="CECECE"/>
              </a:solidFill>
              <a:latin typeface="KaiTi" pitchFamily="49" charset="-122"/>
              <a:ea typeface="KaiTi" pitchFamily="49" charset="-122"/>
              <a:cs typeface="MS Gothic" charset="0"/>
            </a:endParaRPr>
          </a:p>
        </p:txBody>
      </p:sp>
      <p:sp>
        <p:nvSpPr>
          <p:cNvPr id="95259"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a:t>
            </a:r>
            <a:endParaRPr lang="en-GB" sz="2500" b="1">
              <a:solidFill>
                <a:srgbClr val="0066FF"/>
              </a:solidFill>
              <a:latin typeface="Helvetica" charset="0"/>
              <a:cs typeface="MS Gothic" charset="0"/>
            </a:endParaRPr>
          </a:p>
        </p:txBody>
      </p:sp>
      <p:sp>
        <p:nvSpPr>
          <p:cNvPr id="95260"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所</a:t>
            </a:r>
            <a:r>
              <a:rPr lang="zh-TW" altLang="en-US" sz="2500" b="1" dirty="0">
                <a:solidFill>
                  <a:srgbClr val="D9D9D9"/>
                </a:solidFill>
                <a:latin typeface="KaiTi" pitchFamily="49" charset="-122"/>
                <a:ea typeface="KaiTi" pitchFamily="49" charset="-122"/>
                <a:cs typeface="SimHei" charset="0"/>
              </a:rPr>
              <a:t>講</a:t>
            </a:r>
            <a:endParaRPr lang="en-GB" sz="2500" b="1" dirty="0">
              <a:solidFill>
                <a:srgbClr val="D9D9D9"/>
              </a:solidFill>
              <a:latin typeface="KaiTi" pitchFamily="49" charset="-122"/>
              <a:ea typeface="KaiTi" pitchFamily="49" charset="-122"/>
              <a:cs typeface="MS Gothic" charset="0"/>
            </a:endParaRPr>
          </a:p>
        </p:txBody>
      </p:sp>
      <p:sp>
        <p:nvSpPr>
          <p:cNvPr id="95261"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所做</a:t>
            </a:r>
            <a:endParaRPr lang="en-GB" sz="2500" b="1" dirty="0">
              <a:solidFill>
                <a:srgbClr val="D9D9D9"/>
              </a:solidFill>
              <a:latin typeface="KaiTi" pitchFamily="49" charset="-122"/>
              <a:ea typeface="KaiTi" pitchFamily="49" charset="-122"/>
              <a:cs typeface="MS Gothic" charset="0"/>
            </a:endParaRPr>
          </a:p>
        </p:txBody>
      </p:sp>
      <p:sp>
        <p:nvSpPr>
          <p:cNvPr id="95262"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所认为</a:t>
            </a:r>
            <a:endParaRPr lang="en-GB" sz="2500" b="1">
              <a:solidFill>
                <a:srgbClr val="0066FF"/>
              </a:solidFill>
              <a:latin typeface="Helvetica" charset="0"/>
              <a:cs typeface="MS Gothic" charset="0"/>
            </a:endParaRPr>
          </a:p>
        </p:txBody>
      </p:sp>
      <p:sp>
        <p:nvSpPr>
          <p:cNvPr id="95263"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所感受</a:t>
            </a:r>
            <a:endParaRPr lang="en-GB" sz="2500" b="1" dirty="0">
              <a:solidFill>
                <a:srgbClr val="D9D9D9"/>
              </a:solidFill>
              <a:latin typeface="KaiTi" pitchFamily="49" charset="-122"/>
              <a:ea typeface="KaiTi" pitchFamily="49" charset="-122"/>
              <a:cs typeface="MS Gothic" charset="0"/>
            </a:endParaRPr>
          </a:p>
        </p:txBody>
      </p:sp>
      <p:sp>
        <p:nvSpPr>
          <p:cNvPr id="95264"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95265"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95266"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95270" name="Text Box 5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3604" name="Text Box 52"/>
          <p:cNvSpPr txBox="1">
            <a:spLocks noChangeArrowheads="1"/>
          </p:cNvSpPr>
          <p:nvPr/>
        </p:nvSpPr>
        <p:spPr bwMode="auto">
          <a:xfrm>
            <a:off x="5410200" y="3429000"/>
            <a:ext cx="1771650" cy="239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475"/>
              </a:spcBef>
              <a:buClr>
                <a:srgbClr val="FFEA18"/>
              </a:buClr>
            </a:pPr>
            <a:r>
              <a:rPr lang="en-GB" sz="15200" b="1">
                <a:solidFill>
                  <a:srgbClr val="FFEA18"/>
                </a:solidFill>
                <a:latin typeface="Times New Roman" charset="0"/>
                <a:cs typeface="MS Gothic" charset="0"/>
              </a:rPr>
              <a:t>∑</a:t>
            </a:r>
          </a:p>
        </p:txBody>
      </p:sp>
      <p:sp>
        <p:nvSpPr>
          <p:cNvPr id="95272"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5273" name="Text Box 54"/>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21</a:t>
            </a:r>
          </a:p>
        </p:txBody>
      </p:sp>
      <p:sp>
        <p:nvSpPr>
          <p:cNvPr id="95274" name="Text Box 55"/>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57" name="Title 56"/>
          <p:cNvSpPr>
            <a:spLocks noGrp="1"/>
          </p:cNvSpPr>
          <p:nvPr>
            <p:ph type="title" idx="4294967295"/>
          </p:nvPr>
        </p:nvSpPr>
        <p:spPr>
          <a:xfrm>
            <a:off x="0" y="228600"/>
            <a:ext cx="8229600" cy="609600"/>
          </a:xfrm>
          <a:prstGeom prst="rect">
            <a:avLst/>
          </a:prstGeom>
        </p:spPr>
        <p:txBody>
          <a:bodyPr/>
          <a:lstStyle/>
          <a:p>
            <a:pPr>
              <a:defRPr/>
            </a:pPr>
            <a:r>
              <a:rPr lang="zh-TW" altLang="en-US" sz="3200" b="1" dirty="0">
                <a:solidFill>
                  <a:srgbClr val="FFFF00"/>
                </a:solidFill>
                <a:latin typeface="KaiTi" pitchFamily="49" charset="-122"/>
                <a:ea typeface="KaiTi" pitchFamily="49" charset="-122"/>
                <a:cs typeface="SimHei" charset="0"/>
              </a:rPr>
              <a:t>對觀</a:t>
            </a:r>
            <a:r>
              <a:rPr lang="zh-CN" altLang="en-US" sz="3200" b="1" dirty="0">
                <a:solidFill>
                  <a:srgbClr val="FFFF00"/>
                </a:solidFill>
                <a:latin typeface="KaiTi" pitchFamily="49" charset="-122"/>
                <a:ea typeface="KaiTi" pitchFamily="49" charset="-122"/>
                <a:cs typeface="SimHei" charset="0"/>
              </a:rPr>
              <a:t>福音</a:t>
            </a:r>
            <a:r>
              <a:rPr lang="zh-TW" altLang="en-US" sz="3200" b="1" dirty="0">
                <a:solidFill>
                  <a:srgbClr val="FFFF00"/>
                </a:solidFill>
                <a:latin typeface="KaiTi" pitchFamily="49" charset="-122"/>
                <a:ea typeface="KaiTi" pitchFamily="49" charset="-122"/>
                <a:cs typeface="SimHei" charset="0"/>
              </a:rPr>
              <a:t>書</a:t>
            </a:r>
            <a:r>
              <a:rPr lang="en-US" altLang="ja-JP" sz="3200" b="1" dirty="0">
                <a:solidFill>
                  <a:srgbClr val="FAFD00"/>
                </a:solidFill>
                <a:latin typeface="KaiTi" pitchFamily="49" charset="-122"/>
                <a:ea typeface="KaiTi" pitchFamily="49" charset="-122"/>
                <a:cs typeface="ＭＳ Ｐゴシック" charset="0"/>
              </a:rPr>
              <a:t>: “</a:t>
            </a:r>
            <a:r>
              <a:rPr lang="zh-CN" altLang="en-US" sz="3200" b="1" dirty="0">
                <a:solidFill>
                  <a:srgbClr val="FFFF00"/>
                </a:solidFill>
                <a:latin typeface="KaiTi" pitchFamily="49" charset="-122"/>
                <a:ea typeface="KaiTi" pitchFamily="49" charset="-122"/>
                <a:cs typeface="SimHei" charset="0"/>
              </a:rPr>
              <a:t>共同参考</a:t>
            </a:r>
            <a:r>
              <a:rPr lang="en-US" altLang="ja-JP" sz="3200" b="1" dirty="0">
                <a:solidFill>
                  <a:srgbClr val="FAFD00"/>
                </a:solidFill>
                <a:latin typeface="KaiTi" pitchFamily="49" charset="-122"/>
                <a:ea typeface="KaiTi" pitchFamily="49" charset="-122"/>
                <a:cs typeface="ＭＳ Ｐゴシック" charset="0"/>
              </a:rPr>
              <a:t>”</a:t>
            </a:r>
            <a:endParaRPr lang="en-US" sz="3200" b="1" dirty="0">
              <a:latin typeface="KaiTi" pitchFamily="49" charset="-122"/>
              <a:ea typeface="KaiTi" pitchFamily="49" charset="-122"/>
              <a:cs typeface="ＭＳ Ｐゴシック" charset="0"/>
            </a:endParaRPr>
          </a:p>
        </p:txBody>
      </p:sp>
      <p:sp>
        <p:nvSpPr>
          <p:cNvPr id="58" name="TextBox 57"/>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9728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728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7284"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5"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6"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a:lnSpc>
                <a:spcPct val="93000"/>
              </a:lnSpc>
              <a:buClr>
                <a:srgbClr val="000000"/>
              </a:buClr>
              <a:buSzPct val="100000"/>
            </a:pPr>
            <a:endParaRPr lang="en-US">
              <a:solidFill>
                <a:schemeClr val="bg1"/>
              </a:solidFill>
              <a:cs typeface="MS Gothic" charset="0"/>
            </a:endParaRPr>
          </a:p>
        </p:txBody>
      </p:sp>
      <p:sp>
        <p:nvSpPr>
          <p:cNvPr id="41" name="Oval 40"/>
          <p:cNvSpPr>
            <a:spLocks noChangeArrowheads="1"/>
          </p:cNvSpPr>
          <p:nvPr/>
        </p:nvSpPr>
        <p:spPr bwMode="auto">
          <a:xfrm rot="18597337">
            <a:off x="4968875" y="2646363"/>
            <a:ext cx="3290887" cy="4243388"/>
          </a:xfrm>
          <a:prstGeom prst="ellipse">
            <a:avLst/>
          </a:prstGeom>
          <a:solidFill>
            <a:srgbClr val="000000">
              <a:alpha val="54901"/>
            </a:srgbClr>
          </a:solidFill>
          <a:ln w="76200">
            <a:solidFill>
              <a:srgbClr val="FFFFFF"/>
            </a:solidFill>
            <a:round/>
            <a:headEnd/>
            <a:tailEnd/>
          </a:ln>
        </p:spPr>
        <p:txBody>
          <a:bodyPr/>
          <a:lstStyle/>
          <a:p>
            <a:pPr marL="0" marR="0" lvl="0" indent="0" defTabSz="4572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1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grpSp>
        <p:nvGrpSpPr>
          <p:cNvPr id="97289" name="Group 8"/>
          <p:cNvGrpSpPr>
            <a:grpSpLocks/>
          </p:cNvGrpSpPr>
          <p:nvPr/>
        </p:nvGrpSpPr>
        <p:grpSpPr bwMode="auto">
          <a:xfrm>
            <a:off x="1412875" y="946150"/>
            <a:ext cx="3860800" cy="3332163"/>
            <a:chOff x="979" y="675"/>
            <a:chExt cx="2675" cy="2379"/>
          </a:xfrm>
        </p:grpSpPr>
        <p:sp>
          <p:nvSpPr>
            <p:cNvPr id="97312"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97313"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97314"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97315"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FAFD00"/>
                  </a:solidFill>
                  <a:latin typeface="Helvetica" charset="0"/>
                  <a:cs typeface="MS Gothic"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a:lnSpc>
                <a:spcPct val="93000"/>
              </a:lnSpc>
              <a:buClr>
                <a:srgbClr val="000000"/>
              </a:buClr>
              <a:buSzPct val="100000"/>
              <a:buFont typeface="Times New Roman" charset="0"/>
              <a:buNone/>
              <a:defRPr/>
            </a:pPr>
            <a:endParaRPr lang="en-US">
              <a:solidFill>
                <a:schemeClr val="bg1"/>
              </a:solidFill>
              <a:ea typeface="MS Gothic" pitchFamily="49" charset="-128"/>
              <a:cs typeface="MS Gothic" pitchFamily="49" charset="-128"/>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97310"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97311"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97293"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99FF99"/>
                </a:solidFill>
                <a:latin typeface="KaiTi" pitchFamily="49" charset="-122"/>
                <a:ea typeface="KaiTi" pitchFamily="49" charset="-122"/>
                <a:cs typeface="SimHei" charset="0"/>
              </a:rPr>
              <a:t>路加</a:t>
            </a:r>
            <a:endParaRPr lang="en-GB" sz="3200" b="1" dirty="0">
              <a:solidFill>
                <a:srgbClr val="99FF99"/>
              </a:solidFill>
              <a:latin typeface="KaiTi" pitchFamily="49" charset="-122"/>
              <a:ea typeface="KaiTi" pitchFamily="49" charset="-122"/>
              <a:cs typeface="MS Gothic" charset="0"/>
            </a:endParaRPr>
          </a:p>
        </p:txBody>
      </p:sp>
      <p:sp>
        <p:nvSpPr>
          <p:cNvPr id="97294"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99FF99"/>
                </a:solidFill>
                <a:latin typeface="KaiTi" pitchFamily="49" charset="-122"/>
                <a:ea typeface="KaiTi" pitchFamily="49" charset="-122"/>
                <a:cs typeface="MS Gothic" charset="0"/>
              </a:rPr>
              <a:t>馬太</a:t>
            </a:r>
            <a:endParaRPr lang="en-GB" sz="3200" b="1" dirty="0">
              <a:solidFill>
                <a:srgbClr val="99FF99"/>
              </a:solidFill>
              <a:latin typeface="KaiTi" pitchFamily="49" charset="-122"/>
              <a:ea typeface="KaiTi" pitchFamily="49" charset="-122"/>
              <a:cs typeface="MS Gothic" charset="0"/>
            </a:endParaRPr>
          </a:p>
        </p:txBody>
      </p:sp>
      <p:sp>
        <p:nvSpPr>
          <p:cNvPr id="97295"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99FF99"/>
                </a:solidFill>
                <a:latin typeface="KaiTi" pitchFamily="49" charset="-122"/>
                <a:ea typeface="KaiTi" pitchFamily="49" charset="-122"/>
                <a:cs typeface="MS Gothic" charset="0"/>
              </a:rPr>
              <a:t>馬可</a:t>
            </a:r>
            <a:endParaRPr lang="en-GB" sz="3200" b="1" dirty="0">
              <a:solidFill>
                <a:srgbClr val="99FF99"/>
              </a:solidFill>
              <a:latin typeface="KaiTi" pitchFamily="49" charset="-122"/>
              <a:ea typeface="KaiTi" pitchFamily="49" charset="-122"/>
              <a:cs typeface="MS Gothic" charset="0"/>
            </a:endParaRPr>
          </a:p>
        </p:txBody>
      </p:sp>
      <p:sp>
        <p:nvSpPr>
          <p:cNvPr id="97296" name="Rectangle 16"/>
          <p:cNvSpPr>
            <a:spLocks noChangeArrowheads="1"/>
          </p:cNvSpPr>
          <p:nvPr/>
        </p:nvSpPr>
        <p:spPr bwMode="auto">
          <a:xfrm>
            <a:off x="5762625"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約翰</a:t>
            </a:r>
            <a:endParaRPr lang="en-GB" sz="3200" b="1" dirty="0">
              <a:solidFill>
                <a:srgbClr val="66FF99"/>
              </a:solidFill>
              <a:latin typeface="KaiTi" pitchFamily="49" charset="-122"/>
              <a:ea typeface="KaiTi" pitchFamily="49" charset="-122"/>
              <a:cs typeface="MS Gothic" charset="0"/>
            </a:endParaRPr>
          </a:p>
        </p:txBody>
      </p:sp>
      <p:sp>
        <p:nvSpPr>
          <p:cNvPr id="97297"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9729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7299"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24" name="Title 23"/>
          <p:cNvSpPr>
            <a:spLocks noGrp="1"/>
          </p:cNvSpPr>
          <p:nvPr>
            <p:ph type="title" idx="4294967295"/>
          </p:nvPr>
        </p:nvSpPr>
        <p:spPr>
          <a:xfrm>
            <a:off x="0" y="152400"/>
            <a:ext cx="8229600" cy="609600"/>
          </a:xfrm>
          <a:prstGeom prst="rect">
            <a:avLst/>
          </a:prstGeom>
        </p:spPr>
        <p:txBody>
          <a:bodyPr/>
          <a:lstStyle/>
          <a:p>
            <a:pPr>
              <a:defRPr/>
            </a:pPr>
            <a:r>
              <a:rPr lang="zh-TW" altLang="en-US" sz="3200" b="1" dirty="0">
                <a:solidFill>
                  <a:srgbClr val="FFEA18"/>
                </a:solidFill>
                <a:effectLst>
                  <a:outerShdw blurRad="38100" dist="38100" dir="2700000" algn="tl">
                    <a:srgbClr val="000000">
                      <a:alpha val="43137"/>
                    </a:srgbClr>
                  </a:outerShdw>
                </a:effectLst>
                <a:latin typeface="KaiTi" pitchFamily="49" charset="-122"/>
                <a:ea typeface="KaiTi" pitchFamily="49" charset="-122"/>
                <a:cs typeface="SimHei" charset="0"/>
              </a:rPr>
              <a:t>獨特的題</a:t>
            </a:r>
            <a:r>
              <a:rPr lang="zh-CN" altLang="en-US" sz="3200" b="1" dirty="0">
                <a:solidFill>
                  <a:srgbClr val="FFEA18"/>
                </a:solidFill>
                <a:effectLst>
                  <a:outerShdw blurRad="38100" dist="38100" dir="2700000" algn="tl">
                    <a:srgbClr val="000000">
                      <a:alpha val="43137"/>
                    </a:srgbClr>
                  </a:outerShdw>
                </a:effectLst>
                <a:latin typeface="KaiTi" pitchFamily="49" charset="-122"/>
                <a:ea typeface="KaiTi" pitchFamily="49" charset="-122"/>
                <a:cs typeface="SimHei" charset="0"/>
              </a:rPr>
              <a:t>材</a:t>
            </a:r>
            <a:r>
              <a:rPr lang="en-GB" altLang="ja-JP" sz="2900" b="1" dirty="0">
                <a:solidFill>
                  <a:srgbClr val="FFEA18"/>
                </a:solidFill>
                <a:effectLst>
                  <a:outerShdw blurRad="38100" dist="38100" dir="2700000" algn="tl">
                    <a:srgbClr val="000000">
                      <a:alpha val="43137"/>
                    </a:srgbClr>
                  </a:outerShdw>
                </a:effectLst>
                <a:latin typeface="KaiTi" pitchFamily="49" charset="-122"/>
                <a:ea typeface="KaiTi" pitchFamily="49" charset="-122"/>
                <a:cs typeface="ＭＳ Ｐゴシック" charset="0"/>
              </a:rPr>
              <a:t>…</a:t>
            </a:r>
            <a:endParaRPr lang="en-US" dirty="0">
              <a:effectLst>
                <a:outerShdw blurRad="38100" dist="38100" dir="2700000" algn="tl">
                  <a:srgbClr val="000000">
                    <a:alpha val="43137"/>
                  </a:srgbClr>
                </a:outerShdw>
              </a:effectLst>
              <a:latin typeface="KaiTi" pitchFamily="49" charset="-122"/>
              <a:ea typeface="KaiTi" pitchFamily="49" charset="-122"/>
              <a:cs typeface="ＭＳ Ｐゴシック" charset="0"/>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92% </a:t>
            </a:r>
            <a:r>
              <a:rPr lang="zh-TW" altLang="en-US"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獨</a:t>
            </a:r>
            <a:r>
              <a:rPr lang="zh-CN" altLang="en-US"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有</a:t>
            </a:r>
            <a:r>
              <a:rPr lang="en-GB" altLang="ja-JP"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a:t>
            </a:r>
            <a:endPar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endParaRPr>
          </a:p>
        </p:txBody>
      </p:sp>
      <p:sp>
        <p:nvSpPr>
          <p:cNvPr id="30" name="Rectangle 16"/>
          <p:cNvSpPr>
            <a:spLocks noChangeArrowheads="1"/>
          </p:cNvSpPr>
          <p:nvPr/>
        </p:nvSpPr>
        <p:spPr bwMode="auto">
          <a:xfrm>
            <a:off x="1371600" y="2868613"/>
            <a:ext cx="2895600" cy="9413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出生</a:t>
            </a:r>
            <a:br>
              <a:rPr lang="en-GB" altLang="ja-JP"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br>
            <a:r>
              <a:rPr lang="zh-CN"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族</a:t>
            </a:r>
            <a:r>
              <a:rPr lang="zh-TW"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譜</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2" name="Rectangle 16"/>
          <p:cNvSpPr>
            <a:spLocks noChangeArrowheads="1"/>
          </p:cNvSpPr>
          <p:nvPr/>
        </p:nvSpPr>
        <p:spPr bwMode="auto">
          <a:xfrm>
            <a:off x="5486400" y="2971800"/>
            <a:ext cx="2133600" cy="942014"/>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TW"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餵飽</a:t>
            </a:r>
            <a:r>
              <a:rPr lang="en-GB" altLang="ja-JP"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5000</a:t>
            </a:r>
            <a:r>
              <a:rPr lang="zh-CN"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人</a:t>
            </a:r>
            <a:r>
              <a:rPr lang="zh-TW"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熱心</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TW"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洗禮</a:t>
            </a:r>
            <a:br>
              <a:rPr lang="en-GB" altLang="ja-JP"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br>
            <a:r>
              <a:rPr lang="zh-TW"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聖</a:t>
            </a:r>
            <a:r>
              <a:rPr lang="zh-CN"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餐</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7% </a:t>
            </a:r>
            <a:r>
              <a:rPr lang="zh-TW" altLang="en-US"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獨有</a:t>
            </a:r>
            <a:r>
              <a:rPr lang="en-GB" altLang="ja-JP"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a:t>
            </a:r>
            <a:endPar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 calcmode="lin" valueType="num">
                                      <p:cBhvr>
                                        <p:cTn id="54" dur="500" fill="hold"/>
                                        <p:tgtEl>
                                          <p:spTgt spid="32"/>
                                        </p:tgtEl>
                                        <p:attrNameLst>
                                          <p:attrName>style.rotation</p:attrName>
                                        </p:attrNameLst>
                                      </p:cBhvr>
                                      <p:tavLst>
                                        <p:tav tm="0">
                                          <p:val>
                                            <p:fltVal val="360"/>
                                          </p:val>
                                        </p:tav>
                                        <p:tav tm="100000">
                                          <p:val>
                                            <p:fltVal val="0"/>
                                          </p:val>
                                        </p:tav>
                                      </p:tavLst>
                                    </p:anim>
                                    <p:animEffect transition="in" filter="fade">
                                      <p:cBhvr>
                                        <p:cTn id="55" dur="500"/>
                                        <p:tgtEl>
                                          <p:spTgt spid="32"/>
                                        </p:tgtEl>
                                      </p:cBhvr>
                                    </p:animEffect>
                                  </p:childTnLst>
                                </p:cTn>
                              </p:par>
                            </p:childTnLst>
                          </p:cTn>
                        </p:par>
                        <p:par>
                          <p:cTn id="56" fill="hold" nodeType="afterGroup">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right)">
                                      <p:cBhvr>
                                        <p:cTn id="59" dur="500"/>
                                        <p:tgtEl>
                                          <p:spTgt spid="38"/>
                                        </p:tgtEl>
                                      </p:cBhvr>
                                    </p:animEffect>
                                  </p:childTnLst>
                                </p:cTn>
                              </p:par>
                            </p:childTnLst>
                          </p:cTn>
                        </p:par>
                        <p:par>
                          <p:cTn id="60" fill="hold" nodeType="afterGroup">
                            <p:stCondLst>
                              <p:cond delay="1000"/>
                            </p:stCondLst>
                            <p:childTnLst>
                              <p:par>
                                <p:cTn id="61" presetID="22" presetClass="entr" presetSubtype="2"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right)">
                                      <p:cBhvr>
                                        <p:cTn id="63" dur="500"/>
                                        <p:tgtEl>
                                          <p:spTgt spid="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9" presetClass="entr" presetSubtype="0" decel="10000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 calcmode="lin" valueType="num">
                                      <p:cBhvr>
                                        <p:cTn id="70" dur="500" fill="hold"/>
                                        <p:tgtEl>
                                          <p:spTgt spid="29"/>
                                        </p:tgtEl>
                                        <p:attrNameLst>
                                          <p:attrName>style.rotation</p:attrName>
                                        </p:attrNameLst>
                                      </p:cBhvr>
                                      <p:tavLst>
                                        <p:tav tm="0">
                                          <p:val>
                                            <p:fltVal val="360"/>
                                          </p:val>
                                        </p:tav>
                                        <p:tav tm="100000">
                                          <p:val>
                                            <p:fltVal val="0"/>
                                          </p:val>
                                        </p:tav>
                                      </p:tavLst>
                                    </p:anim>
                                    <p:animEffect transition="in" filter="fade">
                                      <p:cBhvr>
                                        <p:cTn id="71" dur="500"/>
                                        <p:tgtEl>
                                          <p:spTgt spid="2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anim calcmode="lin" valueType="num">
                                      <p:cBhvr>
                                        <p:cTn id="78" dur="500" fill="hold"/>
                                        <p:tgtEl>
                                          <p:spTgt spid="34"/>
                                        </p:tgtEl>
                                        <p:attrNameLst>
                                          <p:attrName>style.rotation</p:attrName>
                                        </p:attrNameLst>
                                      </p:cBhvr>
                                      <p:tavLst>
                                        <p:tav tm="0">
                                          <p:val>
                                            <p:fltVal val="360"/>
                                          </p:val>
                                        </p:tav>
                                        <p:tav tm="100000">
                                          <p:val>
                                            <p:fltVal val="0"/>
                                          </p:val>
                                        </p:tav>
                                      </p:tavLst>
                                    </p:anim>
                                    <p:animEffect transition="in" filter="fade">
                                      <p:cBhvr>
                                        <p:cTn id="79" dur="500"/>
                                        <p:tgtEl>
                                          <p:spTgt spid="34"/>
                                        </p:tgtEl>
                                      </p:cBhvr>
                                    </p:animEffect>
                                  </p:childTnLst>
                                </p:cTn>
                              </p:par>
                            </p:childTnLst>
                          </p:cTn>
                        </p:par>
                        <p:par>
                          <p:cTn id="80" fill="hold" nodeType="afterGroup">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right)">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p:cTn id="88" dur="500" fill="hold"/>
                                        <p:tgtEl>
                                          <p:spTgt spid="41"/>
                                        </p:tgtEl>
                                        <p:attrNameLst>
                                          <p:attrName>ppt_w</p:attrName>
                                        </p:attrNameLst>
                                      </p:cBhvr>
                                      <p:tavLst>
                                        <p:tav tm="0">
                                          <p:val>
                                            <p:fltVal val="0"/>
                                          </p:val>
                                        </p:tav>
                                        <p:tav tm="100000">
                                          <p:val>
                                            <p:strVal val="#ppt_w"/>
                                          </p:val>
                                        </p:tav>
                                      </p:tavLst>
                                    </p:anim>
                                    <p:anim calcmode="lin" valueType="num">
                                      <p:cBhvr>
                                        <p:cTn id="89" dur="500" fill="hold"/>
                                        <p:tgtEl>
                                          <p:spTgt spid="41"/>
                                        </p:tgtEl>
                                        <p:attrNameLst>
                                          <p:attrName>ppt_h</p:attrName>
                                        </p:attrNameLst>
                                      </p:cBhvr>
                                      <p:tavLst>
                                        <p:tav tm="0">
                                          <p:val>
                                            <p:fltVal val="0"/>
                                          </p:val>
                                        </p:tav>
                                        <p:tav tm="100000">
                                          <p:val>
                                            <p:strVal val="#ppt_h"/>
                                          </p:val>
                                        </p:tav>
                                      </p:tavLst>
                                    </p:anim>
                                    <p:anim calcmode="lin" valueType="num">
                                      <p:cBhvr>
                                        <p:cTn id="90" dur="500" fill="hold"/>
                                        <p:tgtEl>
                                          <p:spTgt spid="41"/>
                                        </p:tgtEl>
                                        <p:attrNameLst>
                                          <p:attrName>style.rotation</p:attrName>
                                        </p:attrNameLst>
                                      </p:cBhvr>
                                      <p:tavLst>
                                        <p:tav tm="0">
                                          <p:val>
                                            <p:fltVal val="360"/>
                                          </p:val>
                                        </p:tav>
                                        <p:tav tm="100000">
                                          <p:val>
                                            <p:fltVal val="0"/>
                                          </p:val>
                                        </p:tav>
                                      </p:tavLst>
                                    </p:anim>
                                    <p:animEffect transition="in" filter="fade">
                                      <p:cBhvr>
                                        <p:cTn id="9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1" grpId="0" animBg="1"/>
      <p:bldP spid="27" grpId="0" animBg="1"/>
      <p:bldP spid="26" grpId="0" animBg="1"/>
      <p:bldP spid="24" grpId="0"/>
      <p:bldP spid="29" grpId="0"/>
      <p:bldP spid="30" grpId="0"/>
      <p:bldP spid="32" grpId="0"/>
      <p:bldP spid="33" grpId="0"/>
      <p:bldP spid="34" grpId="0"/>
      <p:bldP spid="3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9184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4"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5"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6"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8"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2</a:t>
            </a:r>
          </a:p>
        </p:txBody>
      </p:sp>
      <p:sp>
        <p:nvSpPr>
          <p:cNvPr id="291849"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3</a:t>
            </a:r>
          </a:p>
        </p:txBody>
      </p:sp>
      <p:sp>
        <p:nvSpPr>
          <p:cNvPr id="291850"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9185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1</a:t>
            </a:r>
          </a:p>
        </p:txBody>
      </p:sp>
      <p:grpSp>
        <p:nvGrpSpPr>
          <p:cNvPr id="2" name="Group 12"/>
          <p:cNvGrpSpPr>
            <a:grpSpLocks/>
          </p:cNvGrpSpPr>
          <p:nvPr/>
        </p:nvGrpSpPr>
        <p:grpSpPr bwMode="auto">
          <a:xfrm>
            <a:off x="1652588" y="1647825"/>
            <a:ext cx="890587" cy="1346200"/>
            <a:chOff x="1145" y="1176"/>
            <a:chExt cx="617" cy="962"/>
          </a:xfrm>
        </p:grpSpPr>
        <p:sp>
          <p:nvSpPr>
            <p:cNvPr id="291887"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8"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9"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3" name="Group 16"/>
          <p:cNvGrpSpPr>
            <a:grpSpLocks/>
          </p:cNvGrpSpPr>
          <p:nvPr/>
        </p:nvGrpSpPr>
        <p:grpSpPr bwMode="auto">
          <a:xfrm>
            <a:off x="5070475" y="1658938"/>
            <a:ext cx="890588" cy="1346200"/>
            <a:chOff x="3513" y="1184"/>
            <a:chExt cx="617" cy="962"/>
          </a:xfrm>
        </p:grpSpPr>
        <p:sp>
          <p:nvSpPr>
            <p:cNvPr id="291884"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5"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6"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4" name="Group 20"/>
          <p:cNvGrpSpPr>
            <a:grpSpLocks/>
          </p:cNvGrpSpPr>
          <p:nvPr/>
        </p:nvGrpSpPr>
        <p:grpSpPr bwMode="auto">
          <a:xfrm>
            <a:off x="1674813" y="4325938"/>
            <a:ext cx="890587" cy="1346200"/>
            <a:chOff x="1161" y="3088"/>
            <a:chExt cx="617" cy="962"/>
          </a:xfrm>
        </p:grpSpPr>
        <p:sp>
          <p:nvSpPr>
            <p:cNvPr id="291881"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2"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3"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5" name="Group 24"/>
          <p:cNvGrpSpPr>
            <a:grpSpLocks/>
          </p:cNvGrpSpPr>
          <p:nvPr/>
        </p:nvGrpSpPr>
        <p:grpSpPr bwMode="auto">
          <a:xfrm>
            <a:off x="5011738" y="4325933"/>
            <a:ext cx="890587" cy="1134893"/>
            <a:chOff x="3473" y="3088"/>
            <a:chExt cx="617" cy="811"/>
          </a:xfrm>
        </p:grpSpPr>
        <p:sp>
          <p:nvSpPr>
            <p:cNvPr id="291878"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給</a:t>
              </a:r>
              <a:r>
                <a:rPr lang="en-GB" sz="1800" b="1" dirty="0">
                  <a:solidFill>
                    <a:srgbClr val="FAFD00"/>
                  </a:solidFill>
                  <a:latin typeface="Helvetica" charset="0"/>
                  <a:ea typeface="MS Gothic" charset="0"/>
                  <a:cs typeface="MS Gothic" charset="0"/>
                </a:rPr>
                <a:t>:</a:t>
              </a:r>
            </a:p>
          </p:txBody>
        </p:sp>
        <p:sp>
          <p:nvSpPr>
            <p:cNvPr id="291879"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MS Gothic" charset="0"/>
                </a:rPr>
                <a:t>為</a:t>
              </a:r>
              <a:r>
                <a:rPr lang="en-GB" sz="1800" b="1" dirty="0">
                  <a:solidFill>
                    <a:srgbClr val="FAFD00"/>
                  </a:solidFill>
                  <a:latin typeface="Helvetica" charset="0"/>
                  <a:ea typeface="MS Gothic" charset="0"/>
                  <a:cs typeface="MS Gothic" charset="0"/>
                </a:rPr>
                <a:t>:</a:t>
              </a:r>
            </a:p>
          </p:txBody>
        </p:sp>
        <p:sp>
          <p:nvSpPr>
            <p:cNvPr id="291880" name="Rectangle 27"/>
            <p:cNvSpPr>
              <a:spLocks noChangeArrowheads="1"/>
            </p:cNvSpPr>
            <p:nvPr/>
          </p:nvSpPr>
          <p:spPr bwMode="auto">
            <a:xfrm>
              <a:off x="3473" y="3746"/>
              <a:ext cx="61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Helvetica" charset="0"/>
                  <a:ea typeface="MS Gothic" charset="0"/>
                  <a:cs typeface="MS Gothic" charset="0"/>
                </a:rPr>
                <a:t>祂所</a:t>
              </a:r>
              <a:endParaRPr lang="en-GB" sz="1800" b="1" dirty="0">
                <a:solidFill>
                  <a:srgbClr val="FAFD00"/>
                </a:solidFill>
                <a:latin typeface="Helvetica" charset="0"/>
                <a:ea typeface="MS Gothic" charset="0"/>
                <a:cs typeface="MS Gothic" charset="0"/>
              </a:endParaRPr>
            </a:p>
          </p:txBody>
        </p:sp>
      </p:grpSp>
      <p:sp>
        <p:nvSpPr>
          <p:cNvPr id="291856"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MATTHEW</a:t>
            </a:r>
          </a:p>
        </p:txBody>
      </p:sp>
      <p:sp>
        <p:nvSpPr>
          <p:cNvPr id="291857"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MARK</a:t>
            </a:r>
          </a:p>
        </p:txBody>
      </p:sp>
      <p:sp>
        <p:nvSpPr>
          <p:cNvPr id="291858"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LUKE</a:t>
            </a:r>
          </a:p>
        </p:txBody>
      </p:sp>
      <p:sp>
        <p:nvSpPr>
          <p:cNvPr id="291859" name="Rectangle 31"/>
          <p:cNvSpPr>
            <a:spLocks noChangeArrowheads="1"/>
          </p:cNvSpPr>
          <p:nvPr/>
        </p:nvSpPr>
        <p:spPr bwMode="auto">
          <a:xfrm>
            <a:off x="5759450" y="3684588"/>
            <a:ext cx="1476375" cy="5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約翰</a:t>
            </a:r>
            <a:endParaRPr lang="en-GB" sz="3200" b="1" dirty="0">
              <a:solidFill>
                <a:srgbClr val="66FF99"/>
              </a:solidFill>
              <a:latin typeface="KaiTi" pitchFamily="49" charset="-122"/>
              <a:ea typeface="KaiTi" pitchFamily="49" charset="-122"/>
              <a:cs typeface="MS Gothic" charset="0"/>
            </a:endParaRPr>
          </a:p>
        </p:txBody>
      </p:sp>
      <p:sp>
        <p:nvSpPr>
          <p:cNvPr id="29186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   JEWS</a:t>
            </a:r>
          </a:p>
        </p:txBody>
      </p:sp>
      <p:sp>
        <p:nvSpPr>
          <p:cNvPr id="29186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ROMANS</a:t>
            </a:r>
          </a:p>
        </p:txBody>
      </p:sp>
      <p:sp>
        <p:nvSpPr>
          <p:cNvPr id="29186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GREEKS</a:t>
            </a:r>
          </a:p>
        </p:txBody>
      </p:sp>
      <p:sp>
        <p:nvSpPr>
          <p:cNvPr id="291863" name="Rectangle 35"/>
          <p:cNvSpPr>
            <a:spLocks noChangeArrowheads="1"/>
          </p:cNvSpPr>
          <p:nvPr/>
        </p:nvSpPr>
        <p:spPr bwMode="auto">
          <a:xfrm>
            <a:off x="5895975" y="4241800"/>
            <a:ext cx="2624138"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教會</a:t>
            </a:r>
            <a:endParaRPr lang="en-GB" sz="2500" b="1" dirty="0">
              <a:solidFill>
                <a:srgbClr val="FFEA18"/>
              </a:solidFill>
              <a:latin typeface="KaiTi" pitchFamily="49" charset="-122"/>
              <a:ea typeface="KaiTi" pitchFamily="49" charset="-122"/>
              <a:cs typeface="MS Gothic" charset="0"/>
            </a:endParaRPr>
          </a:p>
        </p:txBody>
      </p:sp>
      <p:sp>
        <p:nvSpPr>
          <p:cNvPr id="291864"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KING</a:t>
            </a:r>
          </a:p>
        </p:txBody>
      </p:sp>
      <p:sp>
        <p:nvSpPr>
          <p:cNvPr id="291865"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SERVANT</a:t>
            </a:r>
          </a:p>
        </p:txBody>
      </p:sp>
      <p:sp>
        <p:nvSpPr>
          <p:cNvPr id="291866"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GOD/MAN</a:t>
            </a:r>
          </a:p>
        </p:txBody>
      </p:sp>
      <p:sp>
        <p:nvSpPr>
          <p:cNvPr id="291867" name="Rectangle 39"/>
          <p:cNvSpPr>
            <a:spLocks noChangeArrowheads="1"/>
          </p:cNvSpPr>
          <p:nvPr/>
        </p:nvSpPr>
        <p:spPr bwMode="auto">
          <a:xfrm>
            <a:off x="5903913" y="4729163"/>
            <a:ext cx="1073150"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endParaRPr lang="en-GB" sz="2500" b="1" dirty="0">
              <a:solidFill>
                <a:srgbClr val="FFEA18"/>
              </a:solidFill>
              <a:latin typeface="KaiTi" pitchFamily="49" charset="-122"/>
              <a:ea typeface="KaiTi" pitchFamily="49" charset="-122"/>
              <a:cs typeface="MS Gothic" charset="0"/>
            </a:endParaRPr>
          </a:p>
        </p:txBody>
      </p:sp>
      <p:sp>
        <p:nvSpPr>
          <p:cNvPr id="291868"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SAID</a:t>
            </a:r>
          </a:p>
        </p:txBody>
      </p:sp>
      <p:sp>
        <p:nvSpPr>
          <p:cNvPr id="291869"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DID</a:t>
            </a:r>
          </a:p>
        </p:txBody>
      </p:sp>
      <p:sp>
        <p:nvSpPr>
          <p:cNvPr id="291870" name="Rectangle 42"/>
          <p:cNvSpPr>
            <a:spLocks noChangeArrowheads="1"/>
          </p:cNvSpPr>
          <p:nvPr/>
        </p:nvSpPr>
        <p:spPr bwMode="auto">
          <a:xfrm>
            <a:off x="5872163" y="5256213"/>
            <a:ext cx="1766887" cy="46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表達的</a:t>
            </a:r>
            <a:endParaRPr lang="en-GB" sz="2500" b="1" dirty="0">
              <a:solidFill>
                <a:srgbClr val="FFEA18"/>
              </a:solidFill>
              <a:latin typeface="KaiTi" pitchFamily="49" charset="-122"/>
              <a:ea typeface="KaiTi" pitchFamily="49" charset="-122"/>
              <a:cs typeface="MS Gothic" charset="0"/>
            </a:endParaRPr>
          </a:p>
        </p:txBody>
      </p:sp>
      <p:sp>
        <p:nvSpPr>
          <p:cNvPr id="291871"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0066FF"/>
                </a:solidFill>
                <a:latin typeface="Helvetica" charset="0"/>
                <a:ea typeface="MS Gothic" charset="0"/>
                <a:cs typeface="MS Gothic" charset="0"/>
              </a:rPr>
              <a:t>FELT</a:t>
            </a:r>
          </a:p>
        </p:txBody>
      </p:sp>
      <p:sp>
        <p:nvSpPr>
          <p:cNvPr id="291872" name="AutoShape 44"/>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73"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4622" name="Text Box 46"/>
          <p:cNvSpPr txBox="1">
            <a:spLocks noChangeArrowheads="1"/>
          </p:cNvSpPr>
          <p:nvPr/>
        </p:nvSpPr>
        <p:spPr bwMode="auto">
          <a:xfrm>
            <a:off x="3668713" y="2616200"/>
            <a:ext cx="1770062"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8"/>
              </a:spcBef>
              <a:buClr>
                <a:srgbClr val="FFEA18"/>
              </a:buClr>
            </a:pPr>
            <a:r>
              <a:rPr lang="en-GB" sz="9400" b="1" dirty="0">
                <a:solidFill>
                  <a:srgbClr val="FFEA18"/>
                </a:solidFill>
                <a:ea typeface="MS Gothic" charset="0"/>
                <a:cs typeface="MS Gothic" charset="0"/>
              </a:rPr>
              <a:t>∑</a:t>
            </a:r>
          </a:p>
        </p:txBody>
      </p:sp>
      <p:sp>
        <p:nvSpPr>
          <p:cNvPr id="291875"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200" y="228600"/>
            <a:ext cx="81534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4000" b="1" dirty="0">
                <a:solidFill>
                  <a:srgbClr val="FAFD00"/>
                </a:solidFill>
                <a:latin typeface="KaiTi" pitchFamily="49" charset="-122"/>
                <a:ea typeface="KaiTi" pitchFamily="49" charset="-122"/>
                <a:cs typeface="MS Gothic" charset="0"/>
              </a:rPr>
              <a:t>約翰福音</a:t>
            </a:r>
            <a:r>
              <a:rPr lang="en-US" altLang="zh-TW" sz="4000" b="1" dirty="0">
                <a:solidFill>
                  <a:srgbClr val="FAFD00"/>
                </a:solidFill>
                <a:latin typeface="KaiTi" pitchFamily="49" charset="-122"/>
                <a:ea typeface="KaiTi" pitchFamily="49" charset="-122"/>
                <a:cs typeface="MS Gothic" charset="0"/>
              </a:rPr>
              <a:t>:</a:t>
            </a:r>
            <a:r>
              <a:rPr lang="zh-TW" altLang="en-US" sz="4000" b="1" dirty="0">
                <a:solidFill>
                  <a:srgbClr val="FAFD00"/>
                </a:solidFill>
                <a:latin typeface="KaiTi" pitchFamily="49" charset="-122"/>
                <a:ea typeface="KaiTi" pitchFamily="49" charset="-122"/>
                <a:cs typeface="MS Gothic" charset="0"/>
              </a:rPr>
              <a:t> </a:t>
            </a:r>
            <a:r>
              <a:rPr lang="en-US" sz="4000" b="1" dirty="0">
                <a:solidFill>
                  <a:srgbClr val="FAFD00"/>
                </a:solidFill>
                <a:latin typeface="KaiTi" pitchFamily="49" charset="-122"/>
                <a:ea typeface="KaiTi" pitchFamily="49" charset="-122"/>
                <a:cs typeface="MS Gothic" charset="0"/>
              </a:rPr>
              <a:t> </a:t>
            </a:r>
            <a:r>
              <a:rPr lang="zh-TW" altLang="en-US" sz="4000" b="1" dirty="0">
                <a:solidFill>
                  <a:srgbClr val="FAFD00"/>
                </a:solidFill>
                <a:latin typeface="KaiTi" pitchFamily="49" charset="-122"/>
                <a:ea typeface="KaiTi" pitchFamily="49" charset="-122"/>
                <a:cs typeface="MS Gothic" charset="0"/>
              </a:rPr>
              <a:t>總結了信息</a:t>
            </a:r>
            <a:endParaRPr lang="en-US" sz="4000" dirty="0">
              <a:latin typeface="KaiTi" pitchFamily="49" charset="-122"/>
              <a:ea typeface="KaiTi" pitchFamily="49" charset="-122"/>
              <a:cs typeface="MS Gothic" charset="0"/>
            </a:endParaRPr>
          </a:p>
        </p:txBody>
      </p:sp>
      <p:sp>
        <p:nvSpPr>
          <p:cNvPr id="52" name="TextBox 51"/>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8156524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 Box 1027"/>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49</a:t>
            </a:r>
          </a:p>
        </p:txBody>
      </p:sp>
      <p:pic>
        <p:nvPicPr>
          <p:cNvPr id="196610"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13" y="228600"/>
            <a:ext cx="5805487" cy="707886"/>
          </a:xfrm>
          <a:solidFill>
            <a:schemeClr val="bg2"/>
          </a:solidFill>
        </p:spPr>
        <p:txBody>
          <a:bodyPr anchor="t" anchorCtr="0">
            <a:spAutoFit/>
          </a:bodyPr>
          <a:lstStyle/>
          <a:p>
            <a:pPr eaLnBrk="1" hangingPunct="1">
              <a:defRPr/>
            </a:pPr>
            <a:r>
              <a:rPr lang="zh-TW" altLang="en-US" sz="40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相同的問題</a:t>
            </a:r>
            <a:endParaRPr lang="en-US" sz="4000" b="1" dirty="0">
              <a:solidFill>
                <a:schemeClr val="tx1"/>
              </a:solidFill>
              <a:effectLst>
                <a:outerShdw blurRad="38100" dist="38100" dir="2700000" algn="tl">
                  <a:srgbClr val="000000"/>
                </a:outerShdw>
              </a:effectLst>
              <a:latin typeface="Arial"/>
              <a:ea typeface="SimSun" charset="0"/>
              <a:cs typeface="Arial"/>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lnSpc>
                <a:spcPct val="90000"/>
              </a:lnSpc>
              <a:buFont typeface="Wingdings" charset="0"/>
              <a:buNone/>
              <a:defRPr/>
            </a:pPr>
            <a:endParaRPr lang="en-US" altLang="zh-TW" sz="4400" u="sng" dirty="0">
              <a:solidFill>
                <a:srgbClr val="FFFFFF"/>
              </a:solidFill>
              <a:latin typeface="KaiTi" pitchFamily="49" charset="-122"/>
              <a:ea typeface="KaiTi" pitchFamily="49" charset="-122"/>
              <a:cs typeface="蘋果儷細宋" charset="0"/>
            </a:endParaRPr>
          </a:p>
          <a:p>
            <a:pPr algn="just" eaLnBrk="1" hangingPunct="1">
              <a:lnSpc>
                <a:spcPct val="90000"/>
              </a:lnSpc>
              <a:buFont typeface="Wingdings" charset="0"/>
              <a:buNone/>
              <a:defRPr/>
            </a:pPr>
            <a:endParaRPr lang="en-US" altLang="zh-TW" sz="4400" u="sng" dirty="0">
              <a:solidFill>
                <a:srgbClr val="FFFFFF"/>
              </a:solidFill>
              <a:latin typeface="KaiTi" pitchFamily="49" charset="-122"/>
              <a:ea typeface="KaiTi" pitchFamily="49" charset="-122"/>
              <a:cs typeface="蘋果儷細宋" charset="0"/>
            </a:endParaRPr>
          </a:p>
          <a:p>
            <a:pPr algn="just" eaLnBrk="1" hangingPunct="1">
              <a:lnSpc>
                <a:spcPct val="90000"/>
              </a:lnSpc>
              <a:buFont typeface="Wingdings" charset="0"/>
              <a:buNone/>
              <a:defRPr/>
            </a:pPr>
            <a:r>
              <a:rPr lang="zh-TW" altLang="en-US" sz="4400" u="sng" dirty="0">
                <a:solidFill>
                  <a:srgbClr val="FFFFFF"/>
                </a:solidFill>
                <a:latin typeface="KaiTi" pitchFamily="49" charset="-122"/>
                <a:ea typeface="KaiTi" pitchFamily="49" charset="-122"/>
                <a:cs typeface="蘋果儷細宋" charset="0"/>
              </a:rPr>
              <a:t>內裏</a:t>
            </a:r>
            <a:r>
              <a:rPr lang="zh-CN" altLang="en-US" sz="4400" u="sng" dirty="0">
                <a:solidFill>
                  <a:srgbClr val="FFFFFF"/>
                </a:solidFill>
                <a:latin typeface="KaiTi" pitchFamily="49" charset="-122"/>
                <a:ea typeface="KaiTi" pitchFamily="49" charset="-122"/>
                <a:cs typeface="宋体" charset="0"/>
              </a:rPr>
              <a:t>解</a:t>
            </a:r>
            <a:r>
              <a:rPr lang="zh-TW" altLang="en-US" sz="4400" u="sng" dirty="0">
                <a:solidFill>
                  <a:srgbClr val="FFFFFF"/>
                </a:solidFill>
                <a:latin typeface="KaiTi" pitchFamily="49" charset="-122"/>
                <a:ea typeface="KaiTi" pitchFamily="49" charset="-122"/>
                <a:cs typeface="宋体" charset="0"/>
              </a:rPr>
              <a:t>釋馬太</a:t>
            </a:r>
            <a:r>
              <a:rPr lang="en-US" altLang="zh-CN" sz="4400" u="sng" dirty="0">
                <a:solidFill>
                  <a:srgbClr val="FFFFFF"/>
                </a:solidFill>
                <a:latin typeface="KaiTi" pitchFamily="49" charset="-122"/>
                <a:ea typeface="KaiTi" pitchFamily="49" charset="-122"/>
                <a:cs typeface="蘋果儷細宋" charset="0"/>
              </a:rPr>
              <a:t>, </a:t>
            </a:r>
            <a:r>
              <a:rPr lang="zh-TW" altLang="en-US" sz="4400" u="sng" dirty="0">
                <a:solidFill>
                  <a:srgbClr val="FFFFFF"/>
                </a:solidFill>
                <a:latin typeface="KaiTi" pitchFamily="49" charset="-122"/>
                <a:ea typeface="KaiTi" pitchFamily="49" charset="-122"/>
                <a:cs typeface="蘋果儷細宋" charset="0"/>
              </a:rPr>
              <a:t>馬</a:t>
            </a:r>
            <a:r>
              <a:rPr lang="zh-CN" altLang="en-US" sz="4400" u="sng" dirty="0">
                <a:solidFill>
                  <a:srgbClr val="FFFFFF"/>
                </a:solidFill>
                <a:latin typeface="KaiTi" pitchFamily="49" charset="-122"/>
                <a:ea typeface="KaiTi" pitchFamily="49" charset="-122"/>
                <a:cs typeface="蘋果儷細宋" charset="0"/>
              </a:rPr>
              <a:t>可和路加福音</a:t>
            </a:r>
            <a:r>
              <a:rPr lang="en-US" altLang="zh-CN" sz="4400" dirty="0">
                <a:solidFill>
                  <a:srgbClr val="FFFFFF"/>
                </a:solidFill>
                <a:latin typeface="KaiTi" pitchFamily="49" charset="-122"/>
                <a:ea typeface="KaiTi" pitchFamily="49" charset="-122"/>
              </a:rPr>
              <a:t>:</a:t>
            </a:r>
          </a:p>
          <a:p>
            <a:pPr algn="just" eaLnBrk="1" hangingPunct="1">
              <a:lnSpc>
                <a:spcPct val="90000"/>
              </a:lnSpc>
              <a:buFont typeface="Wingdings" charset="0"/>
              <a:buNone/>
              <a:defRPr/>
            </a:pPr>
            <a:r>
              <a:rPr lang="zh-CN" altLang="en-US" sz="4400" dirty="0">
                <a:solidFill>
                  <a:srgbClr val="FFFFFF"/>
                </a:solidFill>
                <a:latin typeface="KaiTi" pitchFamily="49" charset="-122"/>
                <a:ea typeface="KaiTi" pitchFamily="49" charset="-122"/>
                <a:cs typeface="宋体" charset="0"/>
              </a:rPr>
              <a:t>我</a:t>
            </a:r>
            <a:r>
              <a:rPr lang="zh-TW" altLang="en-US" sz="4400" dirty="0">
                <a:solidFill>
                  <a:srgbClr val="FFFFFF"/>
                </a:solidFill>
                <a:latin typeface="KaiTi" pitchFamily="49" charset="-122"/>
                <a:ea typeface="KaiTi" pitchFamily="49" charset="-122"/>
                <a:cs typeface="宋体" charset="0"/>
              </a:rPr>
              <a:t>們</a:t>
            </a:r>
            <a:r>
              <a:rPr lang="zh-CN" altLang="en-US" sz="4400" dirty="0">
                <a:solidFill>
                  <a:srgbClr val="FFFFFF"/>
                </a:solidFill>
                <a:latin typeface="KaiTi" pitchFamily="49" charset="-122"/>
                <a:ea typeface="KaiTi" pitchFamily="49" charset="-122"/>
                <a:cs typeface="宋体" charset="0"/>
              </a:rPr>
              <a:t>如何解</a:t>
            </a:r>
            <a:r>
              <a:rPr lang="zh-TW" altLang="en-US" sz="4400" dirty="0">
                <a:solidFill>
                  <a:srgbClr val="FFFFFF"/>
                </a:solidFill>
                <a:latin typeface="KaiTi" pitchFamily="49" charset="-122"/>
                <a:ea typeface="KaiTi" pitchFamily="49" charset="-122"/>
                <a:cs typeface="宋体" charset="0"/>
              </a:rPr>
              <a:t>釋</a:t>
            </a:r>
            <a:r>
              <a:rPr lang="zh-CN" altLang="en-US" sz="4400" dirty="0">
                <a:solidFill>
                  <a:srgbClr val="FFFFFF"/>
                </a:solidFill>
                <a:latin typeface="KaiTi" pitchFamily="49" charset="-122"/>
                <a:ea typeface="KaiTi" pitchFamily="49" charset="-122"/>
                <a:cs typeface="宋体" charset="0"/>
              </a:rPr>
              <a:t>他</a:t>
            </a:r>
            <a:r>
              <a:rPr lang="zh-TW" altLang="en-US" sz="4400" dirty="0">
                <a:solidFill>
                  <a:srgbClr val="FFFFFF"/>
                </a:solidFill>
                <a:latin typeface="KaiTi" pitchFamily="49" charset="-122"/>
                <a:ea typeface="KaiTi" pitchFamily="49" charset="-122"/>
                <a:cs typeface="宋体" charset="0"/>
              </a:rPr>
              <a:t>們</a:t>
            </a:r>
            <a:r>
              <a:rPr lang="zh-CN" altLang="en-US" sz="4400" dirty="0">
                <a:solidFill>
                  <a:srgbClr val="FFFFFF"/>
                </a:solidFill>
                <a:latin typeface="KaiTi" pitchFamily="49" charset="-122"/>
                <a:ea typeface="KaiTi" pitchFamily="49" charset="-122"/>
                <a:cs typeface="宋体" charset="0"/>
              </a:rPr>
              <a:t>的</a:t>
            </a:r>
            <a:r>
              <a:rPr lang="zh-CN" altLang="en-US" sz="4400" dirty="0">
                <a:solidFill>
                  <a:srgbClr val="FFFFFF"/>
                </a:solidFill>
                <a:latin typeface="KaiTi" pitchFamily="49" charset="-122"/>
                <a:ea typeface="KaiTi" pitchFamily="49" charset="-122"/>
                <a:cs typeface="楷体" charset="0"/>
              </a:rPr>
              <a:t>相似</a:t>
            </a:r>
            <a:r>
              <a:rPr lang="en-US" altLang="zh-CN" sz="4400" dirty="0">
                <a:solidFill>
                  <a:srgbClr val="FFFFFF"/>
                </a:solidFill>
                <a:latin typeface="KaiTi" pitchFamily="49" charset="-122"/>
                <a:ea typeface="KaiTi" pitchFamily="49" charset="-122"/>
                <a:cs typeface="楷体" charset="0"/>
              </a:rPr>
              <a:t>?</a:t>
            </a:r>
          </a:p>
          <a:p>
            <a:pPr algn="just" eaLnBrk="1" hangingPunct="1">
              <a:lnSpc>
                <a:spcPct val="90000"/>
              </a:lnSpc>
              <a:buFont typeface="Wingdings" charset="0"/>
              <a:buNone/>
              <a:defRPr/>
            </a:pPr>
            <a:r>
              <a:rPr lang="zh-CN" altLang="en-US" sz="4400" dirty="0">
                <a:solidFill>
                  <a:srgbClr val="FFFFFF"/>
                </a:solidFill>
                <a:latin typeface="KaiTi" pitchFamily="49" charset="-122"/>
                <a:ea typeface="KaiTi" pitchFamily="49" charset="-122"/>
                <a:cs typeface="楷体" charset="0"/>
              </a:rPr>
              <a:t>我</a:t>
            </a:r>
            <a:r>
              <a:rPr lang="zh-TW" altLang="en-US" sz="4400" dirty="0">
                <a:solidFill>
                  <a:srgbClr val="FFFFFF"/>
                </a:solidFill>
                <a:latin typeface="KaiTi" pitchFamily="49" charset="-122"/>
                <a:ea typeface="KaiTi" pitchFamily="49" charset="-122"/>
                <a:cs typeface="楷体" charset="0"/>
              </a:rPr>
              <a:t>們</a:t>
            </a:r>
            <a:r>
              <a:rPr lang="zh-CN" altLang="en-US" sz="4400" dirty="0">
                <a:solidFill>
                  <a:srgbClr val="FFFFFF"/>
                </a:solidFill>
                <a:latin typeface="KaiTi" pitchFamily="49" charset="-122"/>
                <a:ea typeface="KaiTi" pitchFamily="49" charset="-122"/>
                <a:cs typeface="楷体" charset="0"/>
              </a:rPr>
              <a:t>如何解</a:t>
            </a:r>
            <a:r>
              <a:rPr lang="zh-TW" altLang="en-US" sz="4400" dirty="0">
                <a:solidFill>
                  <a:srgbClr val="FFFFFF"/>
                </a:solidFill>
                <a:latin typeface="KaiTi" pitchFamily="49" charset="-122"/>
                <a:ea typeface="KaiTi" pitchFamily="49" charset="-122"/>
                <a:cs typeface="楷体" charset="0"/>
              </a:rPr>
              <a:t>釋</a:t>
            </a:r>
            <a:r>
              <a:rPr lang="zh-CN" altLang="en-US" sz="4400" dirty="0">
                <a:solidFill>
                  <a:srgbClr val="FFFFFF"/>
                </a:solidFill>
                <a:latin typeface="KaiTi" pitchFamily="49" charset="-122"/>
                <a:ea typeface="KaiTi" pitchFamily="49" charset="-122"/>
                <a:cs typeface="楷体" charset="0"/>
              </a:rPr>
              <a:t>他</a:t>
            </a:r>
            <a:r>
              <a:rPr lang="zh-TW" altLang="en-US" sz="4400" dirty="0">
                <a:solidFill>
                  <a:srgbClr val="FFFFFF"/>
                </a:solidFill>
                <a:latin typeface="KaiTi" pitchFamily="49" charset="-122"/>
                <a:ea typeface="KaiTi" pitchFamily="49" charset="-122"/>
                <a:cs typeface="楷体" charset="0"/>
              </a:rPr>
              <a:t>們</a:t>
            </a:r>
            <a:r>
              <a:rPr lang="zh-CN" altLang="en-US" sz="4400" dirty="0">
                <a:solidFill>
                  <a:srgbClr val="FFFFFF"/>
                </a:solidFill>
                <a:latin typeface="KaiTi" pitchFamily="49" charset="-122"/>
                <a:ea typeface="KaiTi" pitchFamily="49" charset="-122"/>
                <a:cs typeface="楷体" charset="0"/>
              </a:rPr>
              <a:t>的不同</a:t>
            </a:r>
            <a:r>
              <a:rPr lang="en-US" altLang="zh-CN" sz="4400" dirty="0">
                <a:solidFill>
                  <a:srgbClr val="FFFFFF"/>
                </a:solidFill>
                <a:latin typeface="KaiTi" pitchFamily="49" charset="-122"/>
                <a:ea typeface="KaiTi" pitchFamily="49" charset="-122"/>
                <a:cs typeface="楷体" charset="0"/>
              </a:rPr>
              <a:t>?</a:t>
            </a:r>
          </a:p>
          <a:p>
            <a:pPr algn="just" eaLnBrk="1" hangingPunct="1">
              <a:spcBef>
                <a:spcPct val="20000"/>
              </a:spcBef>
              <a:buClr>
                <a:srgbClr val="FFFFCC"/>
              </a:buClr>
              <a:buSzPct val="75000"/>
              <a:buFont typeface="Wingdings" charset="0"/>
              <a:buNone/>
              <a:defRPr/>
            </a:pPr>
            <a:endParaRPr lang="en-US" sz="3200" b="1" dirty="0">
              <a:solidFill>
                <a:srgbClr val="FFFFFF"/>
              </a:solidFill>
              <a:effectLst>
                <a:outerShdw blurRad="38100" dist="38100" dir="2700000" algn="tl">
                  <a:srgbClr val="010199"/>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50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500" decel="50000" fill="hold">
                                          <p:stCondLst>
                                            <p:cond delay="0"/>
                                          </p:stCondLst>
                                        </p:cTn>
                                        <p:tgtEl>
                                          <p:spTgt spid="6">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500" decel="50000" fill="hold">
                                          <p:stCondLst>
                                            <p:cond delay="0"/>
                                          </p:stCondLst>
                                        </p:cTn>
                                        <p:tgtEl>
                                          <p:spTgt spid="6">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6">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ext Box 3"/>
          <p:cNvSpPr txBox="1">
            <a:spLocks noChangeArrowheads="1"/>
          </p:cNvSpPr>
          <p:nvPr/>
        </p:nvSpPr>
        <p:spPr bwMode="auto">
          <a:xfrm>
            <a:off x="84264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cs typeface="Arial" charset="0"/>
              </a:rPr>
              <a:t>51</a:t>
            </a:r>
          </a:p>
        </p:txBody>
      </p:sp>
      <p:sp>
        <p:nvSpPr>
          <p:cNvPr id="198658" name="Text Box 5"/>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51</a:t>
            </a:r>
          </a:p>
        </p:txBody>
      </p:sp>
      <p:sp>
        <p:nvSpPr>
          <p:cNvPr id="73735" name="Text Box 7"/>
          <p:cNvSpPr txBox="1">
            <a:spLocks noChangeArrowheads="1"/>
          </p:cNvSpPr>
          <p:nvPr/>
        </p:nvSpPr>
        <p:spPr bwMode="auto">
          <a:xfrm>
            <a:off x="2987675" y="5229225"/>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200">
              <a:solidFill>
                <a:srgbClr val="FFFFFF"/>
              </a:solidFill>
              <a:cs typeface="Arial" charset="0"/>
            </a:endParaRPr>
          </a:p>
          <a:p>
            <a:pPr eaLnBrk="1" hangingPunct="1"/>
            <a:r>
              <a:rPr lang="en-US" sz="3200">
                <a:solidFill>
                  <a:srgbClr val="FFFFFF"/>
                </a:solidFill>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198663" name="Text Box 19"/>
          <p:cNvSpPr txBox="1">
            <a:spLocks noChangeArrowheads="1"/>
          </p:cNvSpPr>
          <p:nvPr/>
        </p:nvSpPr>
        <p:spPr bwMode="auto">
          <a:xfrm>
            <a:off x="6553200" y="4343400"/>
            <a:ext cx="2286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600" b="1" dirty="0">
                <a:latin typeface="KaiTi" pitchFamily="49" charset="-122"/>
                <a:ea typeface="KaiTi" pitchFamily="49" charset="-122"/>
              </a:rPr>
              <a:t>從相關來源福音書的經文</a:t>
            </a:r>
            <a:r>
              <a:rPr lang="ja-JP" altLang="en-US" sz="3600" b="1" dirty="0">
                <a:latin typeface="KaiTi" pitchFamily="49" charset="-122"/>
                <a:ea typeface="KaiTi" pitchFamily="49" charset="-122"/>
              </a:rPr>
              <a:t>数目</a:t>
            </a:r>
            <a:endParaRPr lang="en-US" altLang="zh-CN" sz="3600" b="1" dirty="0">
              <a:latin typeface="KaiTi" pitchFamily="49" charset="-122"/>
              <a:ea typeface="KaiTi" pitchFamily="49" charset="-122"/>
            </a:endParaRPr>
          </a:p>
        </p:txBody>
      </p:sp>
      <p:sp>
        <p:nvSpPr>
          <p:cNvPr id="73748" name="Text Box 20"/>
          <p:cNvSpPr txBox="1">
            <a:spLocks noChangeArrowheads="1"/>
          </p:cNvSpPr>
          <p:nvPr/>
        </p:nvSpPr>
        <p:spPr bwMode="auto">
          <a:xfrm>
            <a:off x="2936875" y="519906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235</a:t>
            </a:r>
            <a:endParaRPr lang="en-US">
              <a:solidFill>
                <a:srgbClr val="FFFFFF"/>
              </a:solidFill>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98694"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algn="ctr" eaLnBrk="1" hangingPunct="1">
                <a:spcBef>
                  <a:spcPct val="50000"/>
                </a:spcBef>
              </a:pPr>
              <a:r>
                <a:rPr lang="en-US" sz="2000">
                  <a:solidFill>
                    <a:srgbClr val="FFFFFF"/>
                  </a:solidFill>
                  <a:cs typeface="Arial" charset="0"/>
                </a:rPr>
                <a:t>M</a:t>
              </a:r>
              <a:endParaRPr lang="en-US" sz="700">
                <a:solidFill>
                  <a:srgbClr val="FFFFFF"/>
                </a:solidFill>
                <a:cs typeface="Arial" charset="0"/>
              </a:endParaRPr>
            </a:p>
            <a:p>
              <a:pPr eaLnBrk="1" hangingPunct="1">
                <a:spcBef>
                  <a:spcPct val="50000"/>
                </a:spcBef>
              </a:pPr>
              <a:endParaRPr lang="en-US" sz="900">
                <a:solidFill>
                  <a:srgbClr val="FFFFFF"/>
                </a:solidFill>
                <a:cs typeface="Arial" charset="0"/>
              </a:endParaRPr>
            </a:p>
          </p:txBody>
        </p:sp>
        <p:sp>
          <p:nvSpPr>
            <p:cNvPr id="198695" name="Text Box 23"/>
            <p:cNvSpPr txBox="1">
              <a:spLocks noChangeArrowheads="1"/>
            </p:cNvSpPr>
            <p:nvPr/>
          </p:nvSpPr>
          <p:spPr bwMode="auto">
            <a:xfrm>
              <a:off x="51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333</a:t>
              </a:r>
              <a:endParaRPr lang="en-US">
                <a:solidFill>
                  <a:srgbClr val="FFFFFF"/>
                </a:solidFill>
                <a:cs typeface="Arial" charset="0"/>
              </a:endParaRPr>
            </a:p>
          </p:txBody>
        </p:sp>
      </p:grpSp>
      <p:grpSp>
        <p:nvGrpSpPr>
          <p:cNvPr id="3" name="Group 58"/>
          <p:cNvGrpSpPr>
            <a:grpSpLocks/>
          </p:cNvGrpSpPr>
          <p:nvPr/>
        </p:nvGrpSpPr>
        <p:grpSpPr bwMode="auto">
          <a:xfrm>
            <a:off x="2590800" y="838201"/>
            <a:ext cx="1143000" cy="1492252"/>
            <a:chOff x="1632" y="528"/>
            <a:chExt cx="720" cy="940"/>
          </a:xfrm>
        </p:grpSpPr>
        <p:sp>
          <p:nvSpPr>
            <p:cNvPr id="73734" name="Text Box 6"/>
            <p:cNvSpPr txBox="1">
              <a:spLocks noChangeArrowheads="1"/>
            </p:cNvSpPr>
            <p:nvPr/>
          </p:nvSpPr>
          <p:spPr bwMode="auto">
            <a:xfrm>
              <a:off x="1632" y="528"/>
              <a:ext cx="720" cy="940"/>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endParaRPr lang="zh-CN" altLang="en-US" sz="600" dirty="0">
                <a:solidFill>
                  <a:srgbClr val="FFFFFF"/>
                </a:solidFill>
                <a:ea typeface="SimSun" charset="0"/>
                <a:cs typeface="SimSun" charset="0"/>
              </a:endParaRPr>
            </a:p>
            <a:p>
              <a:pPr lvl="0" algn="ctr" eaLnBrk="1" hangingPunct="1">
                <a:spcBef>
                  <a:spcPct val="50000"/>
                </a:spcBef>
                <a:defRPr/>
              </a:pPr>
              <a:r>
                <a:rPr lang="zh-TW" altLang="en-US" sz="2800" b="1" dirty="0">
                  <a:solidFill>
                    <a:srgbClr val="FFFFFF"/>
                  </a:solidFill>
                  <a:latin typeface="KaiTi" pitchFamily="49" charset="-122"/>
                  <a:ea typeface="KaiTi" pitchFamily="49" charset="-122"/>
                  <a:cs typeface="SimSun" charset="0"/>
                </a:rPr>
                <a:t>馬可</a:t>
              </a:r>
              <a:r>
                <a:rPr lang="zh-CN" altLang="en-US" sz="2800" b="1" dirty="0">
                  <a:solidFill>
                    <a:srgbClr val="FFFFFF"/>
                  </a:solidFill>
                  <a:latin typeface="KaiTi" pitchFamily="49" charset="-122"/>
                  <a:ea typeface="KaiTi" pitchFamily="49" charset="-122"/>
                  <a:cs typeface="SimSun" charset="0"/>
                </a:rPr>
                <a:t>福音</a:t>
              </a:r>
              <a:endParaRPr lang="zh-CN" altLang="en-US" sz="800" b="1" dirty="0">
                <a:solidFill>
                  <a:srgbClr val="FFFFFF"/>
                </a:solidFill>
                <a:latin typeface="KaiTi" pitchFamily="49" charset="-122"/>
                <a:ea typeface="KaiTi" pitchFamily="49" charset="-122"/>
                <a:cs typeface="SimSun" charset="0"/>
              </a:endParaRPr>
            </a:p>
            <a:p>
              <a:pPr lvl="0" algn="ctr" eaLnBrk="1" hangingPunct="1">
                <a:spcBef>
                  <a:spcPct val="50000"/>
                </a:spcBef>
                <a:defRPr/>
              </a:pPr>
              <a:endParaRPr lang="zh-CN" altLang="en-US" sz="1000" dirty="0">
                <a:solidFill>
                  <a:srgbClr val="FFFFFF"/>
                </a:solidFill>
                <a:ea typeface="SimSun" charset="0"/>
                <a:cs typeface="SimSun" charset="0"/>
              </a:endParaRPr>
            </a:p>
          </p:txBody>
        </p:sp>
        <p:sp>
          <p:nvSpPr>
            <p:cNvPr id="198693" name="Text Box 18"/>
            <p:cNvSpPr txBox="1">
              <a:spLocks noChangeArrowheads="1"/>
            </p:cNvSpPr>
            <p:nvPr/>
          </p:nvSpPr>
          <p:spPr bwMode="auto">
            <a:xfrm>
              <a:off x="1786" y="528"/>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661</a:t>
              </a:r>
              <a:endParaRPr lang="en-US">
                <a:solidFill>
                  <a:srgbClr val="FFFFFF"/>
                </a:solidFill>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spcBef>
                  <a:spcPct val="50000"/>
                </a:spcBef>
                <a:defRPr/>
              </a:pPr>
              <a:endParaRPr lang="zh-CN" altLang="en-US" sz="500" dirty="0">
                <a:solidFill>
                  <a:srgbClr val="FFFFFF"/>
                </a:solidFill>
                <a:ea typeface="SimSun" charset="0"/>
                <a:cs typeface="SimSun" charset="0"/>
              </a:endParaRPr>
            </a:p>
            <a:p>
              <a:pPr lvl="0" algn="ctr" eaLnBrk="1" hangingPunct="1">
                <a:spcBef>
                  <a:spcPct val="50000"/>
                </a:spcBef>
                <a:defRPr/>
              </a:pPr>
              <a:r>
                <a:rPr lang="en-US" altLang="zh-CN" sz="2000" dirty="0">
                  <a:solidFill>
                    <a:srgbClr val="FFFFFF"/>
                  </a:solidFill>
                  <a:latin typeface="KaiTi" pitchFamily="49" charset="-122"/>
                  <a:ea typeface="KaiTi" pitchFamily="49" charset="-122"/>
                  <a:cs typeface="SimSun" charset="0"/>
                </a:rPr>
                <a:t>路</a:t>
              </a:r>
              <a:r>
                <a:rPr lang="zh-CN" altLang="en-US" sz="2000" dirty="0">
                  <a:solidFill>
                    <a:srgbClr val="FFFFFF"/>
                  </a:solidFill>
                  <a:latin typeface="KaiTi" pitchFamily="49" charset="-122"/>
                  <a:ea typeface="KaiTi" pitchFamily="49" charset="-122"/>
                  <a:cs typeface="SimSun" charset="0"/>
                </a:rPr>
                <a:t>加</a:t>
              </a:r>
              <a:endParaRPr lang="zh-CN" altLang="en-US" sz="900" dirty="0">
                <a:solidFill>
                  <a:srgbClr val="FFFFFF"/>
                </a:solidFill>
                <a:latin typeface="KaiTi" pitchFamily="49" charset="-122"/>
                <a:ea typeface="KaiTi" pitchFamily="49" charset="-122"/>
                <a:cs typeface="SimSun" charset="0"/>
              </a:endParaRPr>
            </a:p>
          </p:txBody>
        </p:sp>
        <p:sp>
          <p:nvSpPr>
            <p:cNvPr id="198691" name="Text Box 24"/>
            <p:cNvSpPr txBox="1">
              <a:spLocks noChangeArrowheads="1"/>
            </p:cNvSpPr>
            <p:nvPr/>
          </p:nvSpPr>
          <p:spPr bwMode="auto">
            <a:xfrm>
              <a:off x="2430"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350</a:t>
              </a:r>
              <a:endParaRPr lang="en-US">
                <a:solidFill>
                  <a:srgbClr val="FFFFFF"/>
                </a:solidFill>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eaLnBrk="1" hangingPunct="1">
                <a:spcBef>
                  <a:spcPct val="50000"/>
                </a:spcBef>
                <a:defRPr/>
              </a:pPr>
              <a:r>
                <a:rPr lang="zh-TW" altLang="en-US" sz="1800" dirty="0">
                  <a:latin typeface="KaiTi" pitchFamily="49" charset="-122"/>
                  <a:ea typeface="KaiTi" pitchFamily="49" charset="-122"/>
                  <a:cs typeface="SimSun" charset="0"/>
                </a:rPr>
                <a:t>馬</a:t>
              </a:r>
              <a:r>
                <a:rPr lang="zh-CN" altLang="en-US" sz="1800" dirty="0">
                  <a:latin typeface="KaiTi" pitchFamily="49" charset="-122"/>
                  <a:ea typeface="KaiTi" pitchFamily="49" charset="-122"/>
                  <a:cs typeface="SimSun" charset="0"/>
                </a:rPr>
                <a:t>太福音</a:t>
              </a:r>
              <a:endParaRPr lang="en-US" sz="1000" dirty="0">
                <a:solidFill>
                  <a:srgbClr val="FFFFFF"/>
                </a:solidFill>
                <a:latin typeface="KaiTi" pitchFamily="49" charset="-122"/>
                <a:ea typeface="KaiTi" pitchFamily="49" charset="-122"/>
                <a:cs typeface="Arial" charset="0"/>
              </a:endParaRPr>
            </a:p>
          </p:txBody>
        </p:sp>
        <p:sp>
          <p:nvSpPr>
            <p:cNvPr id="198689" name="Text Box 25"/>
            <p:cNvSpPr txBox="1">
              <a:spLocks noChangeArrowheads="1"/>
            </p:cNvSpPr>
            <p:nvPr/>
          </p:nvSpPr>
          <p:spPr bwMode="auto">
            <a:xfrm>
              <a:off x="1038"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500</a:t>
              </a:r>
              <a:endParaRPr lang="en-US">
                <a:solidFill>
                  <a:srgbClr val="FFFFFF"/>
                </a:solidFill>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98686"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algn="ctr" eaLnBrk="1" hangingPunct="1">
                <a:spcBef>
                  <a:spcPct val="50000"/>
                </a:spcBef>
              </a:pPr>
              <a:r>
                <a:rPr lang="en-US" sz="2000">
                  <a:solidFill>
                    <a:srgbClr val="FFFFFF"/>
                  </a:solidFill>
                  <a:cs typeface="Arial" charset="0"/>
                </a:rPr>
                <a:t>L</a:t>
              </a:r>
              <a:endParaRPr lang="en-US" sz="700">
                <a:solidFill>
                  <a:srgbClr val="FFFFFF"/>
                </a:solidFill>
                <a:cs typeface="Arial" charset="0"/>
              </a:endParaRPr>
            </a:p>
            <a:p>
              <a:pPr eaLnBrk="1" hangingPunct="1">
                <a:spcBef>
                  <a:spcPct val="50000"/>
                </a:spcBef>
              </a:pPr>
              <a:endParaRPr lang="en-US" sz="900">
                <a:solidFill>
                  <a:srgbClr val="FFFFFF"/>
                </a:solidFill>
                <a:cs typeface="Arial" charset="0"/>
              </a:endParaRPr>
            </a:p>
          </p:txBody>
        </p:sp>
        <p:sp>
          <p:nvSpPr>
            <p:cNvPr id="198687" name="Text Box 26"/>
            <p:cNvSpPr txBox="1">
              <a:spLocks noChangeArrowheads="1"/>
            </p:cNvSpPr>
            <p:nvPr/>
          </p:nvSpPr>
          <p:spPr bwMode="auto">
            <a:xfrm>
              <a:off x="289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564</a:t>
              </a:r>
              <a:endParaRPr lang="en-US">
                <a:solidFill>
                  <a:srgbClr val="FFFFFF"/>
                </a:solidFill>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98684" name="Text Box 21"/>
            <p:cNvSpPr txBox="1">
              <a:spLocks noChangeArrowheads="1"/>
            </p:cNvSpPr>
            <p:nvPr/>
          </p:nvSpPr>
          <p:spPr bwMode="auto">
            <a:xfrm>
              <a:off x="985" y="1872"/>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1068</a:t>
              </a:r>
              <a:endParaRPr lang="en-US">
                <a:solidFill>
                  <a:srgbClr val="FFFFFF"/>
                </a:solidFill>
                <a:cs typeface="Arial" charset="0"/>
              </a:endParaRPr>
            </a:p>
          </p:txBody>
        </p:sp>
        <p:sp>
          <p:nvSpPr>
            <p:cNvPr id="198685"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98682" name="Text Box 22"/>
            <p:cNvSpPr txBox="1">
              <a:spLocks noChangeArrowheads="1"/>
            </p:cNvSpPr>
            <p:nvPr/>
          </p:nvSpPr>
          <p:spPr bwMode="auto">
            <a:xfrm>
              <a:off x="2419" y="1872"/>
              <a:ext cx="51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1149</a:t>
              </a:r>
              <a:endParaRPr lang="en-US">
                <a:solidFill>
                  <a:srgbClr val="FFFFFF"/>
                </a:solidFill>
                <a:cs typeface="Arial" charset="0"/>
              </a:endParaRPr>
            </a:p>
          </p:txBody>
        </p:sp>
        <p:sp>
          <p:nvSpPr>
            <p:cNvPr id="198683"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98680"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98681"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grpSp>
      <p:grpSp>
        <p:nvGrpSpPr>
          <p:cNvPr id="12" name="Group 40"/>
          <p:cNvGrpSpPr>
            <a:grpSpLocks/>
          </p:cNvGrpSpPr>
          <p:nvPr/>
        </p:nvGrpSpPr>
        <p:grpSpPr bwMode="auto">
          <a:xfrm flipH="1">
            <a:off x="3733800" y="1295400"/>
            <a:ext cx="228600" cy="2514600"/>
            <a:chOff x="1488" y="816"/>
            <a:chExt cx="144" cy="1584"/>
          </a:xfrm>
        </p:grpSpPr>
        <p:sp>
          <p:nvSpPr>
            <p:cNvPr id="198678"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98679"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98676" name="Rectangle 54"/>
          <p:cNvSpPr>
            <a:spLocks noGrp="1" noChangeArrowheads="1"/>
          </p:cNvSpPr>
          <p:nvPr>
            <p:ph type="title" idx="4294967295"/>
          </p:nvPr>
        </p:nvSpPr>
        <p:spPr>
          <a:xfrm>
            <a:off x="5410200" y="1219200"/>
            <a:ext cx="3124200" cy="1569660"/>
          </a:xfrm>
          <a:solidFill>
            <a:schemeClr val="bg2"/>
          </a:solidFill>
        </p:spPr>
        <p:txBody>
          <a:bodyPr anchor="t" anchorCtr="0">
            <a:spAutoFit/>
          </a:bodyPr>
          <a:lstStyle/>
          <a:p>
            <a:pPr eaLnBrk="1" hangingPunct="1"/>
            <a:r>
              <a:rPr lang="zh-TW" altLang="en-US" sz="48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馬</a:t>
            </a:r>
            <a:r>
              <a:rPr lang="ja-JP" altLang="en-US" sz="48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可先存假</a:t>
            </a:r>
            <a:r>
              <a:rPr lang="zh-TW" altLang="en-US" sz="48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說充圖</a:t>
            </a:r>
            <a:endParaRPr lang="en-US" sz="4800" b="1" dirty="0">
              <a:solidFill>
                <a:schemeClr val="tx1"/>
              </a:solidFill>
              <a:latin typeface="KaiTi" pitchFamily="49" charset="-122"/>
              <a:ea typeface="KaiTi" pitchFamily="49" charset="-122"/>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1517085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5" name="Text Box 2"/>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a:ea typeface="SimSun" charset="0"/>
                <a:cs typeface="SimSun" charset="0"/>
              </a:rPr>
              <a:t>49</a:t>
            </a:r>
          </a:p>
        </p:txBody>
      </p:sp>
      <p:pic>
        <p:nvPicPr>
          <p:cNvPr id="103426"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152400" y="1219200"/>
            <a:ext cx="8763000" cy="49625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03427" name="Rectangle 4"/>
          <p:cNvSpPr>
            <a:spLocks noChangeArrowheads="1"/>
          </p:cNvSpPr>
          <p:nvPr/>
        </p:nvSpPr>
        <p:spPr bwMode="auto">
          <a:xfrm>
            <a:off x="4267200" y="1066800"/>
            <a:ext cx="533400" cy="51816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60774" name="Picture 6" descr="j0236214"/>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0" y="4572000"/>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5" name="Picture 7" descr="j0236214"/>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4724400" y="2819400"/>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4267200" y="3429000"/>
            <a:ext cx="4572000" cy="2747963"/>
            <a:chOff x="2688" y="2160"/>
            <a:chExt cx="2880" cy="1731"/>
          </a:xfrm>
        </p:grpSpPr>
        <p:grpSp>
          <p:nvGrpSpPr>
            <p:cNvPr id="103450" name="Group 9"/>
            <p:cNvGrpSpPr>
              <a:grpSpLocks/>
            </p:cNvGrpSpPr>
            <p:nvPr/>
          </p:nvGrpSpPr>
          <p:grpSpPr bwMode="auto">
            <a:xfrm>
              <a:off x="3024" y="2304"/>
              <a:ext cx="2544" cy="1587"/>
              <a:chOff x="3072" y="2256"/>
              <a:chExt cx="2544" cy="1587"/>
            </a:xfrm>
          </p:grpSpPr>
          <p:sp>
            <p:nvSpPr>
              <p:cNvPr id="103452" name="Text Box 10"/>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b="1" dirty="0">
                    <a:solidFill>
                      <a:srgbClr val="F7F7F7"/>
                    </a:solidFill>
                    <a:latin typeface="KaiTi" pitchFamily="49" charset="-122"/>
                    <a:ea typeface="KaiTi" pitchFamily="49" charset="-122"/>
                  </a:rPr>
                  <a:t>見</a:t>
                </a:r>
                <a:r>
                  <a:rPr lang="en-US" b="1" dirty="0" err="1">
                    <a:solidFill>
                      <a:srgbClr val="F7F7F7"/>
                    </a:solidFill>
                    <a:latin typeface="KaiTi" pitchFamily="49" charset="-122"/>
                    <a:ea typeface="KaiTi" pitchFamily="49" charset="-122"/>
                  </a:rPr>
                  <a:t>解二</a:t>
                </a:r>
                <a:r>
                  <a:rPr lang="zh-TW" altLang="en-US" b="1" dirty="0">
                    <a:solidFill>
                      <a:srgbClr val="F7F7F7"/>
                    </a:solidFill>
                    <a:latin typeface="KaiTi" pitchFamily="49" charset="-122"/>
                    <a:ea typeface="KaiTi" pitchFamily="49" charset="-122"/>
                  </a:rPr>
                  <a:t>會</a:t>
                </a:r>
                <a:r>
                  <a:rPr lang="ja-JP" altLang="en-US" b="1" dirty="0">
                    <a:latin typeface="KaiTi" pitchFamily="49" charset="-122"/>
                    <a:ea typeface="KaiTi" pitchFamily="49" charset="-122"/>
                  </a:rPr>
                  <a:t>在</a:t>
                </a:r>
                <a:r>
                  <a:rPr lang="zh-TW" altLang="en-US" b="1" dirty="0">
                    <a:latin typeface="KaiTi" pitchFamily="49" charset="-122"/>
                    <a:ea typeface="KaiTi" pitchFamily="49" charset="-122"/>
                  </a:rPr>
                  <a:t>課堂</a:t>
                </a:r>
                <a:r>
                  <a:rPr lang="ja-JP" altLang="en-US" b="1" dirty="0">
                    <a:latin typeface="KaiTi" pitchFamily="49" charset="-122"/>
                    <a:ea typeface="KaiTi" pitchFamily="49" charset="-122"/>
                  </a:rPr>
                  <a:t>教</a:t>
                </a:r>
                <a:r>
                  <a:rPr lang="zh-TW" altLang="en-US" b="1" dirty="0">
                    <a:latin typeface="KaiTi" pitchFamily="49" charset="-122"/>
                    <a:ea typeface="KaiTi" pitchFamily="49" charset="-122"/>
                  </a:rPr>
                  <a:t>導</a:t>
                </a:r>
                <a:endParaRPr lang="en-US" altLang="zh-CN" b="1" dirty="0">
                  <a:latin typeface="KaiTi" pitchFamily="49" charset="-122"/>
                  <a:ea typeface="KaiTi" pitchFamily="49" charset="-122"/>
                </a:endParaRPr>
              </a:p>
            </p:txBody>
          </p:sp>
          <p:sp>
            <p:nvSpPr>
              <p:cNvPr id="103453" name="Rectangle 11"/>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pic>
          <p:nvPicPr>
            <p:cNvPr id="103451" name="Picture 12" descr="j0236214"/>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2" name="Picture 13" descr="j024057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76200"/>
            <a:ext cx="15240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82" name="Rectangle 14"/>
          <p:cNvSpPr>
            <a:spLocks noGrp="1" noChangeArrowheads="1"/>
          </p:cNvSpPr>
          <p:nvPr>
            <p:ph type="title" idx="4294967295"/>
          </p:nvPr>
        </p:nvSpPr>
        <p:spPr>
          <a:xfrm>
            <a:off x="5626100" y="188913"/>
            <a:ext cx="3517900" cy="584200"/>
          </a:xfrm>
          <a:prstGeom prst="rect">
            <a:avLst/>
          </a:prstGeom>
          <a:solidFill>
            <a:schemeClr val="bg2"/>
          </a:solidFill>
        </p:spPr>
        <p:txBody>
          <a:bodyPr wrap="square" anchor="t" anchorCtr="0">
            <a:spAutoFit/>
          </a:bodyPr>
          <a:lstStyle/>
          <a:p>
            <a:pPr algn="l" eaLnBrk="1" hangingPunct="1">
              <a:defRPr/>
            </a:pPr>
            <a:r>
              <a:rPr lang="zh-TW" altLang="en-US"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與</a:t>
            </a:r>
            <a:r>
              <a:rPr lang="en-US" altLang="zh-CN"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符</a:t>
            </a:r>
            <a:r>
              <a:rPr lang="zh-TW" altLang="en-US"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類</a:t>
            </a:r>
            <a:r>
              <a:rPr lang="zh-CN" altLang="en-US" sz="3200" b="1" dirty="0">
                <a:solidFill>
                  <a:schemeClr val="tx1"/>
                </a:solidFill>
                <a:effectLst>
                  <a:outerShdw blurRad="38100" dist="38100" dir="2700000" algn="tl">
                    <a:srgbClr val="000000"/>
                  </a:outerShdw>
                </a:effectLst>
                <a:latin typeface="KaiTi" pitchFamily="49" charset="-122"/>
                <a:ea typeface="KaiTi" pitchFamily="49" charset="-122"/>
                <a:cs typeface="楷体" charset="0"/>
              </a:rPr>
              <a:t>福音的</a:t>
            </a:r>
            <a:r>
              <a:rPr lang="zh-TW" altLang="en-US" sz="3200" b="1" dirty="0">
                <a:solidFill>
                  <a:schemeClr val="tx1"/>
                </a:solidFill>
                <a:effectLst>
                  <a:outerShdw blurRad="38100" dist="38100" dir="2700000" algn="tl">
                    <a:srgbClr val="000000"/>
                  </a:outerShdw>
                </a:effectLst>
                <a:latin typeface="KaiTi" pitchFamily="49" charset="-122"/>
                <a:ea typeface="KaiTi" pitchFamily="49" charset="-122"/>
                <a:cs typeface="楷体" charset="0"/>
              </a:rPr>
              <a:t>約會</a:t>
            </a:r>
            <a:endParaRPr lang="zh-CN" altLang="en-US" sz="3200" b="1" dirty="0">
              <a:solidFill>
                <a:schemeClr val="tx1"/>
              </a:solidFill>
              <a:effectLst>
                <a:outerShdw blurRad="38100" dist="38100" dir="2700000" algn="tl">
                  <a:srgbClr val="000000"/>
                </a:outerShdw>
              </a:effectLst>
              <a:latin typeface="KaiTi" pitchFamily="49" charset="-122"/>
              <a:ea typeface="KaiTi" pitchFamily="49" charset="-122"/>
              <a:cs typeface="楷体" charset="0"/>
            </a:endParaRPr>
          </a:p>
        </p:txBody>
      </p:sp>
      <p:sp>
        <p:nvSpPr>
          <p:cNvPr id="103434" name="Rectangle 14"/>
          <p:cNvSpPr>
            <a:spLocks noChangeArrowheads="1"/>
          </p:cNvSpPr>
          <p:nvPr/>
        </p:nvSpPr>
        <p:spPr bwMode="auto">
          <a:xfrm>
            <a:off x="1752600" y="1600200"/>
            <a:ext cx="1066800" cy="461963"/>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b="1" dirty="0">
                <a:solidFill>
                  <a:srgbClr val="000404"/>
                </a:solidFill>
                <a:latin typeface="KaiTi" pitchFamily="49" charset="-122"/>
                <a:ea typeface="KaiTi" pitchFamily="49" charset="-122"/>
              </a:rPr>
              <a:t>馬太</a:t>
            </a:r>
            <a:endParaRPr lang="en-US" dirty="0">
              <a:solidFill>
                <a:srgbClr val="000404"/>
              </a:solidFill>
              <a:latin typeface="KaiTi" pitchFamily="49" charset="-122"/>
              <a:ea typeface="KaiTi" pitchFamily="49" charset="-122"/>
            </a:endParaRPr>
          </a:p>
        </p:txBody>
      </p:sp>
      <p:sp>
        <p:nvSpPr>
          <p:cNvPr id="103435" name="Rectangle 15"/>
          <p:cNvSpPr>
            <a:spLocks noChangeArrowheads="1"/>
          </p:cNvSpPr>
          <p:nvPr/>
        </p:nvSpPr>
        <p:spPr bwMode="auto">
          <a:xfrm>
            <a:off x="152400" y="1371600"/>
            <a:ext cx="838200" cy="461963"/>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b="1" dirty="0">
                <a:solidFill>
                  <a:srgbClr val="000404"/>
                </a:solidFill>
                <a:latin typeface="KaiTi" pitchFamily="49" charset="-122"/>
                <a:ea typeface="KaiTi" pitchFamily="49" charset="-122"/>
              </a:rPr>
              <a:t>馬可</a:t>
            </a:r>
            <a:endParaRPr lang="en-US" dirty="0">
              <a:solidFill>
                <a:srgbClr val="000404"/>
              </a:solidFill>
              <a:latin typeface="KaiTi" pitchFamily="49" charset="-122"/>
              <a:ea typeface="KaiTi" pitchFamily="49" charset="-122"/>
            </a:endParaRPr>
          </a:p>
        </p:txBody>
      </p:sp>
      <p:sp>
        <p:nvSpPr>
          <p:cNvPr id="103436" name="Rectangle 16"/>
          <p:cNvSpPr>
            <a:spLocks noChangeArrowheads="1"/>
          </p:cNvSpPr>
          <p:nvPr/>
        </p:nvSpPr>
        <p:spPr bwMode="auto">
          <a:xfrm>
            <a:off x="2971800" y="1676400"/>
            <a:ext cx="914400" cy="461963"/>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b="1" dirty="0">
                <a:solidFill>
                  <a:srgbClr val="000404"/>
                </a:solidFill>
                <a:latin typeface="KaiTi" pitchFamily="49" charset="-122"/>
                <a:ea typeface="KaiTi" pitchFamily="49" charset="-122"/>
              </a:rPr>
              <a:t>路加</a:t>
            </a:r>
            <a:endParaRPr lang="en-US" b="1" dirty="0">
              <a:solidFill>
                <a:srgbClr val="000404"/>
              </a:solidFill>
              <a:latin typeface="KaiTi" pitchFamily="49" charset="-122"/>
              <a:ea typeface="KaiTi" pitchFamily="49" charset="-122"/>
            </a:endParaRPr>
          </a:p>
        </p:txBody>
      </p:sp>
      <p:sp>
        <p:nvSpPr>
          <p:cNvPr id="103437" name="Rectangle 17"/>
          <p:cNvSpPr>
            <a:spLocks noChangeArrowheads="1"/>
          </p:cNvSpPr>
          <p:nvPr/>
        </p:nvSpPr>
        <p:spPr bwMode="auto">
          <a:xfrm>
            <a:off x="228600" y="1916113"/>
            <a:ext cx="1447800" cy="3698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b="1" u="sng" dirty="0">
                <a:solidFill>
                  <a:srgbClr val="000404"/>
                </a:solidFill>
                <a:latin typeface="KaiTi" pitchFamily="49" charset="-122"/>
                <a:ea typeface="KaiTi" pitchFamily="49" charset="-122"/>
              </a:rPr>
              <a:t>假</a:t>
            </a:r>
            <a:r>
              <a:rPr lang="zh-TW" altLang="en-US" sz="1800" b="1" u="sng" dirty="0">
                <a:solidFill>
                  <a:srgbClr val="000404"/>
                </a:solidFill>
                <a:latin typeface="KaiTi" pitchFamily="49" charset="-122"/>
                <a:ea typeface="KaiTi" pitchFamily="49" charset="-122"/>
              </a:rPr>
              <a:t>設</a:t>
            </a:r>
            <a:r>
              <a:rPr lang="en-US" sz="1800" b="1" u="sng" dirty="0">
                <a:solidFill>
                  <a:srgbClr val="000404"/>
                </a:solidFill>
                <a:latin typeface="KaiTi" pitchFamily="49" charset="-122"/>
                <a:ea typeface="KaiTi" pitchFamily="49" charset="-122"/>
              </a:rPr>
              <a:t>甲</a:t>
            </a:r>
          </a:p>
        </p:txBody>
      </p:sp>
      <p:sp>
        <p:nvSpPr>
          <p:cNvPr id="103438" name="Rectangle 18"/>
          <p:cNvSpPr>
            <a:spLocks noChangeArrowheads="1"/>
          </p:cNvSpPr>
          <p:nvPr/>
        </p:nvSpPr>
        <p:spPr bwMode="auto">
          <a:xfrm>
            <a:off x="6248400" y="1447800"/>
            <a:ext cx="1219200" cy="461963"/>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b="1" dirty="0">
                <a:solidFill>
                  <a:srgbClr val="000404"/>
                </a:solidFill>
                <a:latin typeface="KaiTi" pitchFamily="49" charset="-122"/>
                <a:ea typeface="KaiTi" pitchFamily="49" charset="-122"/>
              </a:rPr>
              <a:t>馬太</a:t>
            </a:r>
            <a:endParaRPr lang="en-US" b="1" dirty="0">
              <a:solidFill>
                <a:srgbClr val="000404"/>
              </a:solidFill>
              <a:latin typeface="KaiTi" pitchFamily="49" charset="-122"/>
              <a:ea typeface="KaiTi" pitchFamily="49" charset="-122"/>
            </a:endParaRPr>
          </a:p>
        </p:txBody>
      </p:sp>
      <p:sp>
        <p:nvSpPr>
          <p:cNvPr id="103439" name="Rectangle 20"/>
          <p:cNvSpPr>
            <a:spLocks noChangeArrowheads="1"/>
          </p:cNvSpPr>
          <p:nvPr/>
        </p:nvSpPr>
        <p:spPr bwMode="auto">
          <a:xfrm>
            <a:off x="4953000" y="1447800"/>
            <a:ext cx="914400" cy="461963"/>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b="1" dirty="0">
                <a:solidFill>
                  <a:srgbClr val="000404"/>
                </a:solidFill>
                <a:latin typeface="KaiTi" pitchFamily="49" charset="-122"/>
                <a:ea typeface="KaiTi" pitchFamily="49" charset="-122"/>
              </a:rPr>
              <a:t>馬可</a:t>
            </a:r>
            <a:endParaRPr lang="en-US" b="1" dirty="0">
              <a:solidFill>
                <a:srgbClr val="000404"/>
              </a:solidFill>
              <a:latin typeface="KaiTi" pitchFamily="49" charset="-122"/>
              <a:ea typeface="KaiTi" pitchFamily="49" charset="-122"/>
            </a:endParaRPr>
          </a:p>
        </p:txBody>
      </p:sp>
      <p:sp>
        <p:nvSpPr>
          <p:cNvPr id="103440" name="Rectangle 21"/>
          <p:cNvSpPr>
            <a:spLocks noChangeArrowheads="1"/>
          </p:cNvSpPr>
          <p:nvPr/>
        </p:nvSpPr>
        <p:spPr bwMode="auto">
          <a:xfrm>
            <a:off x="7772400" y="1447800"/>
            <a:ext cx="914400" cy="461963"/>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b="1" dirty="0">
                <a:solidFill>
                  <a:srgbClr val="000404"/>
                </a:solidFill>
                <a:latin typeface="KaiTi" pitchFamily="49" charset="-122"/>
                <a:ea typeface="KaiTi" pitchFamily="49" charset="-122"/>
                <a:cs typeface="蘋果儷細宋" charset="0"/>
              </a:rPr>
              <a:t>路加</a:t>
            </a:r>
            <a:endParaRPr lang="en-US" dirty="0">
              <a:solidFill>
                <a:srgbClr val="000404"/>
              </a:solidFill>
              <a:latin typeface="KaiTi" pitchFamily="49" charset="-122"/>
              <a:ea typeface="KaiTi" pitchFamily="49" charset="-122"/>
            </a:endParaRPr>
          </a:p>
        </p:txBody>
      </p:sp>
      <p:sp>
        <p:nvSpPr>
          <p:cNvPr id="103441" name="Rectangle 22"/>
          <p:cNvSpPr>
            <a:spLocks noChangeArrowheads="1"/>
          </p:cNvSpPr>
          <p:nvPr/>
        </p:nvSpPr>
        <p:spPr bwMode="auto">
          <a:xfrm>
            <a:off x="4953000" y="1905000"/>
            <a:ext cx="1447800" cy="3698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b="1" u="sng" dirty="0">
                <a:solidFill>
                  <a:srgbClr val="000404"/>
                </a:solidFill>
                <a:latin typeface="KaiTi" pitchFamily="49" charset="-122"/>
                <a:ea typeface="KaiTi" pitchFamily="49" charset="-122"/>
              </a:rPr>
              <a:t>假</a:t>
            </a:r>
            <a:r>
              <a:rPr lang="zh-TW" altLang="en-US" sz="1800" b="1" u="sng" dirty="0">
                <a:solidFill>
                  <a:srgbClr val="000404"/>
                </a:solidFill>
                <a:latin typeface="KaiTi" pitchFamily="49" charset="-122"/>
                <a:ea typeface="KaiTi" pitchFamily="49" charset="-122"/>
              </a:rPr>
              <a:t>設</a:t>
            </a:r>
            <a:r>
              <a:rPr lang="en-US" sz="1800" b="1" u="sng" dirty="0">
                <a:solidFill>
                  <a:srgbClr val="000404"/>
                </a:solidFill>
                <a:latin typeface="KaiTi" pitchFamily="49" charset="-122"/>
                <a:ea typeface="KaiTi" pitchFamily="49" charset="-122"/>
              </a:rPr>
              <a:t>乙</a:t>
            </a:r>
          </a:p>
        </p:txBody>
      </p:sp>
      <p:sp>
        <p:nvSpPr>
          <p:cNvPr id="103442" name="Rectangle 23"/>
          <p:cNvSpPr>
            <a:spLocks noChangeArrowheads="1"/>
          </p:cNvSpPr>
          <p:nvPr/>
        </p:nvSpPr>
        <p:spPr bwMode="auto">
          <a:xfrm>
            <a:off x="228600" y="2297113"/>
            <a:ext cx="3810000" cy="369887"/>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800" b="1" dirty="0">
                <a:solidFill>
                  <a:srgbClr val="000404"/>
                </a:solidFill>
                <a:latin typeface="KaiTi" pitchFamily="49" charset="-122"/>
                <a:ea typeface="KaiTi" pitchFamily="49" charset="-122"/>
                <a:cs typeface="蘋果儷細宋" charset="0"/>
              </a:rPr>
              <a:t>馬</a:t>
            </a:r>
            <a:r>
              <a:rPr lang="zh-CN" altLang="en-US" sz="1800" b="1" dirty="0">
                <a:solidFill>
                  <a:srgbClr val="000404"/>
                </a:solidFill>
                <a:latin typeface="KaiTi" pitchFamily="49" charset="-122"/>
                <a:ea typeface="KaiTi" pitchFamily="49" charset="-122"/>
                <a:cs typeface="蘋果儷細宋" charset="0"/>
              </a:rPr>
              <a:t>太</a:t>
            </a:r>
            <a:r>
              <a:rPr lang="zh-TW" altLang="en-US" sz="1800" b="1" dirty="0">
                <a:solidFill>
                  <a:srgbClr val="000404"/>
                </a:solidFill>
                <a:latin typeface="KaiTi" pitchFamily="49" charset="-122"/>
                <a:ea typeface="KaiTi" pitchFamily="49" charset="-122"/>
                <a:cs typeface="蘋果儷細宋" charset="0"/>
              </a:rPr>
              <a:t>與</a:t>
            </a:r>
            <a:r>
              <a:rPr lang="zh-CN" altLang="en-US" sz="1800" b="1" dirty="0">
                <a:solidFill>
                  <a:srgbClr val="000404"/>
                </a:solidFill>
                <a:latin typeface="KaiTi" pitchFamily="49" charset="-122"/>
                <a:ea typeface="KaiTi" pitchFamily="49" charset="-122"/>
                <a:cs typeface="蘋果儷細宋" charset="0"/>
              </a:rPr>
              <a:t>路加</a:t>
            </a:r>
            <a:r>
              <a:rPr lang="en-US" sz="1800" b="1" dirty="0" err="1">
                <a:solidFill>
                  <a:srgbClr val="000404"/>
                </a:solidFill>
                <a:latin typeface="KaiTi" pitchFamily="49" charset="-122"/>
                <a:ea typeface="KaiTi" pitchFamily="49" charset="-122"/>
              </a:rPr>
              <a:t>利用</a:t>
            </a:r>
            <a:r>
              <a:rPr lang="zh-TW" altLang="en-US" sz="1800" b="1" dirty="0">
                <a:solidFill>
                  <a:srgbClr val="000404"/>
                </a:solidFill>
                <a:latin typeface="KaiTi" pitchFamily="49" charset="-122"/>
                <a:ea typeface="KaiTi" pitchFamily="49" charset="-122"/>
              </a:rPr>
              <a:t>馬</a:t>
            </a:r>
            <a:r>
              <a:rPr lang="zh-CN" altLang="en-US" sz="1800" b="1" dirty="0">
                <a:solidFill>
                  <a:srgbClr val="000404"/>
                </a:solidFill>
                <a:latin typeface="KaiTi" pitchFamily="49" charset="-122"/>
                <a:ea typeface="KaiTi" pitchFamily="49" charset="-122"/>
                <a:cs typeface="蘋果儷細宋" charset="0"/>
              </a:rPr>
              <a:t>可</a:t>
            </a:r>
            <a:r>
              <a:rPr lang="zh-TW" altLang="en-US" sz="1800" b="1" dirty="0">
                <a:solidFill>
                  <a:srgbClr val="000404"/>
                </a:solidFill>
                <a:latin typeface="KaiTi" pitchFamily="49" charset="-122"/>
                <a:ea typeface="KaiTi" pitchFamily="49" charset="-122"/>
                <a:cs typeface="蘋果儷細宋" charset="0"/>
              </a:rPr>
              <a:t>為</a:t>
            </a:r>
            <a:r>
              <a:rPr lang="en-US" sz="1800" b="1" dirty="0" err="1">
                <a:solidFill>
                  <a:srgbClr val="000404"/>
                </a:solidFill>
                <a:latin typeface="KaiTi" pitchFamily="49" charset="-122"/>
                <a:ea typeface="KaiTi" pitchFamily="49" charset="-122"/>
              </a:rPr>
              <a:t>主要</a:t>
            </a:r>
            <a:r>
              <a:rPr lang="zh-TW" altLang="en-US" sz="1800" b="1" dirty="0">
                <a:solidFill>
                  <a:srgbClr val="000404"/>
                </a:solidFill>
                <a:latin typeface="KaiTi" pitchFamily="49" charset="-122"/>
                <a:ea typeface="KaiTi" pitchFamily="49" charset="-122"/>
              </a:rPr>
              <a:t>來</a:t>
            </a:r>
            <a:r>
              <a:rPr lang="en-US" sz="1800" b="1" dirty="0">
                <a:solidFill>
                  <a:srgbClr val="000404"/>
                </a:solidFill>
                <a:latin typeface="KaiTi" pitchFamily="49" charset="-122"/>
                <a:ea typeface="KaiTi" pitchFamily="49" charset="-122"/>
              </a:rPr>
              <a:t>源</a:t>
            </a:r>
          </a:p>
        </p:txBody>
      </p:sp>
      <p:sp>
        <p:nvSpPr>
          <p:cNvPr id="103443" name="Rectangle 24"/>
          <p:cNvSpPr>
            <a:spLocks noChangeArrowheads="1"/>
          </p:cNvSpPr>
          <p:nvPr/>
        </p:nvSpPr>
        <p:spPr bwMode="auto">
          <a:xfrm>
            <a:off x="4953000" y="2209800"/>
            <a:ext cx="3962400" cy="646331"/>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800" b="1" dirty="0">
                <a:solidFill>
                  <a:srgbClr val="000404"/>
                </a:solidFill>
                <a:latin typeface="KaiTi" pitchFamily="49" charset="-122"/>
                <a:ea typeface="KaiTi" pitchFamily="49" charset="-122"/>
                <a:cs typeface="蘋果儷細宋" charset="0"/>
              </a:rPr>
              <a:t>馬</a:t>
            </a:r>
            <a:r>
              <a:rPr lang="zh-CN" altLang="en-US" sz="1800" b="1" dirty="0">
                <a:solidFill>
                  <a:srgbClr val="000404"/>
                </a:solidFill>
                <a:latin typeface="KaiTi" pitchFamily="49" charset="-122"/>
                <a:ea typeface="KaiTi" pitchFamily="49" charset="-122"/>
                <a:cs typeface="蘋果儷細宋" charset="0"/>
              </a:rPr>
              <a:t>太</a:t>
            </a:r>
            <a:r>
              <a:rPr lang="zh-TW" altLang="en-US" sz="1800" b="1" dirty="0">
                <a:solidFill>
                  <a:srgbClr val="000404"/>
                </a:solidFill>
                <a:latin typeface="KaiTi" pitchFamily="49" charset="-122"/>
                <a:ea typeface="KaiTi" pitchFamily="49" charset="-122"/>
                <a:cs typeface="蘋果儷細宋" charset="0"/>
              </a:rPr>
              <a:t>與</a:t>
            </a:r>
            <a:r>
              <a:rPr lang="zh-CN" altLang="en-US" sz="1800" b="1" dirty="0">
                <a:solidFill>
                  <a:srgbClr val="000404"/>
                </a:solidFill>
                <a:latin typeface="KaiTi" pitchFamily="49" charset="-122"/>
                <a:ea typeface="KaiTi" pitchFamily="49" charset="-122"/>
                <a:cs typeface="蘋果儷細宋" charset="0"/>
              </a:rPr>
              <a:t>路加</a:t>
            </a:r>
            <a:r>
              <a:rPr lang="en-US" sz="1800" b="1" dirty="0" err="1">
                <a:solidFill>
                  <a:srgbClr val="000404"/>
                </a:solidFill>
                <a:latin typeface="KaiTi" pitchFamily="49" charset="-122"/>
                <a:ea typeface="KaiTi" pitchFamily="49" charset="-122"/>
              </a:rPr>
              <a:t>没有利用</a:t>
            </a:r>
            <a:r>
              <a:rPr lang="zh-TW" altLang="en-US" sz="1800" b="1" dirty="0">
                <a:solidFill>
                  <a:srgbClr val="000404"/>
                </a:solidFill>
                <a:latin typeface="KaiTi" pitchFamily="49" charset="-122"/>
                <a:ea typeface="KaiTi" pitchFamily="49" charset="-122"/>
              </a:rPr>
              <a:t>馬</a:t>
            </a:r>
            <a:r>
              <a:rPr lang="zh-CN" altLang="en-US" sz="1800" b="1" dirty="0">
                <a:solidFill>
                  <a:srgbClr val="000404"/>
                </a:solidFill>
                <a:latin typeface="KaiTi" pitchFamily="49" charset="-122"/>
                <a:ea typeface="KaiTi" pitchFamily="49" charset="-122"/>
                <a:cs typeface="蘋果儷細宋" charset="0"/>
              </a:rPr>
              <a:t>可</a:t>
            </a:r>
            <a:r>
              <a:rPr lang="zh-TW" altLang="en-US" sz="1800" b="1" dirty="0">
                <a:solidFill>
                  <a:srgbClr val="000404"/>
                </a:solidFill>
                <a:latin typeface="KaiTi" pitchFamily="49" charset="-122"/>
                <a:ea typeface="KaiTi" pitchFamily="49" charset="-122"/>
                <a:cs typeface="蘋果儷細宋" charset="0"/>
              </a:rPr>
              <a:t>為</a:t>
            </a:r>
            <a:r>
              <a:rPr lang="en-US" sz="1800" b="1" dirty="0" err="1">
                <a:solidFill>
                  <a:srgbClr val="000404"/>
                </a:solidFill>
                <a:latin typeface="KaiTi" pitchFamily="49" charset="-122"/>
                <a:ea typeface="KaiTi" pitchFamily="49" charset="-122"/>
              </a:rPr>
              <a:t>主要来源</a:t>
            </a:r>
            <a:endParaRPr lang="en-US" altLang="ja-JP" sz="1800" b="1" dirty="0">
              <a:solidFill>
                <a:srgbClr val="000404"/>
              </a:solidFill>
              <a:latin typeface="KaiTi" pitchFamily="49" charset="-122"/>
              <a:ea typeface="KaiTi" pitchFamily="49" charset="-122"/>
            </a:endParaRPr>
          </a:p>
          <a:p>
            <a:endParaRPr lang="en-US" sz="1800" b="1" dirty="0">
              <a:solidFill>
                <a:srgbClr val="000404"/>
              </a:solidFill>
              <a:latin typeface="KaiTi" pitchFamily="49" charset="-122"/>
              <a:ea typeface="KaiTi" pitchFamily="49" charset="-122"/>
            </a:endParaRPr>
          </a:p>
        </p:txBody>
      </p:sp>
      <p:sp>
        <p:nvSpPr>
          <p:cNvPr id="103444" name="Rectangle 25"/>
          <p:cNvSpPr>
            <a:spLocks noChangeArrowheads="1"/>
          </p:cNvSpPr>
          <p:nvPr/>
        </p:nvSpPr>
        <p:spPr bwMode="auto">
          <a:xfrm>
            <a:off x="493713" y="2743200"/>
            <a:ext cx="1106487" cy="369888"/>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800" b="1" dirty="0">
                <a:solidFill>
                  <a:srgbClr val="000404"/>
                </a:solidFill>
                <a:latin typeface="KaiTi" pitchFamily="49" charset="-122"/>
                <a:ea typeface="KaiTi" pitchFamily="49" charset="-122"/>
              </a:rPr>
              <a:t>見</a:t>
            </a:r>
            <a:r>
              <a:rPr lang="en-US" sz="1800" b="1" dirty="0" err="1">
                <a:solidFill>
                  <a:srgbClr val="000404"/>
                </a:solidFill>
                <a:latin typeface="KaiTi" pitchFamily="49" charset="-122"/>
                <a:ea typeface="KaiTi" pitchFamily="49" charset="-122"/>
              </a:rPr>
              <a:t>解一</a:t>
            </a:r>
            <a:endParaRPr lang="en-US" sz="1800" b="1" dirty="0">
              <a:solidFill>
                <a:srgbClr val="000404"/>
              </a:solidFill>
              <a:latin typeface="KaiTi" pitchFamily="49" charset="-122"/>
              <a:ea typeface="KaiTi" pitchFamily="49" charset="-122"/>
            </a:endParaRPr>
          </a:p>
        </p:txBody>
      </p:sp>
      <p:sp>
        <p:nvSpPr>
          <p:cNvPr id="103445" name="Rectangle 26"/>
          <p:cNvSpPr>
            <a:spLocks noChangeArrowheads="1"/>
          </p:cNvSpPr>
          <p:nvPr/>
        </p:nvSpPr>
        <p:spPr bwMode="auto">
          <a:xfrm>
            <a:off x="5257800" y="2667000"/>
            <a:ext cx="990600" cy="369888"/>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800" b="1" dirty="0">
                <a:solidFill>
                  <a:srgbClr val="000404"/>
                </a:solidFill>
                <a:latin typeface="KaiTi" pitchFamily="49" charset="-122"/>
                <a:ea typeface="KaiTi" pitchFamily="49" charset="-122"/>
              </a:rPr>
              <a:t>見</a:t>
            </a:r>
            <a:r>
              <a:rPr lang="en-US" sz="1800" b="1" dirty="0" err="1">
                <a:solidFill>
                  <a:srgbClr val="000404"/>
                </a:solidFill>
                <a:latin typeface="KaiTi" pitchFamily="49" charset="-122"/>
                <a:ea typeface="KaiTi" pitchFamily="49" charset="-122"/>
              </a:rPr>
              <a:t>解一</a:t>
            </a:r>
            <a:endParaRPr lang="en-US" sz="1800" b="1" dirty="0">
              <a:solidFill>
                <a:srgbClr val="000404"/>
              </a:solidFill>
              <a:latin typeface="KaiTi" pitchFamily="49" charset="-122"/>
              <a:ea typeface="KaiTi" pitchFamily="49" charset="-122"/>
            </a:endParaRPr>
          </a:p>
        </p:txBody>
      </p:sp>
      <p:sp>
        <p:nvSpPr>
          <p:cNvPr id="103446" name="Rectangle 27"/>
          <p:cNvSpPr>
            <a:spLocks noChangeArrowheads="1"/>
          </p:cNvSpPr>
          <p:nvPr/>
        </p:nvSpPr>
        <p:spPr bwMode="auto">
          <a:xfrm>
            <a:off x="395536" y="3068960"/>
            <a:ext cx="3867472" cy="1538883"/>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TW" altLang="en-US" sz="1800" b="1" dirty="0">
                <a:solidFill>
                  <a:srgbClr val="000404"/>
                </a:solidFill>
                <a:latin typeface="KaiTi" pitchFamily="49" charset="-122"/>
                <a:ea typeface="KaiTi" pitchFamily="49" charset="-122"/>
                <a:cs typeface="蘋果儷細宋" charset="0"/>
              </a:rPr>
              <a:t>馬可</a:t>
            </a:r>
            <a:r>
              <a:rPr lang="en-US" sz="1800" b="1" dirty="0">
                <a:solidFill>
                  <a:srgbClr val="000404"/>
                </a:solidFill>
                <a:latin typeface="KaiTi" pitchFamily="49" charset="-122"/>
                <a:ea typeface="KaiTi" pitchFamily="49" charset="-122"/>
              </a:rPr>
              <a:t>在</a:t>
            </a:r>
            <a:r>
              <a:rPr lang="en-US" altLang="zh-CN" sz="1800" b="1" dirty="0">
                <a:solidFill>
                  <a:srgbClr val="000404"/>
                </a:solidFill>
                <a:latin typeface="KaiTi" pitchFamily="49" charset="-122"/>
                <a:ea typeface="KaiTi" pitchFamily="49" charset="-122"/>
                <a:cs typeface="蘋果儷細宋" charset="0"/>
              </a:rPr>
              <a:t>50s </a:t>
            </a:r>
            <a:r>
              <a:rPr lang="en-US" sz="1800" b="1" dirty="0" err="1">
                <a:solidFill>
                  <a:srgbClr val="000404"/>
                </a:solidFill>
                <a:latin typeface="KaiTi" pitchFamily="49" charset="-122"/>
                <a:ea typeface="KaiTi" pitchFamily="49" charset="-122"/>
              </a:rPr>
              <a:t>或在</a:t>
            </a:r>
            <a:r>
              <a:rPr lang="en-US" altLang="ja-JP" sz="1800" b="1" dirty="0">
                <a:solidFill>
                  <a:srgbClr val="000404"/>
                </a:solidFill>
                <a:latin typeface="KaiTi" pitchFamily="49" charset="-122"/>
                <a:ea typeface="KaiTi" pitchFamily="49" charset="-122"/>
              </a:rPr>
              <a:t> </a:t>
            </a:r>
            <a:r>
              <a:rPr lang="en-US" altLang="zh-CN" sz="1800" b="1" dirty="0">
                <a:solidFill>
                  <a:srgbClr val="000404"/>
                </a:solidFill>
                <a:latin typeface="KaiTi" pitchFamily="49" charset="-122"/>
                <a:ea typeface="KaiTi" pitchFamily="49" charset="-122"/>
                <a:cs typeface="蘋果儷細宋" charset="0"/>
              </a:rPr>
              <a:t>60s</a:t>
            </a:r>
            <a:r>
              <a:rPr lang="en-US" sz="1800" b="1" dirty="0">
                <a:solidFill>
                  <a:srgbClr val="000404"/>
                </a:solidFill>
                <a:latin typeface="KaiTi" pitchFamily="49" charset="-122"/>
                <a:ea typeface="KaiTi" pitchFamily="49" charset="-122"/>
              </a:rPr>
              <a:t>早期</a:t>
            </a:r>
            <a:r>
              <a:rPr lang="zh-TW" altLang="en-US" sz="1800" b="1" dirty="0">
                <a:solidFill>
                  <a:srgbClr val="000404"/>
                </a:solidFill>
                <a:latin typeface="KaiTi" pitchFamily="49" charset="-122"/>
                <a:ea typeface="KaiTi" pitchFamily="49" charset="-122"/>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r>
              <a:rPr lang="en-US" sz="1800" b="1" dirty="0">
                <a:solidFill>
                  <a:srgbClr val="000404"/>
                </a:solidFill>
                <a:latin typeface="KaiTi" pitchFamily="49" charset="-122"/>
                <a:ea typeface="KaiTi" pitchFamily="49" charset="-122"/>
              </a:rPr>
              <a:t>(一) </a:t>
            </a:r>
            <a:r>
              <a:rPr lang="zh-TW" altLang="en-US" sz="1800" b="1" dirty="0">
                <a:solidFill>
                  <a:srgbClr val="000404"/>
                </a:solidFill>
                <a:latin typeface="KaiTi" pitchFamily="49" charset="-122"/>
                <a:ea typeface="KaiTi" pitchFamily="49" charset="-122"/>
              </a:rPr>
              <a:t>馬</a:t>
            </a:r>
            <a:r>
              <a:rPr lang="zh-CN" altLang="en-US" sz="1800" b="1" dirty="0">
                <a:solidFill>
                  <a:srgbClr val="000404"/>
                </a:solidFill>
                <a:latin typeface="KaiTi" pitchFamily="49" charset="-122"/>
                <a:ea typeface="KaiTi" pitchFamily="49" charset="-122"/>
                <a:cs typeface="蘋果儷細宋" charset="0"/>
              </a:rPr>
              <a:t>太</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rPr>
              <a:t> 50s</a:t>
            </a:r>
            <a:r>
              <a:rPr lang="zh-TW" altLang="en-US" sz="1800" b="1" dirty="0">
                <a:solidFill>
                  <a:srgbClr val="000404"/>
                </a:solidFill>
                <a:latin typeface="KaiTi" pitchFamily="49" charset="-122"/>
                <a:ea typeface="KaiTi" pitchFamily="49" charset="-122"/>
              </a:rPr>
              <a:t>後</a:t>
            </a:r>
            <a:r>
              <a:rPr lang="en-US" sz="1800" b="1" dirty="0">
                <a:solidFill>
                  <a:srgbClr val="000404"/>
                </a:solidFill>
                <a:latin typeface="KaiTi" pitchFamily="49" charset="-122"/>
                <a:ea typeface="KaiTi" pitchFamily="49" charset="-122"/>
              </a:rPr>
              <a:t>期</a:t>
            </a:r>
            <a:r>
              <a:rPr lang="en-US" altLang="ja-JP" sz="1800" b="1" dirty="0">
                <a:solidFill>
                  <a:srgbClr val="000404"/>
                </a:solidFill>
                <a:latin typeface="KaiTi" pitchFamily="49" charset="-122"/>
                <a:ea typeface="KaiTi" pitchFamily="49" charset="-122"/>
              </a:rPr>
              <a:t> </a:t>
            </a:r>
            <a:r>
              <a:rPr lang="en-US" sz="1800" b="1" dirty="0">
                <a:solidFill>
                  <a:srgbClr val="000404"/>
                </a:solidFill>
                <a:latin typeface="KaiTi" pitchFamily="49" charset="-122"/>
                <a:ea typeface="KaiTi" pitchFamily="49" charset="-122"/>
              </a:rPr>
              <a:t>或在</a:t>
            </a:r>
            <a:r>
              <a:rPr lang="en-US" altLang="ja-JP" sz="1800" b="1" dirty="0">
                <a:solidFill>
                  <a:srgbClr val="000404"/>
                </a:solidFill>
                <a:latin typeface="KaiTi" pitchFamily="49" charset="-122"/>
                <a:ea typeface="KaiTi" pitchFamily="49" charset="-122"/>
                <a:cs typeface="蘋果儷細宋" charset="0"/>
              </a:rPr>
              <a:t>60s</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r>
              <a:rPr lang="en-US" sz="1800" b="1" dirty="0">
                <a:solidFill>
                  <a:srgbClr val="000404"/>
                </a:solidFill>
                <a:latin typeface="KaiTi" pitchFamily="49" charset="-122"/>
                <a:ea typeface="KaiTi" pitchFamily="49" charset="-122"/>
              </a:rPr>
              <a:t>(二) </a:t>
            </a:r>
            <a:r>
              <a:rPr lang="zh-CN" altLang="en-US" sz="1800" b="1" dirty="0">
                <a:solidFill>
                  <a:srgbClr val="000404"/>
                </a:solidFill>
                <a:latin typeface="KaiTi" pitchFamily="49" charset="-122"/>
                <a:ea typeface="KaiTi" pitchFamily="49" charset="-122"/>
                <a:cs typeface="蘋果儷細宋" charset="0"/>
              </a:rPr>
              <a:t>路加</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cs typeface="蘋果儷細宋" charset="0"/>
              </a:rPr>
              <a:t> 59-63</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endParaRPr lang="en-US" sz="1800" dirty="0">
              <a:solidFill>
                <a:srgbClr val="000404"/>
              </a:solidFill>
            </a:endParaRPr>
          </a:p>
          <a:p>
            <a:endParaRPr lang="en-US" sz="1100" dirty="0">
              <a:solidFill>
                <a:srgbClr val="000404"/>
              </a:solidFill>
            </a:endParaRPr>
          </a:p>
          <a:p>
            <a:endParaRPr lang="en-US" sz="1100" dirty="0">
              <a:solidFill>
                <a:srgbClr val="000404"/>
              </a:solidFill>
            </a:endParaRPr>
          </a:p>
        </p:txBody>
      </p:sp>
      <p:sp>
        <p:nvSpPr>
          <p:cNvPr id="103447" name="Rectangle 28"/>
          <p:cNvSpPr>
            <a:spLocks noChangeArrowheads="1"/>
          </p:cNvSpPr>
          <p:nvPr/>
        </p:nvSpPr>
        <p:spPr bwMode="auto">
          <a:xfrm>
            <a:off x="5257800" y="3048000"/>
            <a:ext cx="3352800" cy="523875"/>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800" b="1" dirty="0">
                <a:solidFill>
                  <a:srgbClr val="000404"/>
                </a:solidFill>
                <a:latin typeface="KaiTi" pitchFamily="49" charset="-122"/>
                <a:ea typeface="KaiTi" pitchFamily="49" charset="-122"/>
                <a:cs typeface="蘋果儷細宋" charset="0"/>
              </a:rPr>
              <a:t>馬</a:t>
            </a:r>
            <a:r>
              <a:rPr lang="zh-CN" altLang="en-US" sz="1800" b="1" dirty="0">
                <a:solidFill>
                  <a:srgbClr val="000404"/>
                </a:solidFill>
                <a:latin typeface="KaiTi" pitchFamily="49" charset="-122"/>
                <a:ea typeface="KaiTi" pitchFamily="49" charset="-122"/>
                <a:cs typeface="蘋果儷細宋" charset="0"/>
              </a:rPr>
              <a:t>可</a:t>
            </a:r>
            <a:r>
              <a:rPr lang="en-US" sz="1800" b="1" dirty="0">
                <a:solidFill>
                  <a:srgbClr val="000404"/>
                </a:solidFill>
                <a:latin typeface="KaiTi" pitchFamily="49" charset="-122"/>
                <a:ea typeface="KaiTi" pitchFamily="49" charset="-122"/>
              </a:rPr>
              <a:t>很可能在</a:t>
            </a:r>
            <a:r>
              <a:rPr lang="en-US" altLang="zh-CN" sz="1800" b="1" dirty="0">
                <a:solidFill>
                  <a:srgbClr val="000404"/>
                </a:solidFill>
                <a:latin typeface="KaiTi" pitchFamily="49" charset="-122"/>
                <a:ea typeface="KaiTi" pitchFamily="49" charset="-122"/>
                <a:cs typeface="蘋果儷細宋" charset="0"/>
              </a:rPr>
              <a:t>50s </a:t>
            </a:r>
            <a:r>
              <a:rPr lang="en-US" altLang="zh-CN" sz="1800" b="1" dirty="0">
                <a:solidFill>
                  <a:srgbClr val="000404"/>
                </a:solidFill>
                <a:latin typeface="KaiTi" pitchFamily="49" charset="-122"/>
                <a:ea typeface="KaiTi" pitchFamily="49" charset="-122"/>
              </a:rPr>
              <a:t>- </a:t>
            </a:r>
            <a:r>
              <a:rPr lang="en-US" altLang="ja-JP" sz="1800" b="1" dirty="0">
                <a:solidFill>
                  <a:srgbClr val="000404"/>
                </a:solidFill>
                <a:latin typeface="KaiTi" pitchFamily="49" charset="-122"/>
                <a:ea typeface="KaiTi" pitchFamily="49" charset="-122"/>
                <a:cs typeface="蘋果儷細宋" charset="0"/>
              </a:rPr>
              <a:t>70s</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000" b="1" dirty="0">
              <a:solidFill>
                <a:srgbClr val="000404"/>
              </a:solidFill>
              <a:latin typeface="KaiTi" pitchFamily="49" charset="-122"/>
              <a:ea typeface="KaiTi" pitchFamily="49" charset="-122"/>
            </a:endParaRPr>
          </a:p>
          <a:p>
            <a:endParaRPr lang="en-US" sz="1000" dirty="0">
              <a:solidFill>
                <a:srgbClr val="000404"/>
              </a:solidFill>
            </a:endParaRPr>
          </a:p>
        </p:txBody>
      </p:sp>
      <p:sp>
        <p:nvSpPr>
          <p:cNvPr id="103448" name="Rectangle 29"/>
          <p:cNvSpPr>
            <a:spLocks noChangeArrowheads="1"/>
          </p:cNvSpPr>
          <p:nvPr/>
        </p:nvSpPr>
        <p:spPr bwMode="auto">
          <a:xfrm>
            <a:off x="5181600" y="3657600"/>
            <a:ext cx="3657600" cy="1908175"/>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800" b="1" dirty="0">
                <a:solidFill>
                  <a:srgbClr val="000404"/>
                </a:solidFill>
                <a:latin typeface="KaiTi" pitchFamily="49" charset="-122"/>
                <a:ea typeface="KaiTi" pitchFamily="49" charset="-122"/>
              </a:rPr>
              <a:t>見</a:t>
            </a:r>
            <a:r>
              <a:rPr lang="en-US" sz="1800" b="1" dirty="0" err="1">
                <a:solidFill>
                  <a:srgbClr val="000404"/>
                </a:solidFill>
                <a:latin typeface="KaiTi" pitchFamily="49" charset="-122"/>
                <a:ea typeface="KaiTi" pitchFamily="49" charset="-122"/>
              </a:rPr>
              <a:t>解二</a:t>
            </a:r>
            <a:endParaRPr lang="en-US" sz="1800" b="1" dirty="0">
              <a:solidFill>
                <a:srgbClr val="000404"/>
              </a:solidFill>
              <a:latin typeface="KaiTi" pitchFamily="49" charset="-122"/>
              <a:ea typeface="KaiTi" pitchFamily="49" charset="-122"/>
            </a:endParaRPr>
          </a:p>
          <a:p>
            <a:r>
              <a:rPr lang="zh-TW" altLang="en-US" sz="1800" b="1" dirty="0">
                <a:solidFill>
                  <a:srgbClr val="000404"/>
                </a:solidFill>
                <a:latin typeface="KaiTi" pitchFamily="49" charset="-122"/>
                <a:ea typeface="KaiTi" pitchFamily="49" charset="-122"/>
                <a:cs typeface="蘋果儷細宋" charset="0"/>
              </a:rPr>
              <a:t>馬</a:t>
            </a:r>
            <a:r>
              <a:rPr lang="zh-CN" altLang="en-US" sz="1800" b="1" dirty="0">
                <a:solidFill>
                  <a:srgbClr val="000404"/>
                </a:solidFill>
                <a:latin typeface="KaiTi" pitchFamily="49" charset="-122"/>
                <a:ea typeface="KaiTi" pitchFamily="49" charset="-122"/>
                <a:cs typeface="蘋果儷細宋" charset="0"/>
              </a:rPr>
              <a:t>可</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cs typeface="蘋果儷細宋" charset="0"/>
              </a:rPr>
              <a:t>65</a:t>
            </a:r>
            <a:r>
              <a:rPr lang="en-US" altLang="zh-CN" sz="1800" b="1" dirty="0">
                <a:solidFill>
                  <a:srgbClr val="000404"/>
                </a:solidFill>
                <a:latin typeface="KaiTi" pitchFamily="49" charset="-122"/>
                <a:ea typeface="KaiTi" pitchFamily="49" charset="-122"/>
                <a:cs typeface="蘋果儷細宋" charset="0"/>
              </a:rPr>
              <a:t>s-</a:t>
            </a:r>
            <a:r>
              <a:rPr lang="en-US" altLang="ja-JP" sz="1800" b="1" dirty="0">
                <a:solidFill>
                  <a:srgbClr val="000404"/>
                </a:solidFill>
                <a:latin typeface="KaiTi" pitchFamily="49" charset="-122"/>
                <a:ea typeface="KaiTi" pitchFamily="49" charset="-122"/>
                <a:cs typeface="蘋果儷細宋" charset="0"/>
              </a:rPr>
              <a:t>70s</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r>
              <a:rPr lang="en-US" sz="1800" b="1" dirty="0">
                <a:solidFill>
                  <a:srgbClr val="000404"/>
                </a:solidFill>
                <a:latin typeface="KaiTi" pitchFamily="49" charset="-122"/>
                <a:ea typeface="KaiTi" pitchFamily="49" charset="-122"/>
              </a:rPr>
              <a:t>(一) </a:t>
            </a:r>
            <a:r>
              <a:rPr lang="zh-TW" altLang="en-US" sz="1800" b="1" dirty="0">
                <a:solidFill>
                  <a:srgbClr val="000404"/>
                </a:solidFill>
                <a:latin typeface="KaiTi" pitchFamily="49" charset="-122"/>
                <a:ea typeface="KaiTi" pitchFamily="49" charset="-122"/>
              </a:rPr>
              <a:t>馬</a:t>
            </a:r>
            <a:r>
              <a:rPr lang="zh-CN" altLang="en-US" sz="1800" b="1" dirty="0">
                <a:solidFill>
                  <a:srgbClr val="000404"/>
                </a:solidFill>
                <a:latin typeface="KaiTi" pitchFamily="49" charset="-122"/>
                <a:ea typeface="KaiTi" pitchFamily="49" charset="-122"/>
                <a:cs typeface="蘋果儷細宋" charset="0"/>
              </a:rPr>
              <a:t>太</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cs typeface="蘋果儷細宋" charset="0"/>
              </a:rPr>
              <a:t> 50s</a:t>
            </a:r>
            <a:r>
              <a:rPr lang="en-US" sz="1800" b="1" dirty="0">
                <a:solidFill>
                  <a:srgbClr val="000404"/>
                </a:solidFill>
                <a:latin typeface="KaiTi" pitchFamily="49" charset="-122"/>
                <a:ea typeface="KaiTi" pitchFamily="49" charset="-122"/>
              </a:rPr>
              <a:t>早期</a:t>
            </a:r>
            <a:r>
              <a:rPr lang="zh-TW" altLang="en-US" sz="1800" b="1" dirty="0">
                <a:solidFill>
                  <a:srgbClr val="000404"/>
                </a:solidFill>
                <a:latin typeface="KaiTi" pitchFamily="49" charset="-122"/>
                <a:ea typeface="KaiTi" pitchFamily="49" charset="-122"/>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r>
              <a:rPr lang="en-US" sz="1800" b="1" dirty="0">
                <a:solidFill>
                  <a:srgbClr val="000404"/>
                </a:solidFill>
                <a:latin typeface="KaiTi" pitchFamily="49" charset="-122"/>
                <a:ea typeface="KaiTi" pitchFamily="49" charset="-122"/>
              </a:rPr>
              <a:t>(二) </a:t>
            </a:r>
            <a:r>
              <a:rPr lang="zh-CN" altLang="en-US" sz="1800" b="1" dirty="0">
                <a:solidFill>
                  <a:srgbClr val="000404"/>
                </a:solidFill>
                <a:latin typeface="KaiTi" pitchFamily="49" charset="-122"/>
                <a:ea typeface="KaiTi" pitchFamily="49" charset="-122"/>
                <a:cs typeface="蘋果儷細宋" charset="0"/>
              </a:rPr>
              <a:t>路加</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cs typeface="蘋果儷細宋" charset="0"/>
              </a:rPr>
              <a:t> 59s–63s</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endParaRPr lang="en-US" sz="1800" dirty="0">
              <a:solidFill>
                <a:srgbClr val="000404"/>
              </a:solidFill>
            </a:endParaRPr>
          </a:p>
          <a:p>
            <a:endParaRPr lang="en-US" sz="1800" dirty="0">
              <a:solidFill>
                <a:srgbClr val="000404"/>
              </a:solidFill>
            </a:endParaRPr>
          </a:p>
          <a:p>
            <a:endParaRPr lang="en-US" sz="1000" dirty="0">
              <a:solidFill>
                <a:srgbClr val="000404"/>
              </a:solidFill>
            </a:endParaRPr>
          </a:p>
        </p:txBody>
      </p:sp>
      <p:sp>
        <p:nvSpPr>
          <p:cNvPr id="103449" name="Rectangle 31"/>
          <p:cNvSpPr>
            <a:spLocks noChangeArrowheads="1"/>
          </p:cNvSpPr>
          <p:nvPr/>
        </p:nvSpPr>
        <p:spPr bwMode="auto">
          <a:xfrm>
            <a:off x="533400" y="4572000"/>
            <a:ext cx="3657600" cy="163195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TW" altLang="en-US" sz="1800" b="1" dirty="0">
                <a:solidFill>
                  <a:srgbClr val="000404"/>
                </a:solidFill>
                <a:latin typeface="KaiTi" pitchFamily="49" charset="-122"/>
                <a:ea typeface="KaiTi" pitchFamily="49" charset="-122"/>
              </a:rPr>
              <a:t>見</a:t>
            </a:r>
            <a:r>
              <a:rPr lang="en-US" sz="1800" b="1" dirty="0" err="1">
                <a:solidFill>
                  <a:srgbClr val="000404"/>
                </a:solidFill>
                <a:latin typeface="KaiTi" pitchFamily="49" charset="-122"/>
                <a:ea typeface="KaiTi" pitchFamily="49" charset="-122"/>
              </a:rPr>
              <a:t>解二</a:t>
            </a:r>
            <a:endParaRPr lang="en-US" sz="1800" b="1" dirty="0">
              <a:solidFill>
                <a:srgbClr val="000404"/>
              </a:solidFill>
              <a:latin typeface="KaiTi" pitchFamily="49" charset="-122"/>
              <a:ea typeface="KaiTi" pitchFamily="49" charset="-122"/>
            </a:endParaRPr>
          </a:p>
          <a:p>
            <a:r>
              <a:rPr lang="zh-TW" altLang="en-US" sz="1800" b="1" dirty="0">
                <a:solidFill>
                  <a:srgbClr val="000404"/>
                </a:solidFill>
                <a:latin typeface="KaiTi" pitchFamily="49" charset="-122"/>
                <a:ea typeface="KaiTi" pitchFamily="49" charset="-122"/>
                <a:cs typeface="蘋果儷細宋" charset="0"/>
              </a:rPr>
              <a:t>馬</a:t>
            </a:r>
            <a:r>
              <a:rPr lang="zh-CN" altLang="en-US" sz="1800" b="1" dirty="0">
                <a:solidFill>
                  <a:srgbClr val="000404"/>
                </a:solidFill>
                <a:latin typeface="KaiTi" pitchFamily="49" charset="-122"/>
                <a:ea typeface="KaiTi" pitchFamily="49" charset="-122"/>
                <a:cs typeface="蘋果儷細宋" charset="0"/>
              </a:rPr>
              <a:t>可</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cs typeface="蘋果儷細宋" charset="0"/>
              </a:rPr>
              <a:t>65</a:t>
            </a:r>
            <a:r>
              <a:rPr lang="en-US" altLang="zh-CN" sz="1800" b="1" dirty="0">
                <a:solidFill>
                  <a:srgbClr val="000404"/>
                </a:solidFill>
                <a:latin typeface="KaiTi" pitchFamily="49" charset="-122"/>
                <a:ea typeface="KaiTi" pitchFamily="49" charset="-122"/>
                <a:cs typeface="蘋果儷細宋" charset="0"/>
              </a:rPr>
              <a:t>s-</a:t>
            </a:r>
            <a:r>
              <a:rPr lang="en-US" altLang="ja-JP" sz="1800" b="1" dirty="0">
                <a:solidFill>
                  <a:srgbClr val="000404"/>
                </a:solidFill>
                <a:latin typeface="KaiTi" pitchFamily="49" charset="-122"/>
                <a:ea typeface="KaiTi" pitchFamily="49" charset="-122"/>
                <a:cs typeface="蘋果儷細宋" charset="0"/>
              </a:rPr>
              <a:t>70s</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r>
              <a:rPr lang="en-US" sz="1800" b="1" dirty="0">
                <a:solidFill>
                  <a:srgbClr val="000404"/>
                </a:solidFill>
                <a:latin typeface="KaiTi" pitchFamily="49" charset="-122"/>
                <a:ea typeface="KaiTi" pitchFamily="49" charset="-122"/>
              </a:rPr>
              <a:t>(一) </a:t>
            </a:r>
            <a:r>
              <a:rPr lang="zh-TW" altLang="en-US" sz="1800" b="1" dirty="0">
                <a:solidFill>
                  <a:srgbClr val="000404"/>
                </a:solidFill>
                <a:latin typeface="KaiTi" pitchFamily="49" charset="-122"/>
                <a:ea typeface="KaiTi" pitchFamily="49" charset="-122"/>
              </a:rPr>
              <a:t>馬</a:t>
            </a:r>
            <a:r>
              <a:rPr lang="zh-CN" altLang="en-US" sz="1800" b="1" dirty="0">
                <a:solidFill>
                  <a:srgbClr val="000404"/>
                </a:solidFill>
                <a:latin typeface="KaiTi" pitchFamily="49" charset="-122"/>
                <a:ea typeface="KaiTi" pitchFamily="49" charset="-122"/>
                <a:cs typeface="蘋果儷細宋" charset="0"/>
              </a:rPr>
              <a:t>太</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cs typeface="蘋果儷細宋" charset="0"/>
              </a:rPr>
              <a:t> 70s</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r>
              <a:rPr lang="en-US" sz="1800" b="1" dirty="0">
                <a:solidFill>
                  <a:srgbClr val="000404"/>
                </a:solidFill>
                <a:latin typeface="KaiTi" pitchFamily="49" charset="-122"/>
                <a:ea typeface="KaiTi" pitchFamily="49" charset="-122"/>
              </a:rPr>
              <a:t>(二) </a:t>
            </a:r>
            <a:r>
              <a:rPr lang="zh-CN" altLang="en-US" sz="1800" b="1" dirty="0">
                <a:solidFill>
                  <a:srgbClr val="000404"/>
                </a:solidFill>
                <a:latin typeface="KaiTi" pitchFamily="49" charset="-122"/>
                <a:ea typeface="KaiTi" pitchFamily="49" charset="-122"/>
                <a:cs typeface="蘋果儷細宋" charset="0"/>
              </a:rPr>
              <a:t>路加</a:t>
            </a:r>
            <a:r>
              <a:rPr lang="en-US" sz="1800" b="1" dirty="0">
                <a:solidFill>
                  <a:srgbClr val="000404"/>
                </a:solidFill>
                <a:latin typeface="KaiTi" pitchFamily="49" charset="-122"/>
                <a:ea typeface="KaiTi" pitchFamily="49" charset="-122"/>
              </a:rPr>
              <a:t>在</a:t>
            </a:r>
            <a:r>
              <a:rPr lang="en-US" altLang="ja-JP" sz="1800" b="1" dirty="0">
                <a:solidFill>
                  <a:srgbClr val="000404"/>
                </a:solidFill>
                <a:latin typeface="KaiTi" pitchFamily="49" charset="-122"/>
                <a:ea typeface="KaiTi" pitchFamily="49" charset="-122"/>
                <a:cs typeface="蘋果儷細宋" charset="0"/>
              </a:rPr>
              <a:t> 70s</a:t>
            </a:r>
            <a:r>
              <a:rPr lang="zh-TW" altLang="en-US" sz="1800" b="1" dirty="0">
                <a:solidFill>
                  <a:srgbClr val="000404"/>
                </a:solidFill>
                <a:latin typeface="KaiTi" pitchFamily="49" charset="-122"/>
                <a:ea typeface="KaiTi" pitchFamily="49" charset="-122"/>
                <a:cs typeface="蘋果儷細宋" charset="0"/>
              </a:rPr>
              <a:t>寫</a:t>
            </a:r>
            <a:r>
              <a:rPr lang="en-US" sz="1800" b="1" dirty="0">
                <a:solidFill>
                  <a:srgbClr val="000404"/>
                </a:solidFill>
                <a:latin typeface="KaiTi" pitchFamily="49" charset="-122"/>
                <a:ea typeface="KaiTi" pitchFamily="49" charset="-122"/>
              </a:rPr>
              <a:t>作</a:t>
            </a:r>
            <a:endParaRPr lang="en-US" altLang="ja-JP" sz="1800" b="1" dirty="0">
              <a:solidFill>
                <a:srgbClr val="000404"/>
              </a:solidFill>
              <a:latin typeface="KaiTi" pitchFamily="49" charset="-122"/>
              <a:ea typeface="KaiTi" pitchFamily="49" charset="-122"/>
            </a:endParaRPr>
          </a:p>
          <a:p>
            <a:endParaRPr lang="en-US" sz="1800" dirty="0">
              <a:solidFill>
                <a:srgbClr val="000404"/>
              </a:solidFill>
            </a:endParaRPr>
          </a:p>
          <a:p>
            <a:endParaRPr lang="en-US" sz="1000" dirty="0">
              <a:solidFill>
                <a:srgbClr val="000404"/>
              </a:solidFill>
            </a:endParaRPr>
          </a:p>
        </p:txBody>
      </p:sp>
      <p:pic>
        <p:nvPicPr>
          <p:cNvPr id="160773" name="Picture 5" descr="j0236214"/>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0" y="2819400"/>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500" fill="hold"/>
                                        <p:tgtEl>
                                          <p:spTgt spid="160773"/>
                                        </p:tgtEl>
                                        <p:attrNameLst>
                                          <p:attrName>ppt_w</p:attrName>
                                        </p:attrNameLst>
                                      </p:cBhvr>
                                      <p:tavLst>
                                        <p:tav tm="0">
                                          <p:val>
                                            <p:fltVal val="0"/>
                                          </p:val>
                                        </p:tav>
                                        <p:tav tm="100000">
                                          <p:val>
                                            <p:strVal val="#ppt_w"/>
                                          </p:val>
                                        </p:tav>
                                      </p:tavLst>
                                    </p:anim>
                                    <p:anim calcmode="lin" valueType="num">
                                      <p:cBhvr>
                                        <p:cTn id="8" dur="500" fill="hold"/>
                                        <p:tgtEl>
                                          <p:spTgt spid="160773"/>
                                        </p:tgtEl>
                                        <p:attrNameLst>
                                          <p:attrName>ppt_h</p:attrName>
                                        </p:attrNameLst>
                                      </p:cBhvr>
                                      <p:tavLst>
                                        <p:tav tm="0">
                                          <p:val>
                                            <p:fltVal val="0"/>
                                          </p:val>
                                        </p:tav>
                                        <p:tav tm="100000">
                                          <p:val>
                                            <p:strVal val="#ppt_h"/>
                                          </p:val>
                                        </p:tav>
                                      </p:tavLst>
                                    </p:anim>
                                    <p:anim calcmode="lin" valueType="num">
                                      <p:cBhvr>
                                        <p:cTn id="9" dur="500" fill="hold"/>
                                        <p:tgtEl>
                                          <p:spTgt spid="160773"/>
                                        </p:tgtEl>
                                        <p:attrNameLst>
                                          <p:attrName>style.rotation</p:attrName>
                                        </p:attrNameLst>
                                      </p:cBhvr>
                                      <p:tavLst>
                                        <p:tav tm="0">
                                          <p:val>
                                            <p:fltVal val="360"/>
                                          </p:val>
                                        </p:tav>
                                        <p:tav tm="100000">
                                          <p:val>
                                            <p:fltVal val="0"/>
                                          </p:val>
                                        </p:tav>
                                      </p:tavLst>
                                    </p:anim>
                                    <p:animEffect transition="in" filter="fade">
                                      <p:cBhvr>
                                        <p:cTn id="10" dur="500"/>
                                        <p:tgtEl>
                                          <p:spTgt spid="1607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60774"/>
                                        </p:tgtEl>
                                        <p:attrNameLst>
                                          <p:attrName>style.visibility</p:attrName>
                                        </p:attrNameLst>
                                      </p:cBhvr>
                                      <p:to>
                                        <p:strVal val="visible"/>
                                      </p:to>
                                    </p:set>
                                    <p:anim calcmode="lin" valueType="num">
                                      <p:cBhvr>
                                        <p:cTn id="15" dur="500" fill="hold"/>
                                        <p:tgtEl>
                                          <p:spTgt spid="160774"/>
                                        </p:tgtEl>
                                        <p:attrNameLst>
                                          <p:attrName>ppt_w</p:attrName>
                                        </p:attrNameLst>
                                      </p:cBhvr>
                                      <p:tavLst>
                                        <p:tav tm="0">
                                          <p:val>
                                            <p:fltVal val="0"/>
                                          </p:val>
                                        </p:tav>
                                        <p:tav tm="100000">
                                          <p:val>
                                            <p:strVal val="#ppt_w"/>
                                          </p:val>
                                        </p:tav>
                                      </p:tavLst>
                                    </p:anim>
                                    <p:anim calcmode="lin" valueType="num">
                                      <p:cBhvr>
                                        <p:cTn id="16" dur="500" fill="hold"/>
                                        <p:tgtEl>
                                          <p:spTgt spid="160774"/>
                                        </p:tgtEl>
                                        <p:attrNameLst>
                                          <p:attrName>ppt_h</p:attrName>
                                        </p:attrNameLst>
                                      </p:cBhvr>
                                      <p:tavLst>
                                        <p:tav tm="0">
                                          <p:val>
                                            <p:fltVal val="0"/>
                                          </p:val>
                                        </p:tav>
                                        <p:tav tm="100000">
                                          <p:val>
                                            <p:strVal val="#ppt_h"/>
                                          </p:val>
                                        </p:tav>
                                      </p:tavLst>
                                    </p:anim>
                                    <p:anim calcmode="lin" valueType="num">
                                      <p:cBhvr>
                                        <p:cTn id="17" dur="500" fill="hold"/>
                                        <p:tgtEl>
                                          <p:spTgt spid="160774"/>
                                        </p:tgtEl>
                                        <p:attrNameLst>
                                          <p:attrName>style.rotation</p:attrName>
                                        </p:attrNameLst>
                                      </p:cBhvr>
                                      <p:tavLst>
                                        <p:tav tm="0">
                                          <p:val>
                                            <p:fltVal val="360"/>
                                          </p:val>
                                        </p:tav>
                                        <p:tav tm="100000">
                                          <p:val>
                                            <p:fltVal val="0"/>
                                          </p:val>
                                        </p:tav>
                                      </p:tavLst>
                                    </p:anim>
                                    <p:animEffect transition="in" filter="fad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0775"/>
                                        </p:tgtEl>
                                        <p:attrNameLst>
                                          <p:attrName>style.visibility</p:attrName>
                                        </p:attrNameLst>
                                      </p:cBhvr>
                                      <p:to>
                                        <p:strVal val="visible"/>
                                      </p:to>
                                    </p:set>
                                    <p:anim calcmode="lin" valueType="num">
                                      <p:cBhvr>
                                        <p:cTn id="23" dur="500" fill="hold"/>
                                        <p:tgtEl>
                                          <p:spTgt spid="160775"/>
                                        </p:tgtEl>
                                        <p:attrNameLst>
                                          <p:attrName>ppt_w</p:attrName>
                                        </p:attrNameLst>
                                      </p:cBhvr>
                                      <p:tavLst>
                                        <p:tav tm="0">
                                          <p:val>
                                            <p:fltVal val="0"/>
                                          </p:val>
                                        </p:tav>
                                        <p:tav tm="100000">
                                          <p:val>
                                            <p:strVal val="#ppt_w"/>
                                          </p:val>
                                        </p:tav>
                                      </p:tavLst>
                                    </p:anim>
                                    <p:anim calcmode="lin" valueType="num">
                                      <p:cBhvr>
                                        <p:cTn id="24" dur="500" fill="hold"/>
                                        <p:tgtEl>
                                          <p:spTgt spid="160775"/>
                                        </p:tgtEl>
                                        <p:attrNameLst>
                                          <p:attrName>ppt_h</p:attrName>
                                        </p:attrNameLst>
                                      </p:cBhvr>
                                      <p:tavLst>
                                        <p:tav tm="0">
                                          <p:val>
                                            <p:fltVal val="0"/>
                                          </p:val>
                                        </p:tav>
                                        <p:tav tm="100000">
                                          <p:val>
                                            <p:strVal val="#ppt_h"/>
                                          </p:val>
                                        </p:tav>
                                      </p:tavLst>
                                    </p:anim>
                                    <p:anim calcmode="lin" valueType="num">
                                      <p:cBhvr>
                                        <p:cTn id="25" dur="500" fill="hold"/>
                                        <p:tgtEl>
                                          <p:spTgt spid="160775"/>
                                        </p:tgtEl>
                                        <p:attrNameLst>
                                          <p:attrName>style.rotation</p:attrName>
                                        </p:attrNameLst>
                                      </p:cBhvr>
                                      <p:tavLst>
                                        <p:tav tm="0">
                                          <p:val>
                                            <p:fltVal val="360"/>
                                          </p:val>
                                        </p:tav>
                                        <p:tav tm="100000">
                                          <p:val>
                                            <p:fltVal val="0"/>
                                          </p:val>
                                        </p:tav>
                                      </p:tavLst>
                                    </p:anim>
                                    <p:animEffect transition="in" filter="fade">
                                      <p:cBhvr>
                                        <p:cTn id="26" dur="500"/>
                                        <p:tgtEl>
                                          <p:spTgt spid="1607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360"/>
                                          </p:val>
                                        </p:tav>
                                        <p:tav tm="100000">
                                          <p:val>
                                            <p:fltVal val="0"/>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3" name="Text Box 2"/>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a:solidFill>
                  <a:srgbClr val="FFFFFF"/>
                </a:solidFill>
                <a:latin typeface="Times New Roman" charset="0"/>
                <a:ea typeface="SimSun" charset="0"/>
                <a:cs typeface="SimSun" charset="0"/>
              </a:rPr>
              <a:t>49</a:t>
            </a:r>
          </a:p>
        </p:txBody>
      </p:sp>
      <p:sp>
        <p:nvSpPr>
          <p:cNvPr id="164868" name="Rectangle 4"/>
          <p:cNvSpPr>
            <a:spLocks noGrp="1" noChangeArrowheads="1"/>
          </p:cNvSpPr>
          <p:nvPr>
            <p:ph type="title"/>
          </p:nvPr>
        </p:nvSpPr>
        <p:spPr>
          <a:xfrm>
            <a:off x="684213" y="333375"/>
            <a:ext cx="7696200" cy="584200"/>
          </a:xfrm>
          <a:solidFill>
            <a:srgbClr val="0000FF"/>
          </a:solidFill>
        </p:spPr>
        <p:txBody>
          <a:bodyPr lIns="91440" tIns="45720" rIns="91440" bIns="45720" anchor="t">
            <a:spAutoFit/>
          </a:bodyPr>
          <a:lstStyle/>
          <a:p>
            <a:pPr algn="ctr" eaLnBrk="1" hangingPunct="1">
              <a:defRPr/>
            </a:pPr>
            <a:r>
              <a:rPr lang="zh-CN" altLang="en-US" sz="3200" b="1" i="0" dirty="0">
                <a:solidFill>
                  <a:srgbClr val="FFF5E0"/>
                </a:solidFill>
                <a:latin typeface="KaiTi" pitchFamily="49" charset="-122"/>
                <a:ea typeface="KaiTi" pitchFamily="49" charset="-122"/>
                <a:cs typeface="楷体" charset="0"/>
              </a:rPr>
              <a:t>解</a:t>
            </a:r>
            <a:r>
              <a:rPr lang="zh-TW" altLang="en-US" sz="3200" b="1" i="0" dirty="0">
                <a:solidFill>
                  <a:srgbClr val="FFF5E0"/>
                </a:solidFill>
                <a:latin typeface="KaiTi" pitchFamily="49" charset="-122"/>
                <a:ea typeface="KaiTi" pitchFamily="49" charset="-122"/>
                <a:cs typeface="楷体" charset="0"/>
              </a:rPr>
              <a:t>答</a:t>
            </a:r>
            <a:r>
              <a:rPr lang="en-US" altLang="zh-CN"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符</a:t>
            </a:r>
            <a:r>
              <a:rPr lang="zh-TW" altLang="en-US"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類</a:t>
            </a:r>
            <a:r>
              <a:rPr lang="zh-CN" altLang="en-US" sz="3200" b="1" i="0" dirty="0">
                <a:solidFill>
                  <a:srgbClr val="FFF5E0"/>
                </a:solidFill>
                <a:latin typeface="KaiTi" pitchFamily="49" charset="-122"/>
                <a:ea typeface="KaiTi" pitchFamily="49" charset="-122"/>
                <a:cs typeface="楷体" charset="0"/>
              </a:rPr>
              <a:t>福音的</a:t>
            </a:r>
            <a:r>
              <a:rPr lang="zh-TW" altLang="en-US" sz="3200" b="1" i="0" dirty="0">
                <a:solidFill>
                  <a:srgbClr val="FFF5E0"/>
                </a:solidFill>
                <a:latin typeface="KaiTi" pitchFamily="49" charset="-122"/>
                <a:ea typeface="KaiTi" pitchFamily="49" charset="-122"/>
                <a:cs typeface="楷体" charset="0"/>
              </a:rPr>
              <a:t>疑問</a:t>
            </a:r>
            <a:endParaRPr lang="zh-CN" altLang="en-US" sz="3200" b="1" i="0" dirty="0">
              <a:solidFill>
                <a:srgbClr val="FFF5E0"/>
              </a:solidFill>
              <a:latin typeface="KaiTi" pitchFamily="49" charset="-122"/>
              <a:ea typeface="KaiTi" pitchFamily="49" charset="-122"/>
              <a:cs typeface="楷体" charset="0"/>
            </a:endParaRPr>
          </a:p>
        </p:txBody>
      </p:sp>
      <p:sp>
        <p:nvSpPr>
          <p:cNvPr id="164867" name="Rectangle 3"/>
          <p:cNvSpPr>
            <a:spLocks noGrp="1" noChangeArrowheads="1"/>
          </p:cNvSpPr>
          <p:nvPr>
            <p:ph idx="1"/>
          </p:nvPr>
        </p:nvSpPr>
        <p:spPr>
          <a:xfrm>
            <a:off x="0" y="1066800"/>
            <a:ext cx="9144000" cy="6172200"/>
          </a:xfrm>
        </p:spPr>
        <p:txBody>
          <a:bodyPr/>
          <a:lstStyle/>
          <a:p>
            <a:pPr marL="533400" indent="-533400" algn="just" eaLnBrk="1" hangingPunct="1">
              <a:buFontTx/>
              <a:buNone/>
              <a:defRPr/>
            </a:pPr>
            <a:r>
              <a:rPr lang="zh-CN" altLang="en-US" sz="2800" b="0" dirty="0">
                <a:latin typeface="Times" charset="0"/>
                <a:ea typeface="宋体" charset="0"/>
                <a:cs typeface="宋体" charset="0"/>
              </a:rPr>
              <a:t>	</a:t>
            </a:r>
            <a:r>
              <a:rPr lang="zh-TW" altLang="en-US" sz="2800" b="0" dirty="0">
                <a:latin typeface="KaiTi" pitchFamily="49" charset="-122"/>
                <a:ea typeface="KaiTi" pitchFamily="49" charset="-122"/>
                <a:cs typeface="宋体" charset="0"/>
              </a:rPr>
              <a:t>以下幾個構成對</a:t>
            </a:r>
            <a:r>
              <a:rPr lang="en-US" altLang="zh-CN" sz="2800" b="0" dirty="0">
                <a:effectLst>
                  <a:outerShdw blurRad="38100" dist="38100" dir="2700000" algn="tl">
                    <a:srgbClr val="FFFFFF"/>
                  </a:outerShdw>
                </a:effectLst>
                <a:latin typeface="KaiTi" pitchFamily="49" charset="-122"/>
                <a:ea typeface="KaiTi" pitchFamily="49" charset="-122"/>
                <a:cs typeface="隶变" charset="0"/>
              </a:rPr>
              <a:t>符</a:t>
            </a:r>
            <a:r>
              <a:rPr lang="zh-CN" altLang="en-US" sz="2800" b="0" dirty="0">
                <a:effectLst>
                  <a:outerShdw blurRad="38100" dist="38100" dir="2700000" algn="tl">
                    <a:srgbClr val="FFFFFF"/>
                  </a:outerShdw>
                </a:effectLst>
                <a:latin typeface="KaiTi" pitchFamily="49" charset="-122"/>
                <a:ea typeface="KaiTi" pitchFamily="49" charset="-122"/>
                <a:cs typeface="隶变" charset="0"/>
              </a:rPr>
              <a:t>类</a:t>
            </a:r>
            <a:r>
              <a:rPr lang="ja-JP" altLang="en-US" sz="2800" b="0" dirty="0">
                <a:latin typeface="KaiTi" pitchFamily="49" charset="-122"/>
                <a:ea typeface="KaiTi" pitchFamily="49" charset="-122"/>
                <a:cs typeface="华文细黑" charset="0"/>
              </a:rPr>
              <a:t>福音的</a:t>
            </a:r>
            <a:r>
              <a:rPr lang="zh-TW" altLang="en-US" sz="2800" b="0" dirty="0">
                <a:latin typeface="KaiTi" pitchFamily="49" charset="-122"/>
                <a:ea typeface="KaiTi" pitchFamily="49" charset="-122"/>
                <a:cs typeface="华文细黑" charset="0"/>
              </a:rPr>
              <a:t>疑問</a:t>
            </a:r>
            <a:r>
              <a:rPr lang="zh-CN" altLang="en-US" sz="2800" b="0" dirty="0">
                <a:latin typeface="KaiTi" pitchFamily="49" charset="-122"/>
                <a:ea typeface="KaiTi" pitchFamily="49" charset="-122"/>
                <a:cs typeface="SimSun" charset="0"/>
              </a:rPr>
              <a:t>。</a:t>
            </a:r>
            <a:r>
              <a:rPr lang="zh-TW" altLang="en-US" sz="2800" b="0" dirty="0">
                <a:latin typeface="KaiTi" pitchFamily="49" charset="-122"/>
                <a:ea typeface="KaiTi" pitchFamily="49" charset="-122"/>
                <a:cs typeface="SimSun" charset="0"/>
              </a:rPr>
              <a:t>並提出對該疑問所達成的解答</a:t>
            </a:r>
            <a:r>
              <a:rPr lang="en-US" altLang="zh-TW" sz="2800" b="0" dirty="0">
                <a:latin typeface="KaiTi" pitchFamily="49" charset="-122"/>
                <a:ea typeface="KaiTi" pitchFamily="49" charset="-122"/>
                <a:cs typeface="SimSun" charset="0"/>
              </a:rPr>
              <a:t>:</a:t>
            </a:r>
            <a:r>
              <a:rPr lang="zh-TW" altLang="en-US" sz="2800" b="0" dirty="0">
                <a:latin typeface="KaiTi" pitchFamily="49" charset="-122"/>
                <a:ea typeface="KaiTi" pitchFamily="49" charset="-122"/>
                <a:cs typeface="SimSun" charset="0"/>
              </a:rPr>
              <a:t> </a:t>
            </a:r>
            <a:endParaRPr lang="en-US" altLang="zh-TW" sz="2800" b="0" dirty="0">
              <a:latin typeface="KaiTi" pitchFamily="49" charset="-122"/>
              <a:ea typeface="KaiTi" pitchFamily="49" charset="-122"/>
              <a:cs typeface="SimSun" charset="0"/>
            </a:endParaRPr>
          </a:p>
          <a:p>
            <a:pPr marL="533400" indent="-533400" algn="just" eaLnBrk="1" hangingPunct="1">
              <a:buFontTx/>
              <a:buNone/>
              <a:defRPr/>
            </a:pPr>
            <a:r>
              <a:rPr lang="en-US" altLang="zh-TW" sz="2800" b="0" i="1" dirty="0">
                <a:latin typeface="Times New Roman" charset="0"/>
                <a:ea typeface="SimSun" charset="0"/>
                <a:cs typeface="华文细黑" charset="0"/>
              </a:rPr>
              <a:t>1.</a:t>
            </a:r>
            <a:r>
              <a:rPr lang="zh-TW" altLang="en-US" sz="2800" b="0" i="1" dirty="0">
                <a:latin typeface="Times New Roman" charset="0"/>
                <a:ea typeface="SimSun" charset="0"/>
                <a:cs typeface="华文细黑" charset="0"/>
              </a:rPr>
              <a:t> </a:t>
            </a:r>
            <a:r>
              <a:rPr lang="zh-TW" altLang="en-US" sz="2800" b="0" i="1" dirty="0">
                <a:solidFill>
                  <a:schemeClr val="accent1"/>
                </a:solidFill>
                <a:latin typeface="KaiTi" pitchFamily="49" charset="-122"/>
                <a:ea typeface="KaiTi" pitchFamily="49" charset="-122"/>
                <a:cs typeface="华文细黑" charset="0"/>
              </a:rPr>
              <a:t>口頭傳統</a:t>
            </a:r>
            <a:r>
              <a:rPr lang="zh-TW" altLang="en-US" sz="2800" b="0" i="1" dirty="0">
                <a:solidFill>
                  <a:schemeClr val="tx2">
                    <a:lumMod val="75000"/>
                  </a:schemeClr>
                </a:solidFill>
                <a:latin typeface="KaiTi" pitchFamily="49" charset="-122"/>
                <a:ea typeface="KaiTi" pitchFamily="49" charset="-122"/>
                <a:cs typeface="华文细黑" charset="0"/>
              </a:rPr>
              <a:t>的運用</a:t>
            </a:r>
            <a:r>
              <a:rPr lang="en-US" altLang="zh-CN" sz="2800" b="0" i="1" dirty="0">
                <a:solidFill>
                  <a:schemeClr val="tx2">
                    <a:lumMod val="75000"/>
                  </a:schemeClr>
                </a:solidFill>
                <a:latin typeface="KaiTi" pitchFamily="49" charset="-122"/>
                <a:ea typeface="KaiTi" pitchFamily="49" charset="-122"/>
                <a:cs typeface="ＭＳ Ｐゴシック" charset="0"/>
              </a:rPr>
              <a:t>.</a:t>
            </a:r>
            <a:r>
              <a:rPr lang="en-US" altLang="zh-CN" sz="2800" b="0" i="1" dirty="0">
                <a:latin typeface="KaiTi" pitchFamily="49" charset="-122"/>
                <a:ea typeface="KaiTi" pitchFamily="49" charset="-122"/>
                <a:cs typeface="ＭＳ Ｐゴシック" charset="0"/>
              </a:rPr>
              <a:t> </a:t>
            </a:r>
            <a:r>
              <a:rPr lang="ja-JP" altLang="en-US" sz="2800" b="0" dirty="0">
                <a:latin typeface="KaiTi" pitchFamily="49" charset="-122"/>
                <a:ea typeface="KaiTi" pitchFamily="49" charset="-122"/>
                <a:cs typeface="华文细黑" charset="0"/>
              </a:rPr>
              <a:t>有些人</a:t>
            </a:r>
            <a:r>
              <a:rPr lang="zh-TW" altLang="en-US" sz="2800" b="0" dirty="0">
                <a:latin typeface="KaiTi" pitchFamily="49" charset="-122"/>
                <a:ea typeface="KaiTi" pitchFamily="49" charset="-122"/>
                <a:cs typeface="华文细黑" charset="0"/>
              </a:rPr>
              <a:t>認為傳統已被</a:t>
            </a:r>
            <a:r>
              <a:rPr lang="ja-JP" altLang="en-US" sz="2800" b="0" dirty="0">
                <a:latin typeface="KaiTi" pitchFamily="49" charset="-122"/>
                <a:ea typeface="KaiTi" pitchFamily="49" charset="-122"/>
                <a:cs typeface="华文细黑" charset="0"/>
              </a:rPr>
              <a:t>定型</a:t>
            </a:r>
            <a:r>
              <a:rPr lang="en-US" altLang="zh-TW" sz="2800" b="0" dirty="0">
                <a:latin typeface="KaiTi" pitchFamily="49" charset="-122"/>
                <a:ea typeface="KaiTi" pitchFamily="49" charset="-122"/>
                <a:cs typeface="华文细黑" charset="0"/>
              </a:rPr>
              <a:t>,</a:t>
            </a:r>
            <a:r>
              <a:rPr lang="zh-TW" altLang="en-US" sz="2800" b="0" dirty="0">
                <a:latin typeface="KaiTi" pitchFamily="49" charset="-122"/>
                <a:ea typeface="KaiTi" pitchFamily="49" charset="-122"/>
                <a:cs typeface="华文细黑" charset="0"/>
              </a:rPr>
              <a:t> </a:t>
            </a:r>
            <a:r>
              <a:rPr lang="ja-JP" altLang="en-US" sz="2800" b="0" dirty="0">
                <a:latin typeface="KaiTi" pitchFamily="49" charset="-122"/>
                <a:ea typeface="KaiTi" pitchFamily="49" charset="-122"/>
                <a:cs typeface="华文细黑" charset="0"/>
              </a:rPr>
              <a:t>因</a:t>
            </a:r>
            <a:r>
              <a:rPr lang="zh-TW" altLang="en-US" sz="2800" b="0" dirty="0">
                <a:latin typeface="KaiTi" pitchFamily="49" charset="-122"/>
                <a:ea typeface="KaiTi" pitchFamily="49" charset="-122"/>
                <a:cs typeface="华文细黑" charset="0"/>
              </a:rPr>
              <a:t>為</a:t>
            </a:r>
            <a:r>
              <a:rPr lang="ja-JP" altLang="en-US" sz="2800" b="0" dirty="0">
                <a:latin typeface="KaiTi" pitchFamily="49" charset="-122"/>
                <a:ea typeface="KaiTi" pitchFamily="49" charset="-122"/>
                <a:cs typeface="华文细黑" charset="0"/>
              </a:rPr>
              <a:t>它</a:t>
            </a:r>
            <a:r>
              <a:rPr lang="zh-TW" altLang="en-US" sz="2800" b="0" dirty="0">
                <a:latin typeface="KaiTi" pitchFamily="49" charset="-122"/>
                <a:ea typeface="KaiTi" pitchFamily="49" charset="-122"/>
                <a:cs typeface="华文细黑" charset="0"/>
              </a:rPr>
              <a:t>為所有福音書的作者提供了共通的來</a:t>
            </a:r>
            <a:r>
              <a:rPr lang="ja-JP" altLang="en-US" sz="2800" b="0" dirty="0">
                <a:latin typeface="KaiTi" pitchFamily="49" charset="-122"/>
                <a:ea typeface="KaiTi" pitchFamily="49" charset="-122"/>
                <a:cs typeface="华文细黑" charset="0"/>
              </a:rPr>
              <a:t>源。</a:t>
            </a:r>
            <a:endParaRPr lang="en-US" altLang="zh-CN" sz="2800" b="0" dirty="0">
              <a:solidFill>
                <a:schemeClr val="accent1"/>
              </a:solidFill>
              <a:latin typeface="KaiTi" pitchFamily="49" charset="-122"/>
              <a:ea typeface="KaiTi" pitchFamily="49" charset="-122"/>
              <a:cs typeface="ＭＳ Ｐゴシック" charset="0"/>
            </a:endParaRPr>
          </a:p>
          <a:p>
            <a:pPr marL="533400" indent="-533400" algn="just" eaLnBrk="1" hangingPunct="1">
              <a:buNone/>
              <a:defRPr/>
            </a:pPr>
            <a:r>
              <a:rPr lang="en-US" altLang="zh-TW" sz="2800" b="0" i="1" dirty="0">
                <a:latin typeface="KaiTi" pitchFamily="49" charset="-122"/>
                <a:ea typeface="KaiTi" pitchFamily="49" charset="-122"/>
                <a:cs typeface="华文细黑" charset="0"/>
              </a:rPr>
              <a:t>2.</a:t>
            </a:r>
            <a:r>
              <a:rPr lang="ja-JP" altLang="en-US" sz="2800" b="0" i="1" dirty="0">
                <a:solidFill>
                  <a:schemeClr val="accent1"/>
                </a:solidFill>
                <a:latin typeface="KaiTi" pitchFamily="49" charset="-122"/>
                <a:ea typeface="KaiTi" pitchFamily="49" charset="-122"/>
                <a:cs typeface="华文细黑" charset="0"/>
              </a:rPr>
              <a:t>早期福音</a:t>
            </a:r>
            <a:r>
              <a:rPr lang="ja-JP" altLang="en-US" sz="2800" b="0" i="1" dirty="0">
                <a:solidFill>
                  <a:schemeClr val="tx2">
                    <a:lumMod val="75000"/>
                  </a:schemeClr>
                </a:solidFill>
                <a:latin typeface="KaiTi" pitchFamily="49" charset="-122"/>
                <a:ea typeface="KaiTi" pitchFamily="49" charset="-122"/>
                <a:cs typeface="华文细黑" charset="0"/>
              </a:rPr>
              <a:t>的</a:t>
            </a:r>
            <a:r>
              <a:rPr lang="zh-TW" altLang="en-US" sz="2800" b="0" i="1" dirty="0">
                <a:solidFill>
                  <a:schemeClr val="tx2">
                    <a:lumMod val="75000"/>
                  </a:schemeClr>
                </a:solidFill>
                <a:latin typeface="KaiTi" pitchFamily="49" charset="-122"/>
                <a:ea typeface="KaiTi" pitchFamily="49" charset="-122"/>
                <a:cs typeface="华文细黑" charset="0"/>
              </a:rPr>
              <a:t>運</a:t>
            </a:r>
            <a:r>
              <a:rPr lang="ja-JP" altLang="en-US" sz="2800" b="0" i="1" dirty="0">
                <a:solidFill>
                  <a:schemeClr val="tx2">
                    <a:lumMod val="75000"/>
                  </a:schemeClr>
                </a:solidFill>
                <a:latin typeface="KaiTi" pitchFamily="49" charset="-122"/>
                <a:ea typeface="KaiTi" pitchFamily="49" charset="-122"/>
                <a:cs typeface="华文细黑" charset="0"/>
              </a:rPr>
              <a:t>用</a:t>
            </a:r>
            <a:r>
              <a:rPr lang="en-US" altLang="zh-CN" sz="2800" b="0" i="1" dirty="0">
                <a:solidFill>
                  <a:schemeClr val="tx2">
                    <a:lumMod val="75000"/>
                  </a:schemeClr>
                </a:solidFill>
                <a:latin typeface="KaiTi" pitchFamily="49" charset="-122"/>
                <a:ea typeface="KaiTi" pitchFamily="49" charset="-122"/>
                <a:cs typeface="ＭＳ Ｐゴシック" charset="0"/>
              </a:rPr>
              <a:t>.</a:t>
            </a:r>
            <a:r>
              <a:rPr lang="zh-TW" altLang="en-US" sz="2800" b="0" i="1" dirty="0">
                <a:latin typeface="KaiTi" pitchFamily="49" charset="-122"/>
                <a:ea typeface="KaiTi" pitchFamily="49" charset="-122"/>
                <a:cs typeface="ＭＳ Ｐゴシック" charset="0"/>
              </a:rPr>
              <a:t> </a:t>
            </a:r>
            <a:r>
              <a:rPr lang="zh-TW" altLang="en-US" sz="2800" b="0" dirty="0">
                <a:latin typeface="KaiTi" pitchFamily="49" charset="-122"/>
                <a:ea typeface="KaiTi" pitchFamily="49" charset="-122"/>
                <a:cs typeface="ＭＳ Ｐゴシック" charset="0"/>
              </a:rPr>
              <a:t>有</a:t>
            </a:r>
            <a:r>
              <a:rPr lang="ja-JP" altLang="en-US" sz="2800" b="0" dirty="0">
                <a:latin typeface="KaiTi" pitchFamily="49" charset="-122"/>
                <a:ea typeface="KaiTi" pitchFamily="49" charset="-122"/>
                <a:cs typeface="华文细黑" charset="0"/>
              </a:rPr>
              <a:t>些人</a:t>
            </a:r>
            <a:r>
              <a:rPr lang="zh-TW" altLang="en-US" sz="2800" b="0" dirty="0">
                <a:latin typeface="KaiTi" pitchFamily="49" charset="-122"/>
                <a:ea typeface="KaiTi" pitchFamily="49" charset="-122"/>
                <a:cs typeface="华文细黑" charset="0"/>
              </a:rPr>
              <a:t>認為</a:t>
            </a:r>
            <a:r>
              <a:rPr lang="zh-TW" altLang="en-US" sz="2800" b="0" dirty="0">
                <a:latin typeface="KaiTi" pitchFamily="49" charset="-122"/>
                <a:ea typeface="KaiTi" pitchFamily="49" charset="-122"/>
                <a:cs typeface="ＭＳ Ｐゴシック" charset="0"/>
              </a:rPr>
              <a:t>雖然現在已經失卻了</a:t>
            </a:r>
            <a:r>
              <a:rPr lang="en-US" altLang="zh-TW" sz="2800" b="0" dirty="0">
                <a:latin typeface="KaiTi" pitchFamily="49" charset="-122"/>
                <a:ea typeface="KaiTi" pitchFamily="49" charset="-122"/>
                <a:cs typeface="ＭＳ Ｐゴシック" charset="0"/>
              </a:rPr>
              <a:t>,</a:t>
            </a:r>
            <a:r>
              <a:rPr lang="zh-TW" altLang="en-US" sz="2800" b="0" dirty="0">
                <a:latin typeface="KaiTi" pitchFamily="49" charset="-122"/>
                <a:ea typeface="KaiTi" pitchFamily="49" charset="-122"/>
                <a:cs typeface="华文细黑" charset="0"/>
              </a:rPr>
              <a:t>仍假定</a:t>
            </a:r>
            <a:r>
              <a:rPr lang="en-US" altLang="zh-CN" sz="2800" b="0" dirty="0">
                <a:effectLst>
                  <a:outerShdw blurRad="38100" dist="38100" dir="2700000" algn="tl">
                    <a:srgbClr val="FFFFFF"/>
                  </a:outerShdw>
                </a:effectLst>
                <a:latin typeface="KaiTi" pitchFamily="49" charset="-122"/>
                <a:ea typeface="KaiTi" pitchFamily="49" charset="-122"/>
                <a:cs typeface="隶变" charset="0"/>
              </a:rPr>
              <a:t>符</a:t>
            </a:r>
            <a:r>
              <a:rPr lang="zh-TW" altLang="en-US" sz="2800" b="0" dirty="0">
                <a:effectLst>
                  <a:outerShdw blurRad="38100" dist="38100" dir="2700000" algn="tl">
                    <a:srgbClr val="FFFFFF"/>
                  </a:outerShdw>
                </a:effectLst>
                <a:latin typeface="KaiTi" pitchFamily="49" charset="-122"/>
                <a:ea typeface="KaiTi" pitchFamily="49" charset="-122"/>
                <a:cs typeface="隶变" charset="0"/>
              </a:rPr>
              <a:t>類</a:t>
            </a:r>
            <a:r>
              <a:rPr lang="ja-JP" altLang="en-US" sz="2800" b="0" dirty="0">
                <a:latin typeface="KaiTi" pitchFamily="49" charset="-122"/>
                <a:ea typeface="KaiTi" pitchFamily="49" charset="-122"/>
                <a:cs typeface="华文细黑" charset="0"/>
              </a:rPr>
              <a:t>福音作者都能够通</a:t>
            </a:r>
            <a:r>
              <a:rPr lang="zh-TW" altLang="en-US" sz="2800" b="0" dirty="0">
                <a:latin typeface="KaiTi" pitchFamily="49" charset="-122"/>
                <a:ea typeface="KaiTi" pitchFamily="49" charset="-122"/>
                <a:cs typeface="华文细黑" charset="0"/>
              </a:rPr>
              <a:t>達</a:t>
            </a:r>
            <a:r>
              <a:rPr lang="ja-JP" altLang="en-US" sz="2800" b="0" dirty="0">
                <a:latin typeface="KaiTi" pitchFamily="49" charset="-122"/>
                <a:ea typeface="KaiTi" pitchFamily="49" charset="-122"/>
                <a:cs typeface="华文细黑" charset="0"/>
              </a:rPr>
              <a:t>早期</a:t>
            </a:r>
            <a:r>
              <a:rPr lang="zh-TW" altLang="en-US" sz="2800" b="0" dirty="0">
                <a:latin typeface="KaiTi" pitchFamily="49" charset="-122"/>
                <a:ea typeface="KaiTi" pitchFamily="49" charset="-122"/>
                <a:cs typeface="华文细黑" charset="0"/>
              </a:rPr>
              <a:t>的</a:t>
            </a:r>
            <a:r>
              <a:rPr lang="ja-JP" altLang="en-US" sz="2800" b="0" dirty="0">
                <a:latin typeface="KaiTi" pitchFamily="49" charset="-122"/>
                <a:ea typeface="KaiTi" pitchFamily="49" charset="-122"/>
                <a:cs typeface="华文细黑" charset="0"/>
              </a:rPr>
              <a:t>福音</a:t>
            </a:r>
            <a:r>
              <a:rPr lang="zh-TW" altLang="en-US" sz="2800" b="0" dirty="0">
                <a:latin typeface="KaiTi" pitchFamily="49" charset="-122"/>
                <a:ea typeface="KaiTi" pitchFamily="49" charset="-122"/>
                <a:cs typeface="华文细黑" charset="0"/>
              </a:rPr>
              <a:t>。</a:t>
            </a:r>
            <a:endParaRPr lang="en-US" altLang="zh-CN" sz="2800" b="0" dirty="0">
              <a:solidFill>
                <a:schemeClr val="accent1"/>
              </a:solidFill>
              <a:latin typeface="KaiTi" pitchFamily="49" charset="-122"/>
              <a:ea typeface="KaiTi" pitchFamily="49" charset="-122"/>
              <a:cs typeface="ＭＳ Ｐゴシック" charset="0"/>
            </a:endParaRPr>
          </a:p>
          <a:p>
            <a:pPr marL="533400" indent="-533400" algn="just" eaLnBrk="1" hangingPunct="1">
              <a:buNone/>
              <a:defRPr/>
            </a:pPr>
            <a:r>
              <a:rPr lang="en-US" altLang="zh-TW" sz="2800" b="0" i="1" dirty="0">
                <a:latin typeface="KaiTi" pitchFamily="49" charset="-122"/>
                <a:ea typeface="KaiTi" pitchFamily="49" charset="-122"/>
                <a:cs typeface="华文细黑" charset="0"/>
              </a:rPr>
              <a:t>3.</a:t>
            </a:r>
            <a:r>
              <a:rPr lang="zh-TW" altLang="en-US" sz="2800" b="0" i="1" dirty="0">
                <a:solidFill>
                  <a:schemeClr val="accent1"/>
                </a:solidFill>
                <a:latin typeface="KaiTi" pitchFamily="49" charset="-122"/>
                <a:ea typeface="KaiTi" pitchFamily="49" charset="-122"/>
                <a:cs typeface="华文细黑" charset="0"/>
              </a:rPr>
              <a:t>古經殘片</a:t>
            </a:r>
            <a:r>
              <a:rPr lang="ja-JP" altLang="en-US" sz="2800" b="0" i="1" dirty="0">
                <a:solidFill>
                  <a:schemeClr val="tx2">
                    <a:lumMod val="75000"/>
                  </a:schemeClr>
                </a:solidFill>
                <a:latin typeface="KaiTi" pitchFamily="49" charset="-122"/>
                <a:ea typeface="KaiTi" pitchFamily="49" charset="-122"/>
                <a:cs typeface="华文细黑" charset="0"/>
              </a:rPr>
              <a:t>的</a:t>
            </a:r>
            <a:r>
              <a:rPr lang="zh-TW" altLang="en-US" sz="2800" b="0" i="1" dirty="0">
                <a:solidFill>
                  <a:schemeClr val="tx2">
                    <a:lumMod val="75000"/>
                  </a:schemeClr>
                </a:solidFill>
                <a:latin typeface="KaiTi" pitchFamily="49" charset="-122"/>
                <a:ea typeface="KaiTi" pitchFamily="49" charset="-122"/>
                <a:cs typeface="华文细黑" charset="0"/>
              </a:rPr>
              <a:t>運</a:t>
            </a:r>
            <a:r>
              <a:rPr lang="ja-JP" altLang="en-US" sz="2800" b="0" i="1" dirty="0">
                <a:solidFill>
                  <a:schemeClr val="tx2">
                    <a:lumMod val="75000"/>
                  </a:schemeClr>
                </a:solidFill>
                <a:latin typeface="KaiTi" pitchFamily="49" charset="-122"/>
                <a:ea typeface="KaiTi" pitchFamily="49" charset="-122"/>
                <a:cs typeface="华文细黑" charset="0"/>
              </a:rPr>
              <a:t>用</a:t>
            </a:r>
            <a:r>
              <a:rPr lang="en-US" altLang="zh-CN" sz="2800" b="0" i="1" dirty="0">
                <a:solidFill>
                  <a:schemeClr val="tx2">
                    <a:lumMod val="75000"/>
                  </a:schemeClr>
                </a:solidFill>
                <a:latin typeface="KaiTi" pitchFamily="49" charset="-122"/>
                <a:ea typeface="KaiTi" pitchFamily="49" charset="-122"/>
                <a:cs typeface="ＭＳ Ｐゴシック" charset="0"/>
              </a:rPr>
              <a:t>.</a:t>
            </a:r>
            <a:r>
              <a:rPr lang="en-US" altLang="zh-CN" sz="2800" b="0" i="1" dirty="0">
                <a:latin typeface="KaiTi" pitchFamily="49" charset="-122"/>
                <a:ea typeface="KaiTi" pitchFamily="49" charset="-122"/>
                <a:cs typeface="ＭＳ Ｐゴシック" charset="0"/>
              </a:rPr>
              <a:t> </a:t>
            </a:r>
            <a:r>
              <a:rPr lang="ja-JP" altLang="en-US" sz="2800" b="0" dirty="0">
                <a:latin typeface="KaiTi" pitchFamily="49" charset="-122"/>
                <a:ea typeface="KaiTi" pitchFamily="49" charset="-122"/>
                <a:cs typeface="华文细黑" charset="0"/>
              </a:rPr>
              <a:t>有些人</a:t>
            </a:r>
            <a:r>
              <a:rPr lang="zh-TW" altLang="en-US" sz="2800" b="0" dirty="0">
                <a:latin typeface="KaiTi" pitchFamily="49" charset="-122"/>
                <a:ea typeface="KaiTi" pitchFamily="49" charset="-122"/>
                <a:cs typeface="华文细黑" charset="0"/>
              </a:rPr>
              <a:t>假設古經殘</a:t>
            </a:r>
            <a:r>
              <a:rPr lang="zh-TW" altLang="en-US" sz="2800" b="0" dirty="0">
                <a:solidFill>
                  <a:srgbClr val="FFFFFF"/>
                </a:solidFill>
                <a:latin typeface="KaiTi" pitchFamily="49" charset="-122"/>
                <a:ea typeface="KaiTi" pitchFamily="49" charset="-122"/>
                <a:cs typeface="Times New Roman" charset="0"/>
              </a:rPr>
              <a:t>片己被合成為記載關於耶穌生平的不同事跡。而這些資料更為符類福音作者所採用</a:t>
            </a:r>
            <a:r>
              <a:rPr lang="ja-JP" altLang="en-US" sz="2800" b="0" dirty="0">
                <a:latin typeface="KaiTi" pitchFamily="49" charset="-122"/>
                <a:ea typeface="KaiTi" pitchFamily="49" charset="-122"/>
                <a:cs typeface="华文细黑" charset="0"/>
              </a:rPr>
              <a:t>。</a:t>
            </a:r>
            <a:endParaRPr lang="en-US" altLang="zh-CN" sz="2800" b="0" dirty="0">
              <a:latin typeface="KaiTi" pitchFamily="49" charset="-122"/>
              <a:ea typeface="KaiTi" pitchFamily="49" charset="-122"/>
              <a:cs typeface="ＭＳ Ｐゴシック" charset="0"/>
            </a:endParaRPr>
          </a:p>
          <a:p>
            <a:pPr marL="533400" indent="-533400" algn="just" eaLnBrk="1" hangingPunct="1">
              <a:buNone/>
              <a:defRPr/>
            </a:pPr>
            <a:r>
              <a:rPr lang="en-US" altLang="zh-TW" sz="2800" b="0" i="1" dirty="0">
                <a:latin typeface="KaiTi" pitchFamily="49" charset="-122"/>
                <a:ea typeface="KaiTi" pitchFamily="49" charset="-122"/>
                <a:cs typeface="华文细黑" charset="0"/>
              </a:rPr>
              <a:t>4.</a:t>
            </a:r>
            <a:r>
              <a:rPr lang="ja-JP" altLang="en-US" sz="2800" b="0" i="1" dirty="0">
                <a:solidFill>
                  <a:schemeClr val="tx2">
                    <a:lumMod val="75000"/>
                  </a:schemeClr>
                </a:solidFill>
                <a:latin typeface="KaiTi" pitchFamily="49" charset="-122"/>
                <a:ea typeface="KaiTi" pitchFamily="49" charset="-122"/>
                <a:cs typeface="华文细黑" charset="0"/>
              </a:rPr>
              <a:t>相互依賴</a:t>
            </a:r>
            <a:r>
              <a:rPr lang="en-US" altLang="zh-CN" sz="2800" b="0" i="1" dirty="0">
                <a:solidFill>
                  <a:schemeClr val="tx2">
                    <a:lumMod val="75000"/>
                  </a:schemeClr>
                </a:solidFill>
                <a:latin typeface="KaiTi" pitchFamily="49" charset="-122"/>
                <a:ea typeface="KaiTi" pitchFamily="49" charset="-122"/>
                <a:cs typeface="ＭＳ Ｐゴシック" charset="0"/>
              </a:rPr>
              <a:t>.</a:t>
            </a:r>
            <a:r>
              <a:rPr lang="en-US" altLang="zh-CN" sz="2800" b="0" i="1" dirty="0">
                <a:latin typeface="KaiTi" pitchFamily="49" charset="-122"/>
                <a:ea typeface="KaiTi" pitchFamily="49" charset="-122"/>
                <a:cs typeface="ＭＳ Ｐゴシック" charset="0"/>
              </a:rPr>
              <a:t> </a:t>
            </a:r>
            <a:r>
              <a:rPr lang="ja-JP" altLang="en-US" sz="2800" b="0" dirty="0">
                <a:latin typeface="KaiTi" pitchFamily="49" charset="-122"/>
                <a:ea typeface="KaiTi" pitchFamily="49" charset="-122"/>
                <a:cs typeface="华文细黑" charset="0"/>
              </a:rPr>
              <a:t>有些人</a:t>
            </a:r>
            <a:r>
              <a:rPr lang="zh-TW" altLang="en-US" sz="2800" b="0" dirty="0">
                <a:latin typeface="KaiTi" pitchFamily="49" charset="-122"/>
                <a:ea typeface="KaiTi" pitchFamily="49" charset="-122"/>
                <a:cs typeface="华文细黑" charset="0"/>
              </a:rPr>
              <a:t>認為符類福音的作者</a:t>
            </a:r>
            <a:r>
              <a:rPr lang="en-US" altLang="zh-TW" sz="2800" b="0" dirty="0">
                <a:latin typeface="KaiTi" pitchFamily="49" charset="-122"/>
                <a:ea typeface="KaiTi" pitchFamily="49" charset="-122"/>
                <a:cs typeface="华文细黑" charset="0"/>
              </a:rPr>
              <a:t>,</a:t>
            </a:r>
            <a:r>
              <a:rPr lang="zh-TW" altLang="en-US" sz="2800" b="0" dirty="0">
                <a:latin typeface="KaiTi" pitchFamily="49" charset="-122"/>
                <a:ea typeface="KaiTi" pitchFamily="49" charset="-122"/>
                <a:cs typeface="华文细黑" charset="0"/>
              </a:rPr>
              <a:t> 凡</a:t>
            </a:r>
            <a:r>
              <a:rPr lang="zh-TW" altLang="en-US" sz="2800" b="0" dirty="0">
                <a:solidFill>
                  <a:srgbClr val="FFFFFF"/>
                </a:solidFill>
                <a:latin typeface="KaiTi" pitchFamily="49" charset="-122"/>
                <a:ea typeface="KaiTi" pitchFamily="49" charset="-122"/>
                <a:cs typeface="Times New Roman" charset="0"/>
              </a:rPr>
              <a:t>互相取用大家所寫的</a:t>
            </a:r>
            <a:r>
              <a:rPr lang="en-US" altLang="zh-TW" sz="2800" b="0" dirty="0">
                <a:solidFill>
                  <a:srgbClr val="FFFFFF"/>
                </a:solidFill>
                <a:latin typeface="KaiTi" pitchFamily="49" charset="-122"/>
                <a:ea typeface="KaiTi" pitchFamily="49" charset="-122"/>
                <a:cs typeface="Times New Roman" charset="0"/>
              </a:rPr>
              <a:t>,</a:t>
            </a:r>
            <a:r>
              <a:rPr lang="zh-TW" altLang="en-US" sz="2800" b="0" dirty="0">
                <a:solidFill>
                  <a:srgbClr val="FFFFFF"/>
                </a:solidFill>
                <a:latin typeface="KaiTi" pitchFamily="49" charset="-122"/>
                <a:ea typeface="KaiTi" pitchFamily="49" charset="-122"/>
                <a:cs typeface="Times New Roman" charset="0"/>
              </a:rPr>
              <a:t> 結果他們的所寫的往往非相近</a:t>
            </a:r>
            <a:r>
              <a:rPr lang="ja-JP" altLang="en-US" sz="2800" b="0" dirty="0">
                <a:latin typeface="KaiTi" pitchFamily="49" charset="-122"/>
                <a:ea typeface="KaiTi" pitchFamily="49" charset="-122"/>
                <a:cs typeface="华文细黑" charset="0"/>
              </a:rPr>
              <a:t>。</a:t>
            </a:r>
            <a:endParaRPr lang="en-US" altLang="zh-CN" sz="2800" b="0" dirty="0">
              <a:latin typeface="KaiTi" pitchFamily="49" charset="-122"/>
              <a:ea typeface="KaiTi" pitchFamily="49" charset="-122"/>
              <a:cs typeface="华文细黑" charset="0"/>
            </a:endParaRPr>
          </a:p>
        </p:txBody>
      </p:sp>
      <p:sp>
        <p:nvSpPr>
          <p:cNvPr id="105476" name="Text Box 5"/>
          <p:cNvSpPr txBox="1">
            <a:spLocks noChangeArrowheads="1"/>
          </p:cNvSpPr>
          <p:nvPr/>
        </p:nvSpPr>
        <p:spPr bwMode="auto">
          <a:xfrm>
            <a:off x="6232525" y="6381328"/>
            <a:ext cx="28288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i="1" dirty="0">
                <a:solidFill>
                  <a:srgbClr val="FFFFFF"/>
                </a:solidFill>
                <a:latin typeface="Times New Roman" charset="0"/>
                <a:ea typeface="SimSun" charset="0"/>
                <a:cs typeface="SimSun" charset="0"/>
              </a:rPr>
              <a:t>NIV </a:t>
            </a:r>
            <a:r>
              <a:rPr lang="ja-JP" altLang="en-US" dirty="0">
                <a:solidFill>
                  <a:srgbClr val="FFFFFF"/>
                </a:solidFill>
                <a:latin typeface="KaiTi" pitchFamily="49" charset="-122"/>
                <a:ea typeface="KaiTi" pitchFamily="49" charset="-122"/>
              </a:rPr>
              <a:t>研</a:t>
            </a:r>
            <a:r>
              <a:rPr lang="zh-TW" altLang="en-US" dirty="0">
                <a:solidFill>
                  <a:srgbClr val="FFFFFF"/>
                </a:solidFill>
                <a:latin typeface="KaiTi" pitchFamily="49" charset="-122"/>
                <a:ea typeface="KaiTi" pitchFamily="49" charset="-122"/>
              </a:rPr>
              <a:t>讀聖經</a:t>
            </a:r>
            <a:r>
              <a:rPr lang="zh-TW" altLang="en-US" dirty="0">
                <a:solidFill>
                  <a:srgbClr val="FFFFFF"/>
                </a:solidFill>
                <a:latin typeface="KaiTi" pitchFamily="49" charset="-122"/>
                <a:ea typeface="KaiTi" pitchFamily="49" charset="-122"/>
                <a:cs typeface="华文细黑" charset="0"/>
              </a:rPr>
              <a:t> </a:t>
            </a:r>
            <a:r>
              <a:rPr lang="en-US" altLang="zh-CN" dirty="0">
                <a:solidFill>
                  <a:srgbClr val="FFFFFF"/>
                </a:solidFill>
                <a:latin typeface="Times New Roman" charset="0"/>
                <a:ea typeface="SimSun" charset="0"/>
                <a:cs typeface="SimSun" charset="0"/>
              </a:rPr>
              <a:t> 1431</a:t>
            </a:r>
          </a:p>
        </p:txBody>
      </p:sp>
    </p:spTree>
    <p:extLst>
      <p:ext uri="{BB962C8B-B14F-4D97-AF65-F5344CB8AC3E}">
        <p14:creationId xmlns:p14="http://schemas.microsoft.com/office/powerpoint/2010/main" val="293125099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10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48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48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48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4867">
                                            <p:txEl>
                                              <p:pRg st="1" end="1"/>
                                            </p:txEl>
                                          </p:spTgt>
                                        </p:tgtEl>
                                        <p:attrNameLst>
                                          <p:attrName>style.visibility</p:attrName>
                                        </p:attrNameLst>
                                      </p:cBhvr>
                                      <p:to>
                                        <p:strVal val="visible"/>
                                      </p:to>
                                    </p:set>
                                    <p:anim calcmode="lin" valueType="num">
                                      <p:cBhvr>
                                        <p:cTn id="15" dur="1000" fill="hold"/>
                                        <p:tgtEl>
                                          <p:spTgt spid="1648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48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48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48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64867">
                                            <p:txEl>
                                              <p:pRg st="2" end="2"/>
                                            </p:txEl>
                                          </p:spTgt>
                                        </p:tgtEl>
                                        <p:attrNameLst>
                                          <p:attrName>style.visibility</p:attrName>
                                        </p:attrNameLst>
                                      </p:cBhvr>
                                      <p:to>
                                        <p:strVal val="visible"/>
                                      </p:to>
                                    </p:set>
                                    <p:anim calcmode="lin" valueType="num">
                                      <p:cBhvr>
                                        <p:cTn id="23" dur="1000" fill="hold"/>
                                        <p:tgtEl>
                                          <p:spTgt spid="1648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648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648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48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4867">
                                            <p:txEl>
                                              <p:pRg st="3" end="3"/>
                                            </p:txEl>
                                          </p:spTgt>
                                        </p:tgtEl>
                                        <p:attrNameLst>
                                          <p:attrName>style.visibility</p:attrName>
                                        </p:attrNameLst>
                                      </p:cBhvr>
                                      <p:to>
                                        <p:strVal val="visible"/>
                                      </p:to>
                                    </p:set>
                                    <p:anim calcmode="lin" valueType="num">
                                      <p:cBhvr>
                                        <p:cTn id="31" dur="1000" fill="hold"/>
                                        <p:tgtEl>
                                          <p:spTgt spid="1648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648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648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48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64867">
                                            <p:txEl>
                                              <p:pRg st="4" end="4"/>
                                            </p:txEl>
                                          </p:spTgt>
                                        </p:tgtEl>
                                        <p:attrNameLst>
                                          <p:attrName>style.visibility</p:attrName>
                                        </p:attrNameLst>
                                      </p:cBhvr>
                                      <p:to>
                                        <p:strVal val="visible"/>
                                      </p:to>
                                    </p:set>
                                    <p:anim calcmode="lin" valueType="num">
                                      <p:cBhvr>
                                        <p:cTn id="39" dur="1000" fill="hold"/>
                                        <p:tgtEl>
                                          <p:spTgt spid="16486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6486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648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48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TW" altLang="en-US" sz="4800" dirty="0">
                <a:latin typeface="KaiTi" pitchFamily="49" charset="-122"/>
                <a:ea typeface="KaiTi" pitchFamily="49" charset="-122"/>
              </a:rPr>
              <a:t>觀察新約的結構</a:t>
            </a:r>
            <a:endParaRPr lang="en-US" sz="4800" dirty="0">
              <a:latin typeface="KaiTi" pitchFamily="49" charset="-122"/>
              <a:ea typeface="KaiTi" pitchFamily="49" charset="-122"/>
            </a:endParaRPr>
          </a:p>
        </p:txBody>
      </p:sp>
      <p:sp>
        <p:nvSpPr>
          <p:cNvPr id="379906"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395536" y="1772816"/>
            <a:ext cx="8964488" cy="4401205"/>
          </a:xfrm>
          <a:prstGeom prst="rect">
            <a:avLst/>
          </a:prstGeom>
          <a:noFill/>
        </p:spPr>
        <p:txBody>
          <a:bodyPr>
            <a:spAutoFit/>
          </a:bodyPr>
          <a:lstStyle/>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福音書及使徒行傳構成新約的基層及第二重基礎。</a:t>
            </a:r>
            <a:endPar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四福音書均以作者的名字命名。</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歷史的基礎有兩條柱</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每條柱均有九卷書</a:t>
            </a:r>
            <a:endParaRPr lang="en-US" sz="2800" b="1" dirty="0">
              <a:solidFill>
                <a:srgbClr val="FFFFFF"/>
              </a:solidFill>
              <a:effectLst>
                <a:glow rad="114300">
                  <a:srgbClr val="000000">
                    <a:alpha val="88000"/>
                  </a:srgbClr>
                </a:glow>
              </a:effectLst>
              <a:latin typeface="Arial"/>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保羅給眾教會的書信在左邊的柱子中</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全都與使徒</a:t>
            </a:r>
            <a:endPar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行傳吻合。</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保羅在使徒行傳後</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再沒有寫任何書信給教會。</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一般情況下書信皆以筆者命名</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但保羅書信則以收</a:t>
            </a:r>
            <a:endPar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信人命名 </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希伯來書除外</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每一卷以</a:t>
            </a:r>
            <a:r>
              <a:rPr lang="en-US" sz="2800" b="1" dirty="0">
                <a:solidFill>
                  <a:srgbClr val="FFFFFF"/>
                </a:solidFill>
                <a:effectLst>
                  <a:glow rad="114300">
                    <a:srgbClr val="000000">
                      <a:alpha val="88000"/>
                    </a:srgbClr>
                  </a:glow>
                </a:effectLst>
                <a:latin typeface="KaiTi" pitchFamily="49" charset="-122"/>
                <a:ea typeface="KaiTi" pitchFamily="49" charset="-122"/>
                <a:cs typeface="Arial"/>
              </a:rPr>
              <a:t> “ns” </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作書信名稱字尾的均屬保羅書信。</a:t>
            </a:r>
            <a:endPar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所有教牧書信均以</a:t>
            </a:r>
            <a:r>
              <a:rPr lang="en-US" sz="2800" b="1" dirty="0">
                <a:solidFill>
                  <a:srgbClr val="FFFFFF"/>
                </a:solidFill>
                <a:effectLst>
                  <a:glow rad="114300">
                    <a:srgbClr val="000000">
                      <a:alpha val="88000"/>
                    </a:srgbClr>
                  </a:glow>
                </a:effectLst>
                <a:latin typeface="KaiTi" pitchFamily="49" charset="-122"/>
                <a:ea typeface="KaiTi" pitchFamily="49" charset="-122"/>
                <a:cs typeface="Arial"/>
              </a:rPr>
              <a:t> “T”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作書信名稱字頭。</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p:txBody>
      </p:sp>
      <p:pic>
        <p:nvPicPr>
          <p:cNvPr id="379908"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885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7521"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49</a:t>
            </a:r>
          </a:p>
        </p:txBody>
      </p:sp>
      <p:sp>
        <p:nvSpPr>
          <p:cNvPr id="107522" name="Rectangle 4"/>
          <p:cNvSpPr>
            <a:spLocks noGrp="1" noChangeArrowheads="1"/>
          </p:cNvSpPr>
          <p:nvPr>
            <p:ph type="title"/>
          </p:nvPr>
        </p:nvSpPr>
        <p:spPr>
          <a:xfrm>
            <a:off x="0" y="344488"/>
            <a:ext cx="8229600" cy="646331"/>
          </a:xfrm>
          <a:solidFill>
            <a:srgbClr val="0000FF"/>
          </a:solidFill>
        </p:spPr>
        <p:txBody>
          <a:bodyPr lIns="91440" tIns="45720" rIns="91440" bIns="45720" anchor="t">
            <a:spAutoFit/>
          </a:bodyPr>
          <a:lstStyle/>
          <a:p>
            <a:pPr algn="ctr" eaLnBrk="1" hangingPunct="1"/>
            <a:r>
              <a:rPr lang="zh-CN" altLang="en-US" sz="3600" b="1" i="0" dirty="0">
                <a:solidFill>
                  <a:srgbClr val="FFF5E0"/>
                </a:solidFill>
                <a:latin typeface="KaiTi" pitchFamily="49" charset="-122"/>
                <a:ea typeface="KaiTi" pitchFamily="49" charset="-122"/>
                <a:cs typeface="楷体" charset="0"/>
              </a:rPr>
              <a:t>解决</a:t>
            </a:r>
            <a:r>
              <a:rPr lang="en-US" altLang="zh-CN" sz="36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符</a:t>
            </a:r>
            <a:r>
              <a:rPr lang="zh-CN" altLang="en-US" sz="36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类</a:t>
            </a:r>
            <a:r>
              <a:rPr lang="zh-CN" altLang="en-US" sz="3600" b="1" i="0" dirty="0">
                <a:solidFill>
                  <a:srgbClr val="FFF5E0"/>
                </a:solidFill>
                <a:latin typeface="KaiTi" pitchFamily="49" charset="-122"/>
                <a:ea typeface="KaiTi" pitchFamily="49" charset="-122"/>
                <a:cs typeface="楷体" charset="0"/>
              </a:rPr>
              <a:t>福音的问题</a:t>
            </a:r>
            <a:endParaRPr lang="en-US" sz="3600" i="0" dirty="0">
              <a:solidFill>
                <a:srgbClr val="FFFFFF"/>
              </a:solidFill>
              <a:latin typeface="KaiTi" pitchFamily="49" charset="-122"/>
              <a:ea typeface="KaiTi" pitchFamily="49" charset="-122"/>
              <a:cs typeface="SimSun" charset="0"/>
            </a:endParaRPr>
          </a:p>
        </p:txBody>
      </p:sp>
      <p:sp>
        <p:nvSpPr>
          <p:cNvPr id="107523" name="Text Box 5"/>
          <p:cNvSpPr txBox="1">
            <a:spLocks noChangeArrowheads="1"/>
          </p:cNvSpPr>
          <p:nvPr/>
        </p:nvSpPr>
        <p:spPr bwMode="auto">
          <a:xfrm>
            <a:off x="5867400" y="6392863"/>
            <a:ext cx="3291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dirty="0"/>
              <a:t>            </a:t>
            </a:r>
            <a:r>
              <a:rPr lang="ja-JP" altLang="en-US" dirty="0"/>
              <a:t>研</a:t>
            </a:r>
            <a:r>
              <a:rPr lang="zh-TW" altLang="en-US" dirty="0"/>
              <a:t>讀聖經</a:t>
            </a:r>
            <a:r>
              <a:rPr lang="en-US" dirty="0">
                <a:solidFill>
                  <a:srgbClr val="FFFFFF"/>
                </a:solidFill>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609600" indent="-609600" eaLnBrk="1" hangingPunct="1">
              <a:spcBef>
                <a:spcPct val="20000"/>
              </a:spcBef>
              <a:buClr>
                <a:srgbClr val="FFCC66"/>
              </a:buClr>
              <a:buFontTx/>
              <a:buAutoNum type="arabicPeriod" startAt="4"/>
            </a:pPr>
            <a:r>
              <a:rPr lang="zh-CN" sz="3200" dirty="0">
                <a:latin typeface="KaiTi" pitchFamily="49" charset="-122"/>
                <a:ea typeface="KaiTi" pitchFamily="49" charset="-122"/>
              </a:rPr>
              <a:t>使用的</a:t>
            </a:r>
            <a:r>
              <a:rPr lang="zh-TW" altLang="en-US" sz="3200" dirty="0">
                <a:latin typeface="KaiTi" pitchFamily="49" charset="-122"/>
                <a:ea typeface="KaiTi" pitchFamily="49" charset="-122"/>
              </a:rPr>
              <a:t>兩個</a:t>
            </a:r>
            <a:r>
              <a:rPr lang="zh-CN" sz="3200" dirty="0">
                <a:latin typeface="KaiTi" pitchFamily="49" charset="-122"/>
                <a:ea typeface="KaiTi" pitchFamily="49" charset="-122"/>
              </a:rPr>
              <a:t>主要</a:t>
            </a:r>
            <a:r>
              <a:rPr lang="zh-TW" altLang="en-US" sz="3200" dirty="0">
                <a:latin typeface="KaiTi" pitchFamily="49" charset="-122"/>
                <a:ea typeface="KaiTi" pitchFamily="49" charset="-122"/>
              </a:rPr>
              <a:t>來</a:t>
            </a:r>
            <a:r>
              <a:rPr lang="zh-CN" sz="3200" dirty="0">
                <a:latin typeface="KaiTi" pitchFamily="49" charset="-122"/>
                <a:ea typeface="KaiTi" pitchFamily="49" charset="-122"/>
              </a:rPr>
              <a:t>源</a:t>
            </a:r>
            <a:r>
              <a:rPr lang="en-US" sz="3200" i="1" dirty="0">
                <a:solidFill>
                  <a:srgbClr val="FFFFFF"/>
                </a:solidFill>
                <a:latin typeface="KaiTi" pitchFamily="49" charset="-122"/>
                <a:ea typeface="KaiTi" pitchFamily="49" charset="-122"/>
                <a:cs typeface="Times New Roman" charset="0"/>
              </a:rPr>
              <a:t>. </a:t>
            </a:r>
            <a:r>
              <a:rPr lang="zh-TW" altLang="en-US" sz="3200" dirty="0">
                <a:solidFill>
                  <a:srgbClr val="FFFFFF"/>
                </a:solidFill>
                <a:latin typeface="KaiTi" pitchFamily="49" charset="-122"/>
                <a:ea typeface="KaiTi" pitchFamily="49" charset="-122"/>
                <a:cs typeface="Times New Roman" charset="0"/>
              </a:rPr>
              <a:t>現今</a:t>
            </a:r>
            <a:r>
              <a:rPr lang="zh-CN" altLang="en-US" sz="3200" dirty="0">
                <a:solidFill>
                  <a:srgbClr val="FFFFFF"/>
                </a:solidFill>
                <a:latin typeface="KaiTi" pitchFamily="49" charset="-122"/>
                <a:ea typeface="KaiTi" pitchFamily="49" charset="-122"/>
                <a:cs typeface="Times New Roman" charset="0"/>
              </a:rPr>
              <a:t>最普遍被接</a:t>
            </a:r>
            <a:r>
              <a:rPr lang="zh-TW" altLang="en-US" sz="3200" dirty="0">
                <a:solidFill>
                  <a:srgbClr val="FFFFFF"/>
                </a:solidFill>
                <a:latin typeface="KaiTi" pitchFamily="49" charset="-122"/>
                <a:ea typeface="KaiTi" pitchFamily="49" charset="-122"/>
                <a:cs typeface="Times New Roman" charset="0"/>
              </a:rPr>
              <a:t>納</a:t>
            </a:r>
            <a:r>
              <a:rPr lang="zh-CN" altLang="en-US" sz="3200" dirty="0">
                <a:solidFill>
                  <a:srgbClr val="FFFFFF"/>
                </a:solidFill>
                <a:latin typeface="KaiTi" pitchFamily="49" charset="-122"/>
                <a:ea typeface="KaiTi" pitchFamily="49" charset="-122"/>
                <a:cs typeface="Times New Roman" charset="0"/>
              </a:rPr>
              <a:t>的</a:t>
            </a:r>
            <a:r>
              <a:rPr lang="zh-TW" altLang="en-US" sz="3200" dirty="0">
                <a:solidFill>
                  <a:srgbClr val="FFFFFF"/>
                </a:solidFill>
                <a:latin typeface="KaiTi" pitchFamily="49" charset="-122"/>
                <a:ea typeface="KaiTi" pitchFamily="49" charset="-122"/>
                <a:cs typeface="Times New Roman" charset="0"/>
              </a:rPr>
              <a:t>觀點</a:t>
            </a:r>
            <a:r>
              <a:rPr lang="zh-CN" altLang="en-US" sz="3200" dirty="0">
                <a:solidFill>
                  <a:srgbClr val="FFFFFF"/>
                </a:solidFill>
                <a:latin typeface="KaiTi" pitchFamily="49" charset="-122"/>
                <a:ea typeface="KaiTi" pitchFamily="49" charset="-122"/>
                <a:cs typeface="Times New Roman" charset="0"/>
              </a:rPr>
              <a:t>是</a:t>
            </a:r>
            <a:r>
              <a:rPr lang="zh-TW" altLang="en-US" sz="3200" dirty="0">
                <a:solidFill>
                  <a:srgbClr val="FFFFFF"/>
                </a:solidFill>
                <a:latin typeface="KaiTi" pitchFamily="49" charset="-122"/>
                <a:ea typeface="KaiTi" pitchFamily="49" charset="-122"/>
                <a:cs typeface="Times New Roman" charset="0"/>
              </a:rPr>
              <a:t>馬</a:t>
            </a:r>
            <a:r>
              <a:rPr lang="zh-CN" altLang="en-US" sz="3200" dirty="0">
                <a:solidFill>
                  <a:srgbClr val="FFFFFF"/>
                </a:solidFill>
                <a:latin typeface="KaiTi" pitchFamily="49" charset="-122"/>
                <a:ea typeface="KaiTi" pitchFamily="49" charset="-122"/>
                <a:cs typeface="Times New Roman" charset="0"/>
              </a:rPr>
              <a:t>太和路加共同</a:t>
            </a:r>
            <a:r>
              <a:rPr lang="zh-TW" altLang="en-US" sz="3200" dirty="0">
                <a:solidFill>
                  <a:srgbClr val="FFFFFF"/>
                </a:solidFill>
                <a:latin typeface="KaiTi" pitchFamily="49" charset="-122"/>
                <a:ea typeface="KaiTi" pitchFamily="49" charset="-122"/>
                <a:cs typeface="Times New Roman" charset="0"/>
              </a:rPr>
              <a:t>彩</a:t>
            </a:r>
            <a:r>
              <a:rPr lang="zh-CN" altLang="en-US" sz="3200" dirty="0">
                <a:solidFill>
                  <a:srgbClr val="FFFFFF"/>
                </a:solidFill>
                <a:latin typeface="KaiTi" pitchFamily="49" charset="-122"/>
                <a:ea typeface="KaiTi" pitchFamily="49" charset="-122"/>
                <a:cs typeface="Times New Roman" charset="0"/>
              </a:rPr>
              <a:t>用了</a:t>
            </a:r>
            <a:r>
              <a:rPr lang="zh-TW" altLang="en-US" sz="3200" dirty="0">
                <a:solidFill>
                  <a:srgbClr val="FFFFFF"/>
                </a:solidFill>
                <a:latin typeface="KaiTi" pitchFamily="49" charset="-122"/>
                <a:ea typeface="KaiTi" pitchFamily="49" charset="-122"/>
                <a:cs typeface="Times New Roman" charset="0"/>
              </a:rPr>
              <a:t>馬</a:t>
            </a:r>
            <a:r>
              <a:rPr lang="zh-CN" altLang="en-US" sz="3200" dirty="0">
                <a:solidFill>
                  <a:srgbClr val="FFFFFF"/>
                </a:solidFill>
                <a:latin typeface="KaiTi" pitchFamily="49" charset="-122"/>
                <a:ea typeface="KaiTi" pitchFamily="49" charset="-122"/>
                <a:cs typeface="Times New Roman" charset="0"/>
              </a:rPr>
              <a:t>可福音和</a:t>
            </a:r>
            <a:r>
              <a:rPr lang="en-US" altLang="zh-CN" sz="3200" dirty="0">
                <a:solidFill>
                  <a:srgbClr val="FFFFFF"/>
                </a:solidFill>
                <a:latin typeface="KaiTi" pitchFamily="49" charset="-122"/>
                <a:ea typeface="KaiTi" pitchFamily="49" charset="-122"/>
                <a:cs typeface="Times New Roman" charset="0"/>
              </a:rPr>
              <a:t> </a:t>
            </a:r>
            <a:r>
              <a:rPr lang="zh-CN" altLang="en-US" sz="3200" dirty="0">
                <a:solidFill>
                  <a:srgbClr val="FFFFFF"/>
                </a:solidFill>
                <a:latin typeface="KaiTi" pitchFamily="49" charset="-122"/>
                <a:ea typeface="KaiTi" pitchFamily="49" charset="-122"/>
                <a:cs typeface="Times New Roman" charset="0"/>
              </a:rPr>
              <a:t>“</a:t>
            </a:r>
            <a:r>
              <a:rPr lang="en-US" altLang="zh-CN" sz="3200" dirty="0">
                <a:solidFill>
                  <a:srgbClr val="FFFFFF"/>
                </a:solidFill>
                <a:latin typeface="KaiTi" pitchFamily="49" charset="-122"/>
                <a:ea typeface="KaiTi" pitchFamily="49" charset="-122"/>
                <a:cs typeface="Times New Roman" charset="0"/>
              </a:rPr>
              <a:t>Q</a:t>
            </a:r>
            <a:r>
              <a:rPr lang="zh-CN" altLang="en-US" sz="3200" dirty="0">
                <a:solidFill>
                  <a:srgbClr val="FFFFFF"/>
                </a:solidFill>
                <a:latin typeface="KaiTi" pitchFamily="49" charset="-122"/>
                <a:ea typeface="KaiTi" pitchFamily="49" charset="-122"/>
                <a:cs typeface="Times New Roman" charset="0"/>
              </a:rPr>
              <a:t>”</a:t>
            </a:r>
            <a:r>
              <a:rPr lang="en-US" altLang="zh-CN" sz="3200" dirty="0">
                <a:solidFill>
                  <a:srgbClr val="FFFFFF"/>
                </a:solidFill>
                <a:latin typeface="KaiTi" pitchFamily="49" charset="-122"/>
                <a:ea typeface="KaiTi" pitchFamily="49" charset="-122"/>
                <a:cs typeface="Times New Roman" charset="0"/>
              </a:rPr>
              <a:t> </a:t>
            </a:r>
            <a:r>
              <a:rPr lang="zh-CN" altLang="en-US" sz="3200" dirty="0">
                <a:solidFill>
                  <a:srgbClr val="FFFFFF"/>
                </a:solidFill>
                <a:latin typeface="KaiTi" pitchFamily="49" charset="-122"/>
                <a:ea typeface="KaiTi" pitchFamily="49" charset="-122"/>
                <a:cs typeface="Times New Roman" charset="0"/>
              </a:rPr>
              <a:t>本</a:t>
            </a:r>
            <a:r>
              <a:rPr lang="en-US" altLang="zh-CN" sz="3200" dirty="0">
                <a:solidFill>
                  <a:srgbClr val="FFFFFF"/>
                </a:solidFill>
                <a:latin typeface="KaiTi" pitchFamily="49" charset="-122"/>
                <a:ea typeface="KaiTi" pitchFamily="49" charset="-122"/>
                <a:cs typeface="Times New Roman" charset="0"/>
              </a:rPr>
              <a:t> </a:t>
            </a:r>
            <a:r>
              <a:rPr lang="zh-CN" altLang="en-US" sz="3200" dirty="0">
                <a:solidFill>
                  <a:srgbClr val="FFFFFF"/>
                </a:solidFill>
                <a:latin typeface="KaiTi" pitchFamily="49" charset="-122"/>
                <a:ea typeface="KaiTi" pitchFamily="49" charset="-122"/>
                <a:cs typeface="Times New Roman" charset="0"/>
              </a:rPr>
              <a:t>（取自德文</a:t>
            </a:r>
            <a:r>
              <a:rPr lang="en-US" sz="3200" dirty="0" err="1">
                <a:solidFill>
                  <a:srgbClr val="FFFFFF"/>
                </a:solidFill>
                <a:latin typeface="KaiTi" pitchFamily="49" charset="-122"/>
                <a:ea typeface="KaiTi" pitchFamily="49" charset="-122"/>
                <a:cs typeface="Times New Roman" charset="0"/>
              </a:rPr>
              <a:t>Quelle</a:t>
            </a:r>
            <a:r>
              <a:rPr lang="zh-CN" altLang="en-US" sz="3200" dirty="0">
                <a:solidFill>
                  <a:srgbClr val="FFFFFF"/>
                </a:solidFill>
                <a:latin typeface="KaiTi" pitchFamily="49" charset="-122"/>
                <a:ea typeface="KaiTi" pitchFamily="49" charset="-122"/>
                <a:cs typeface="Times New Roman" charset="0"/>
              </a:rPr>
              <a:t>，意</a:t>
            </a:r>
            <a:r>
              <a:rPr lang="zh-TW" altLang="en-US" sz="3200" dirty="0">
                <a:solidFill>
                  <a:srgbClr val="FFFFFF"/>
                </a:solidFill>
                <a:latin typeface="KaiTi" pitchFamily="49" charset="-122"/>
                <a:ea typeface="KaiTi" pitchFamily="49" charset="-122"/>
                <a:cs typeface="Times New Roman" charset="0"/>
              </a:rPr>
              <a:t>為</a:t>
            </a:r>
            <a:r>
              <a:rPr lang="zh-CN" altLang="en-US" sz="3200" dirty="0">
                <a:solidFill>
                  <a:srgbClr val="FFFFFF"/>
                </a:solidFill>
                <a:latin typeface="KaiTi" pitchFamily="49" charset="-122"/>
                <a:ea typeface="KaiTi" pitchFamily="49" charset="-122"/>
                <a:cs typeface="Times New Roman" charset="0"/>
              </a:rPr>
              <a:t>根源）</a:t>
            </a:r>
            <a:r>
              <a:rPr lang="en-US" altLang="zh-CN" sz="3200" dirty="0">
                <a:solidFill>
                  <a:srgbClr val="FFFFFF"/>
                </a:solidFill>
                <a:latin typeface="KaiTi" pitchFamily="49" charset="-122"/>
                <a:ea typeface="KaiTi" pitchFamily="49" charset="-122"/>
                <a:cs typeface="Times New Roman" charset="0"/>
              </a:rPr>
              <a:t> </a:t>
            </a:r>
            <a:r>
              <a:rPr lang="zh-CN" altLang="en-US" sz="3200" dirty="0">
                <a:solidFill>
                  <a:srgbClr val="FFFFFF"/>
                </a:solidFill>
                <a:latin typeface="KaiTi" pitchFamily="49" charset="-122"/>
                <a:ea typeface="KaiTi" pitchFamily="49" charset="-122"/>
                <a:cs typeface="Times New Roman" charset="0"/>
              </a:rPr>
              <a:t>作</a:t>
            </a:r>
            <a:r>
              <a:rPr lang="zh-TW" altLang="en-US" sz="3200" dirty="0">
                <a:solidFill>
                  <a:srgbClr val="FFFFFF"/>
                </a:solidFill>
                <a:latin typeface="KaiTi" pitchFamily="49" charset="-122"/>
                <a:ea typeface="KaiTi" pitchFamily="49" charset="-122"/>
                <a:cs typeface="Times New Roman" charset="0"/>
              </a:rPr>
              <a:t>為</a:t>
            </a:r>
            <a:r>
              <a:rPr lang="zh-CN" altLang="en-US" sz="3200" dirty="0">
                <a:solidFill>
                  <a:srgbClr val="FFFFFF"/>
                </a:solidFill>
                <a:latin typeface="KaiTi" pitchFamily="49" charset="-122"/>
                <a:ea typeface="KaiTi" pitchFamily="49" charset="-122"/>
                <a:cs typeface="Times New Roman" charset="0"/>
              </a:rPr>
              <a:t>他</a:t>
            </a:r>
            <a:r>
              <a:rPr lang="zh-TW" altLang="en-US" sz="3200" dirty="0">
                <a:solidFill>
                  <a:srgbClr val="FFFFFF"/>
                </a:solidFill>
                <a:latin typeface="KaiTi" pitchFamily="49" charset="-122"/>
                <a:ea typeface="KaiTi" pitchFamily="49" charset="-122"/>
                <a:cs typeface="Times New Roman" charset="0"/>
              </a:rPr>
              <a:t>們寫</a:t>
            </a:r>
            <a:r>
              <a:rPr lang="zh-CN" altLang="en-US" sz="3200" dirty="0">
                <a:solidFill>
                  <a:srgbClr val="FFFFFF"/>
                </a:solidFill>
                <a:latin typeface="KaiTi" pitchFamily="49" charset="-122"/>
                <a:ea typeface="KaiTi" pitchFamily="49" charset="-122"/>
                <a:cs typeface="Times New Roman" charset="0"/>
              </a:rPr>
              <a:t>作的主要材料</a:t>
            </a:r>
            <a:r>
              <a:rPr lang="zh-TW" altLang="en-US" sz="3200" dirty="0">
                <a:solidFill>
                  <a:srgbClr val="FFFFFF"/>
                </a:solidFill>
                <a:latin typeface="KaiTi" pitchFamily="49" charset="-122"/>
                <a:ea typeface="KaiTi" pitchFamily="49" charset="-122"/>
                <a:cs typeface="Times New Roman" charset="0"/>
              </a:rPr>
              <a:t>來</a:t>
            </a:r>
            <a:r>
              <a:rPr lang="zh-CN" altLang="en-US" sz="3200" dirty="0">
                <a:solidFill>
                  <a:srgbClr val="FFFFFF"/>
                </a:solidFill>
                <a:latin typeface="KaiTi" pitchFamily="49" charset="-122"/>
                <a:ea typeface="KaiTi" pitchFamily="49" charset="-122"/>
                <a:cs typeface="Times New Roman" charset="0"/>
              </a:rPr>
              <a:t>源。</a:t>
            </a:r>
            <a:endParaRPr lang="en-US" sz="3200" dirty="0">
              <a:solidFill>
                <a:srgbClr val="FFFFFF"/>
              </a:solidFill>
              <a:latin typeface="KaiTi" pitchFamily="49" charset="-122"/>
              <a:ea typeface="KaiTi" pitchFamily="49" charset="-122"/>
              <a:cs typeface="Times New Roman" charset="0"/>
            </a:endParaRPr>
          </a:p>
          <a:p>
            <a:pPr marL="609600" indent="-609600" eaLnBrk="1" hangingPunct="1">
              <a:spcBef>
                <a:spcPct val="20000"/>
              </a:spcBef>
              <a:buClr>
                <a:srgbClr val="FFCC66"/>
              </a:buClr>
              <a:buFontTx/>
              <a:buAutoNum type="arabicPeriod" startAt="4"/>
            </a:pPr>
            <a:r>
              <a:rPr lang="zh-TW" altLang="en-US" sz="3200" dirty="0">
                <a:latin typeface="KaiTi" pitchFamily="49" charset="-122"/>
                <a:ea typeface="KaiTi" pitchFamily="49" charset="-122"/>
                <a:cs typeface="Times New Roman" charset="0"/>
              </a:rPr>
              <a:t>馬</a:t>
            </a:r>
            <a:r>
              <a:rPr lang="zh-CN" altLang="en-US" sz="3200" dirty="0">
                <a:latin typeface="KaiTi" pitchFamily="49" charset="-122"/>
                <a:ea typeface="KaiTi" pitchFamily="49" charset="-122"/>
                <a:cs typeface="Times New Roman" charset="0"/>
              </a:rPr>
              <a:t>太福音</a:t>
            </a:r>
            <a:r>
              <a:rPr lang="zh-TW" altLang="en-US" sz="3200" dirty="0">
                <a:latin typeface="KaiTi" pitchFamily="49" charset="-122"/>
                <a:ea typeface="KaiTi" pitchFamily="49" charset="-122"/>
                <a:cs typeface="Times New Roman" charset="0"/>
              </a:rPr>
              <a:t>為</a:t>
            </a:r>
            <a:r>
              <a:rPr lang="zh-CN" altLang="en-US" sz="3200" dirty="0">
                <a:latin typeface="KaiTi" pitchFamily="49" charset="-122"/>
                <a:ea typeface="KaiTi" pitchFamily="49" charset="-122"/>
                <a:cs typeface="Times New Roman" charset="0"/>
              </a:rPr>
              <a:t>最早</a:t>
            </a:r>
            <a:r>
              <a:rPr lang="zh-TW" altLang="en-US" sz="3200" dirty="0">
                <a:latin typeface="KaiTi" pitchFamily="49" charset="-122"/>
                <a:ea typeface="KaiTi" pitchFamily="49" charset="-122"/>
                <a:cs typeface="Times New Roman" charset="0"/>
              </a:rPr>
              <a:t>宗寫</a:t>
            </a:r>
            <a:r>
              <a:rPr lang="zh-CN" altLang="en-US" sz="3200" dirty="0">
                <a:latin typeface="KaiTi" pitchFamily="49" charset="-122"/>
                <a:ea typeface="KaiTi" pitchFamily="49" charset="-122"/>
                <a:cs typeface="Times New Roman" charset="0"/>
              </a:rPr>
              <a:t>成及使用</a:t>
            </a:r>
            <a:r>
              <a:rPr lang="zh-CN" altLang="en-US" sz="3200" dirty="0">
                <a:solidFill>
                  <a:srgbClr val="FFFFFF"/>
                </a:solidFill>
                <a:latin typeface="KaiTi" pitchFamily="49" charset="-122"/>
                <a:ea typeface="KaiTi" pitchFamily="49" charset="-122"/>
                <a:cs typeface="Times New Roman" charset="0"/>
              </a:rPr>
              <a:t>。另一</a:t>
            </a:r>
            <a:r>
              <a:rPr lang="zh-TW" altLang="en-US" sz="3200" dirty="0">
                <a:solidFill>
                  <a:srgbClr val="FFFFFF"/>
                </a:solidFill>
                <a:latin typeface="KaiTi" pitchFamily="49" charset="-122"/>
                <a:ea typeface="KaiTi" pitchFamily="49" charset="-122"/>
                <a:cs typeface="Times New Roman" charset="0"/>
              </a:rPr>
              <a:t>個觀點</a:t>
            </a:r>
            <a:r>
              <a:rPr lang="zh-CN" altLang="en-US" sz="3200" dirty="0">
                <a:solidFill>
                  <a:srgbClr val="FFFFFF"/>
                </a:solidFill>
                <a:latin typeface="KaiTi" pitchFamily="49" charset="-122"/>
                <a:ea typeface="KaiTi" pitchFamily="49" charset="-122"/>
                <a:cs typeface="Times New Roman" charset="0"/>
              </a:rPr>
              <a:t>是</a:t>
            </a:r>
            <a:r>
              <a:rPr lang="zh-CN" altLang="en-US" sz="3200" dirty="0">
                <a:solidFill>
                  <a:srgbClr val="F7F7F7"/>
                </a:solidFill>
                <a:latin typeface="KaiTi" pitchFamily="49" charset="-122"/>
                <a:ea typeface="KaiTi" pitchFamily="49" charset="-122"/>
                <a:cs typeface="Times New Roman" charset="0"/>
              </a:rPr>
              <a:t>其他</a:t>
            </a:r>
            <a:r>
              <a:rPr lang="zh-TW" altLang="en-US" sz="3200" dirty="0">
                <a:solidFill>
                  <a:srgbClr val="F7F7F7"/>
                </a:solidFill>
                <a:latin typeface="KaiTi" pitchFamily="49" charset="-122"/>
                <a:ea typeface="KaiTi" pitchFamily="49" charset="-122"/>
                <a:cs typeface="Times New Roman" charset="0"/>
              </a:rPr>
              <a:t>兩</a:t>
            </a:r>
            <a:r>
              <a:rPr lang="zh-CN" altLang="en-US" sz="3200" dirty="0">
                <a:solidFill>
                  <a:srgbClr val="F7F7F7"/>
                </a:solidFill>
                <a:latin typeface="KaiTi" pitchFamily="49" charset="-122"/>
                <a:ea typeface="KaiTi" pitchFamily="49" charset="-122"/>
                <a:cs typeface="Times New Roman" charset="0"/>
              </a:rPr>
              <a:t>本</a:t>
            </a:r>
            <a:r>
              <a:rPr lang="en-US" altLang="zh-CN" sz="3200" b="1" dirty="0">
                <a:solidFill>
                  <a:srgbClr val="F7F7F7"/>
                </a:solidFill>
                <a:effectLst>
                  <a:outerShdw blurRad="38100" dist="38100" dir="2700000" algn="tl">
                    <a:srgbClr val="000000"/>
                  </a:outerShdw>
                </a:effectLst>
                <a:latin typeface="KaiTi" pitchFamily="49" charset="-122"/>
                <a:ea typeface="KaiTi" pitchFamily="49" charset="-122"/>
                <a:cs typeface="隶变" charset="0"/>
              </a:rPr>
              <a:t>符</a:t>
            </a:r>
            <a:r>
              <a:rPr lang="zh-TW" altLang="en-US" sz="3200" b="1" dirty="0">
                <a:solidFill>
                  <a:srgbClr val="F7F7F7"/>
                </a:solidFill>
                <a:effectLst>
                  <a:outerShdw blurRad="38100" dist="38100" dir="2700000" algn="tl">
                    <a:srgbClr val="000000"/>
                  </a:outerShdw>
                </a:effectLst>
                <a:latin typeface="KaiTi" pitchFamily="49" charset="-122"/>
                <a:ea typeface="KaiTi" pitchFamily="49" charset="-122"/>
                <a:cs typeface="隶变" charset="0"/>
              </a:rPr>
              <a:t>類</a:t>
            </a:r>
            <a:r>
              <a:rPr lang="zh-CN" altLang="en-US" sz="3200" b="1" dirty="0">
                <a:solidFill>
                  <a:srgbClr val="F7F7F7"/>
                </a:solidFill>
                <a:latin typeface="KaiTi" pitchFamily="49" charset="-122"/>
                <a:ea typeface="KaiTi" pitchFamily="49" charset="-122"/>
                <a:cs typeface="楷体" charset="0"/>
              </a:rPr>
              <a:t>福音</a:t>
            </a:r>
            <a:r>
              <a:rPr lang="zh-TW" altLang="en-US" sz="3200" b="1" dirty="0">
                <a:solidFill>
                  <a:srgbClr val="F7F7F7"/>
                </a:solidFill>
                <a:latin typeface="KaiTi" pitchFamily="49" charset="-122"/>
                <a:ea typeface="KaiTi" pitchFamily="49" charset="-122"/>
                <a:cs typeface="楷体" charset="0"/>
              </a:rPr>
              <a:t>採</a:t>
            </a:r>
            <a:r>
              <a:rPr lang="zh-CN" altLang="en-US" sz="3200" dirty="0">
                <a:solidFill>
                  <a:srgbClr val="F7F7F7"/>
                </a:solidFill>
                <a:latin typeface="KaiTi" pitchFamily="49" charset="-122"/>
                <a:ea typeface="KaiTi" pitchFamily="49" charset="-122"/>
                <a:cs typeface="Times New Roman" charset="0"/>
              </a:rPr>
              <a:t>用</a:t>
            </a:r>
            <a:r>
              <a:rPr lang="zh-TW" altLang="en-US" sz="3200" dirty="0">
                <a:solidFill>
                  <a:srgbClr val="F7F7F7"/>
                </a:solidFill>
                <a:latin typeface="KaiTi" pitchFamily="49" charset="-122"/>
                <a:ea typeface="KaiTi" pitchFamily="49" charset="-122"/>
                <a:cs typeface="Times New Roman" charset="0"/>
              </a:rPr>
              <a:t>馬</a:t>
            </a:r>
            <a:r>
              <a:rPr lang="zh-CN" altLang="en-US" sz="3200" dirty="0">
                <a:solidFill>
                  <a:srgbClr val="F7F7F7"/>
                </a:solidFill>
                <a:latin typeface="KaiTi" pitchFamily="49" charset="-122"/>
                <a:ea typeface="KaiTi" pitchFamily="49" charset="-122"/>
                <a:cs typeface="Times New Roman" charset="0"/>
              </a:rPr>
              <a:t>太福音</a:t>
            </a:r>
            <a:r>
              <a:rPr lang="zh-TW" altLang="en-US" sz="3200" dirty="0">
                <a:solidFill>
                  <a:srgbClr val="F7F7F7"/>
                </a:solidFill>
                <a:latin typeface="KaiTi" pitchFamily="49" charset="-122"/>
                <a:ea typeface="KaiTi" pitchFamily="49" charset="-122"/>
                <a:cs typeface="Times New Roman" charset="0"/>
              </a:rPr>
              <a:t>為</a:t>
            </a:r>
            <a:r>
              <a:rPr lang="zh-CN" altLang="en-US" sz="3200" dirty="0">
                <a:solidFill>
                  <a:srgbClr val="F7F7F7"/>
                </a:solidFill>
                <a:latin typeface="KaiTi" pitchFamily="49" charset="-122"/>
                <a:ea typeface="KaiTi" pitchFamily="49" charset="-122"/>
                <a:cs typeface="Times New Roman" charset="0"/>
              </a:rPr>
              <a:t>他</a:t>
            </a:r>
            <a:r>
              <a:rPr lang="zh-TW" altLang="en-US" sz="3200" dirty="0">
                <a:solidFill>
                  <a:srgbClr val="F7F7F7"/>
                </a:solidFill>
                <a:latin typeface="KaiTi" pitchFamily="49" charset="-122"/>
                <a:ea typeface="KaiTi" pitchFamily="49" charset="-122"/>
                <a:cs typeface="Times New Roman" charset="0"/>
              </a:rPr>
              <a:t>們</a:t>
            </a:r>
            <a:r>
              <a:rPr lang="zh-CN" altLang="en-US" sz="3200" dirty="0">
                <a:solidFill>
                  <a:srgbClr val="FFFFFF"/>
                </a:solidFill>
                <a:latin typeface="KaiTi" pitchFamily="49" charset="-122"/>
                <a:ea typeface="KaiTi" pitchFamily="49" charset="-122"/>
                <a:cs typeface="Times New Roman" charset="0"/>
              </a:rPr>
              <a:t>的主要</a:t>
            </a:r>
            <a:r>
              <a:rPr lang="zh-TW" altLang="en-US" sz="3200" dirty="0">
                <a:solidFill>
                  <a:srgbClr val="FFFFFF"/>
                </a:solidFill>
                <a:latin typeface="KaiTi" pitchFamily="49" charset="-122"/>
                <a:ea typeface="KaiTi" pitchFamily="49" charset="-122"/>
                <a:cs typeface="Times New Roman" charset="0"/>
              </a:rPr>
              <a:t>來</a:t>
            </a:r>
            <a:r>
              <a:rPr lang="zh-CN" altLang="en-US" sz="3200" dirty="0">
                <a:solidFill>
                  <a:srgbClr val="FFFFFF"/>
                </a:solidFill>
                <a:latin typeface="KaiTi" pitchFamily="49" charset="-122"/>
                <a:ea typeface="KaiTi" pitchFamily="49" charset="-122"/>
                <a:cs typeface="Times New Roman" charset="0"/>
              </a:rPr>
              <a:t>源。</a:t>
            </a:r>
            <a:endParaRPr lang="en-US" altLang="zh-CN" sz="3200" dirty="0">
              <a:solidFill>
                <a:srgbClr val="FFFFFF"/>
              </a:solidFill>
              <a:latin typeface="KaiTi" pitchFamily="49" charset="-122"/>
              <a:ea typeface="KaiTi" pitchFamily="49" charset="-122"/>
              <a:cs typeface="Times New Roman" charset="0"/>
            </a:endParaRPr>
          </a:p>
          <a:p>
            <a:pPr marL="609600" indent="-609600" eaLnBrk="1" hangingPunct="1">
              <a:spcBef>
                <a:spcPct val="20000"/>
              </a:spcBef>
              <a:buClr>
                <a:srgbClr val="FFCC66"/>
              </a:buClr>
              <a:buFontTx/>
              <a:buAutoNum type="arabicPeriod" startAt="4"/>
            </a:pPr>
            <a:r>
              <a:rPr lang="zh-CN" altLang="en-US" sz="3200" dirty="0">
                <a:latin typeface="KaiTi" pitchFamily="49" charset="-122"/>
                <a:ea typeface="KaiTi" pitchFamily="49" charset="-122"/>
                <a:cs typeface="Times New Roman" charset="0"/>
              </a:rPr>
              <a:t>以上的</a:t>
            </a:r>
            <a:r>
              <a:rPr lang="zh-TW" altLang="en-US" sz="3200" dirty="0">
                <a:latin typeface="KaiTi" pitchFamily="49" charset="-122"/>
                <a:ea typeface="KaiTi" pitchFamily="49" charset="-122"/>
                <a:cs typeface="Times New Roman" charset="0"/>
              </a:rPr>
              <a:t>綜</a:t>
            </a:r>
            <a:r>
              <a:rPr lang="zh-CN" altLang="en-US" sz="3200" dirty="0">
                <a:latin typeface="KaiTi" pitchFamily="49" charset="-122"/>
                <a:ea typeface="KaiTi" pitchFamily="49" charset="-122"/>
                <a:cs typeface="Times New Roman" charset="0"/>
              </a:rPr>
              <a:t>合</a:t>
            </a:r>
            <a:r>
              <a:rPr lang="zh-CN" altLang="en-US" sz="3200" dirty="0">
                <a:solidFill>
                  <a:srgbClr val="FFFFFF"/>
                </a:solidFill>
                <a:latin typeface="KaiTi" pitchFamily="49" charset="-122"/>
                <a:ea typeface="KaiTi" pitchFamily="49" charset="-122"/>
                <a:cs typeface="Times New Roman" charset="0"/>
              </a:rPr>
              <a:t>。</a:t>
            </a:r>
            <a:r>
              <a:rPr lang="zh-TW" altLang="en-US" sz="3200" dirty="0">
                <a:solidFill>
                  <a:srgbClr val="FFFFFF"/>
                </a:solidFill>
                <a:latin typeface="KaiTi" pitchFamily="49" charset="-122"/>
                <a:ea typeface="KaiTi" pitchFamily="49" charset="-122"/>
                <a:cs typeface="Times New Roman" charset="0"/>
              </a:rPr>
              <a:t>這</a:t>
            </a:r>
            <a:r>
              <a:rPr lang="zh-CN" altLang="en-US" sz="3200" dirty="0">
                <a:solidFill>
                  <a:srgbClr val="FFFFFF"/>
                </a:solidFill>
                <a:latin typeface="KaiTi" pitchFamily="49" charset="-122"/>
                <a:ea typeface="KaiTi" pitchFamily="49" charset="-122"/>
                <a:cs typeface="Times New Roman" charset="0"/>
              </a:rPr>
              <a:t>理</a:t>
            </a:r>
            <a:r>
              <a:rPr lang="zh-TW" altLang="en-US" sz="3200" dirty="0">
                <a:solidFill>
                  <a:srgbClr val="FFFFFF"/>
                </a:solidFill>
                <a:latin typeface="KaiTi" pitchFamily="49" charset="-122"/>
                <a:ea typeface="KaiTi" pitchFamily="49" charset="-122"/>
                <a:cs typeface="Times New Roman" charset="0"/>
              </a:rPr>
              <a:t>論</a:t>
            </a:r>
            <a:r>
              <a:rPr lang="zh-CN" altLang="en-US" sz="3200" dirty="0">
                <a:solidFill>
                  <a:srgbClr val="FFFFFF"/>
                </a:solidFill>
                <a:latin typeface="KaiTi" pitchFamily="49" charset="-122"/>
                <a:ea typeface="KaiTi" pitchFamily="49" charset="-122"/>
                <a:cs typeface="Times New Roman" charset="0"/>
              </a:rPr>
              <a:t>建</a:t>
            </a:r>
            <a:r>
              <a:rPr lang="zh-TW" altLang="en-US" sz="3200" dirty="0">
                <a:solidFill>
                  <a:srgbClr val="FFFFFF"/>
                </a:solidFill>
                <a:latin typeface="KaiTi" pitchFamily="49" charset="-122"/>
                <a:ea typeface="KaiTi" pitchFamily="49" charset="-122"/>
                <a:cs typeface="Times New Roman" charset="0"/>
              </a:rPr>
              <a:t>議</a:t>
            </a:r>
            <a:r>
              <a:rPr lang="en-US" altLang="zh-CN" sz="3200" b="1" dirty="0">
                <a:solidFill>
                  <a:srgbClr val="F7F7F7"/>
                </a:solidFill>
                <a:effectLst>
                  <a:outerShdw blurRad="38100" dist="38100" dir="2700000" algn="tl">
                    <a:srgbClr val="000000"/>
                  </a:outerShdw>
                </a:effectLst>
                <a:latin typeface="KaiTi" pitchFamily="49" charset="-122"/>
                <a:ea typeface="KaiTi" pitchFamily="49" charset="-122"/>
                <a:cs typeface="隶变" charset="0"/>
              </a:rPr>
              <a:t>符</a:t>
            </a:r>
            <a:r>
              <a:rPr lang="zh-TW" altLang="en-US" sz="3200" b="1" dirty="0">
                <a:solidFill>
                  <a:srgbClr val="F7F7F7"/>
                </a:solidFill>
                <a:effectLst>
                  <a:outerShdw blurRad="38100" dist="38100" dir="2700000" algn="tl">
                    <a:srgbClr val="000000"/>
                  </a:outerShdw>
                </a:effectLst>
                <a:latin typeface="KaiTi" pitchFamily="49" charset="-122"/>
                <a:ea typeface="KaiTi" pitchFamily="49" charset="-122"/>
                <a:cs typeface="隶变" charset="0"/>
              </a:rPr>
              <a:t>類</a:t>
            </a:r>
            <a:r>
              <a:rPr lang="zh-CN" altLang="en-US" sz="3200" b="1" dirty="0">
                <a:solidFill>
                  <a:srgbClr val="F7F7F7"/>
                </a:solidFill>
                <a:latin typeface="KaiTi" pitchFamily="49" charset="-122"/>
                <a:ea typeface="KaiTi" pitchFamily="49" charset="-122"/>
                <a:cs typeface="楷体" charset="0"/>
              </a:rPr>
              <a:t>福音的</a:t>
            </a:r>
            <a:r>
              <a:rPr lang="zh-CN" altLang="en-US" sz="3200" b="1" dirty="0">
                <a:solidFill>
                  <a:schemeClr val="accent3">
                    <a:lumMod val="20000"/>
                    <a:lumOff val="80000"/>
                  </a:schemeClr>
                </a:solidFill>
                <a:latin typeface="KaiTi" pitchFamily="49" charset="-122"/>
                <a:ea typeface="KaiTi" pitchFamily="49" charset="-122"/>
                <a:cs typeface="楷体" charset="0"/>
              </a:rPr>
              <a:t>作者</a:t>
            </a:r>
            <a:r>
              <a:rPr lang="zh-TW" altLang="en-US" sz="3200" b="1" dirty="0">
                <a:solidFill>
                  <a:schemeClr val="accent3">
                    <a:lumMod val="20000"/>
                    <a:lumOff val="80000"/>
                  </a:schemeClr>
                </a:solidFill>
                <a:latin typeface="KaiTi" pitchFamily="49" charset="-122"/>
                <a:ea typeface="KaiTi" pitchFamily="49" charset="-122"/>
                <a:cs typeface="楷体" charset="0"/>
              </a:rPr>
              <a:t>採</a:t>
            </a:r>
            <a:r>
              <a:rPr lang="zh-CN" altLang="en-US" sz="3200" b="1" dirty="0">
                <a:solidFill>
                  <a:schemeClr val="accent3">
                    <a:lumMod val="20000"/>
                    <a:lumOff val="80000"/>
                  </a:schemeClr>
                </a:solidFill>
                <a:latin typeface="KaiTi" pitchFamily="49" charset="-122"/>
                <a:ea typeface="KaiTi" pitchFamily="49" charset="-122"/>
                <a:cs typeface="楷体" charset="0"/>
              </a:rPr>
              <a:t>用了口述</a:t>
            </a:r>
            <a:r>
              <a:rPr lang="zh-TW" altLang="en-US" sz="3200" b="1" dirty="0">
                <a:solidFill>
                  <a:schemeClr val="accent3">
                    <a:lumMod val="20000"/>
                    <a:lumOff val="80000"/>
                  </a:schemeClr>
                </a:solidFill>
                <a:latin typeface="KaiTi" pitchFamily="49" charset="-122"/>
                <a:ea typeface="KaiTi" pitchFamily="49" charset="-122"/>
                <a:cs typeface="楷体" charset="0"/>
              </a:rPr>
              <a:t>傳</a:t>
            </a:r>
            <a:r>
              <a:rPr lang="zh-CN" altLang="en-US" sz="3200" b="1" dirty="0">
                <a:solidFill>
                  <a:schemeClr val="accent3">
                    <a:lumMod val="20000"/>
                    <a:lumOff val="80000"/>
                  </a:schemeClr>
                </a:solidFill>
                <a:latin typeface="KaiTi" pitchFamily="49" charset="-122"/>
                <a:ea typeface="KaiTi" pitchFamily="49" charset="-122"/>
                <a:cs typeface="楷体" charset="0"/>
              </a:rPr>
              <a:t>统，</a:t>
            </a:r>
            <a:r>
              <a:rPr lang="zh-TW" altLang="en-US" sz="3200" b="1" dirty="0">
                <a:solidFill>
                  <a:schemeClr val="accent3">
                    <a:lumMod val="20000"/>
                    <a:lumOff val="80000"/>
                  </a:schemeClr>
                </a:solidFill>
                <a:latin typeface="KaiTi" pitchFamily="49" charset="-122"/>
                <a:ea typeface="KaiTi" pitchFamily="49" charset="-122"/>
                <a:cs typeface="楷体" charset="0"/>
              </a:rPr>
              <a:t>古經殘片</a:t>
            </a:r>
            <a:r>
              <a:rPr lang="zh-CN" altLang="en-US" sz="3200" dirty="0">
                <a:solidFill>
                  <a:schemeClr val="accent3">
                    <a:lumMod val="20000"/>
                    <a:lumOff val="80000"/>
                  </a:schemeClr>
                </a:solidFill>
                <a:latin typeface="KaiTi" pitchFamily="49" charset="-122"/>
                <a:ea typeface="KaiTi" pitchFamily="49" charset="-122"/>
                <a:cs typeface="华文细黑" charset="0"/>
              </a:rPr>
              <a:t>，以及彼此之</a:t>
            </a:r>
            <a:r>
              <a:rPr lang="zh-TW" altLang="en-US" sz="3200" dirty="0">
                <a:solidFill>
                  <a:schemeClr val="accent3">
                    <a:lumMod val="20000"/>
                    <a:lumOff val="80000"/>
                  </a:schemeClr>
                </a:solidFill>
                <a:latin typeface="KaiTi" pitchFamily="49" charset="-122"/>
                <a:ea typeface="KaiTi" pitchFamily="49" charset="-122"/>
                <a:cs typeface="华文细黑" charset="0"/>
              </a:rPr>
              <a:t>間</a:t>
            </a:r>
            <a:r>
              <a:rPr lang="zh-CN" altLang="en-US" sz="3200" dirty="0">
                <a:solidFill>
                  <a:schemeClr val="accent3">
                    <a:lumMod val="20000"/>
                    <a:lumOff val="80000"/>
                  </a:schemeClr>
                </a:solidFill>
                <a:latin typeface="KaiTi" pitchFamily="49" charset="-122"/>
                <a:ea typeface="KaiTi" pitchFamily="49" charset="-122"/>
                <a:cs typeface="华文细黑" charset="0"/>
              </a:rPr>
              <a:t>的互相依赖，再加上目</a:t>
            </a:r>
            <a:r>
              <a:rPr lang="zh-TW" altLang="en-US" sz="3200" dirty="0">
                <a:solidFill>
                  <a:schemeClr val="accent3">
                    <a:lumMod val="20000"/>
                    <a:lumOff val="80000"/>
                  </a:schemeClr>
                </a:solidFill>
                <a:latin typeface="KaiTi" pitchFamily="49" charset="-122"/>
                <a:ea typeface="KaiTi" pitchFamily="49" charset="-122"/>
                <a:cs typeface="华文细黑" charset="0"/>
              </a:rPr>
              <a:t>擊証</a:t>
            </a:r>
            <a:r>
              <a:rPr lang="zh-CN" altLang="en-US" sz="3200" dirty="0">
                <a:solidFill>
                  <a:schemeClr val="accent3">
                    <a:lumMod val="20000"/>
                    <a:lumOff val="80000"/>
                  </a:schemeClr>
                </a:solidFill>
                <a:latin typeface="KaiTi" pitchFamily="49" charset="-122"/>
                <a:ea typeface="KaiTi" pitchFamily="49" charset="-122"/>
                <a:cs typeface="华文细黑" charset="0"/>
              </a:rPr>
              <a:t>人的</a:t>
            </a:r>
            <a:r>
              <a:rPr lang="zh-TW" altLang="en-US" sz="3200" dirty="0">
                <a:solidFill>
                  <a:schemeClr val="accent3">
                    <a:lumMod val="20000"/>
                    <a:lumOff val="80000"/>
                  </a:schemeClr>
                </a:solidFill>
                <a:latin typeface="KaiTi" pitchFamily="49" charset="-122"/>
                <a:ea typeface="KaiTi" pitchFamily="49" charset="-122"/>
                <a:cs typeface="华文细黑" charset="0"/>
              </a:rPr>
              <a:t>見証</a:t>
            </a:r>
            <a:r>
              <a:rPr lang="zh-CN" altLang="en-US" sz="3200" dirty="0">
                <a:solidFill>
                  <a:schemeClr val="accent3">
                    <a:lumMod val="20000"/>
                    <a:lumOff val="80000"/>
                  </a:schemeClr>
                </a:solidFill>
                <a:latin typeface="KaiTi" pitchFamily="49" charset="-122"/>
                <a:ea typeface="KaiTi" pitchFamily="49" charset="-122"/>
                <a:cs typeface="华文细黑" charset="0"/>
              </a:rPr>
              <a:t>。</a:t>
            </a:r>
            <a:endParaRPr lang="en-US" sz="3200" dirty="0">
              <a:solidFill>
                <a:srgbClr val="FFFFFF"/>
              </a:solidFill>
              <a:latin typeface="KaiTi" pitchFamily="49" charset="-122"/>
              <a:ea typeface="KaiTi" pitchFamily="49" charset="-122"/>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179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79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179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9"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800" name="Rectangle 7"/>
          <p:cNvSpPr>
            <a:spLocks noChangeArrowheads="1"/>
          </p:cNvSpPr>
          <p:nvPr/>
        </p:nvSpPr>
        <p:spPr bwMode="auto">
          <a:xfrm>
            <a:off x="2287588" y="3692525"/>
            <a:ext cx="2036762"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66FF99"/>
                </a:solidFill>
                <a:latin typeface="KaiTi" pitchFamily="49" charset="-122"/>
                <a:ea typeface="KaiTi" pitchFamily="49" charset="-122"/>
                <a:cs typeface="SimHei" charset="0"/>
              </a:rPr>
              <a:t>路加</a:t>
            </a:r>
            <a:endParaRPr lang="en-GB" sz="3200" b="1" dirty="0">
              <a:solidFill>
                <a:srgbClr val="66FF99"/>
              </a:solidFill>
              <a:latin typeface="KaiTi" pitchFamily="49" charset="-122"/>
              <a:ea typeface="KaiTi" pitchFamily="49" charset="-122"/>
              <a:cs typeface="MS Gothic" charset="0"/>
            </a:endParaRPr>
          </a:p>
        </p:txBody>
      </p:sp>
      <p:sp>
        <p:nvSpPr>
          <p:cNvPr id="161801" name="Rectangle 8"/>
          <p:cNvSpPr>
            <a:spLocks noChangeArrowheads="1"/>
          </p:cNvSpPr>
          <p:nvPr/>
        </p:nvSpPr>
        <p:spPr bwMode="auto">
          <a:xfrm>
            <a:off x="2133600" y="1004888"/>
            <a:ext cx="1979613"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SimHei" charset="0"/>
              </a:rPr>
              <a:t>馬太</a:t>
            </a:r>
            <a:endParaRPr lang="en-GB" sz="3200" b="1" dirty="0">
              <a:solidFill>
                <a:srgbClr val="66FF99"/>
              </a:solidFill>
              <a:latin typeface="KaiTi" pitchFamily="49" charset="-122"/>
              <a:ea typeface="KaiTi" pitchFamily="49" charset="-122"/>
              <a:cs typeface="SimHei" charset="0"/>
            </a:endParaRPr>
          </a:p>
        </p:txBody>
      </p:sp>
      <p:sp>
        <p:nvSpPr>
          <p:cNvPr id="161802" name="Rectangle 9"/>
          <p:cNvSpPr>
            <a:spLocks noChangeArrowheads="1"/>
          </p:cNvSpPr>
          <p:nvPr/>
        </p:nvSpPr>
        <p:spPr bwMode="auto">
          <a:xfrm>
            <a:off x="5588000" y="1025525"/>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馬可</a:t>
            </a:r>
            <a:endParaRPr lang="en-GB" sz="3200" b="1" dirty="0">
              <a:solidFill>
                <a:srgbClr val="66FF99"/>
              </a:solidFill>
              <a:latin typeface="KaiTi" pitchFamily="49" charset="-122"/>
              <a:ea typeface="KaiTi" pitchFamily="49" charset="-122"/>
              <a:cs typeface="MS Gothic" charset="0"/>
            </a:endParaRPr>
          </a:p>
        </p:txBody>
      </p:sp>
      <p:sp>
        <p:nvSpPr>
          <p:cNvPr id="161803"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   JEWS</a:t>
            </a:r>
          </a:p>
        </p:txBody>
      </p:sp>
      <p:sp>
        <p:nvSpPr>
          <p:cNvPr id="161804"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ROMANS</a:t>
            </a:r>
          </a:p>
        </p:txBody>
      </p:sp>
      <p:sp>
        <p:nvSpPr>
          <p:cNvPr id="161805"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GREEKS</a:t>
            </a:r>
          </a:p>
        </p:txBody>
      </p:sp>
      <p:sp>
        <p:nvSpPr>
          <p:cNvPr id="161806"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7"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808"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9"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0" name="Group 17"/>
          <p:cNvGrpSpPr>
            <a:grpSpLocks/>
          </p:cNvGrpSpPr>
          <p:nvPr/>
        </p:nvGrpSpPr>
        <p:grpSpPr bwMode="auto">
          <a:xfrm>
            <a:off x="1652588" y="2070100"/>
            <a:ext cx="2538412" cy="469900"/>
            <a:chOff x="1145" y="1478"/>
            <a:chExt cx="1759" cy="336"/>
          </a:xfrm>
        </p:grpSpPr>
        <p:sp>
          <p:nvSpPr>
            <p:cNvPr id="161855"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6"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KING</a:t>
              </a:r>
            </a:p>
          </p:txBody>
        </p:sp>
      </p:grpSp>
      <p:grpSp>
        <p:nvGrpSpPr>
          <p:cNvPr id="161811" name="Group 20"/>
          <p:cNvGrpSpPr>
            <a:grpSpLocks/>
          </p:cNvGrpSpPr>
          <p:nvPr/>
        </p:nvGrpSpPr>
        <p:grpSpPr bwMode="auto">
          <a:xfrm>
            <a:off x="5070475" y="2065338"/>
            <a:ext cx="2578100" cy="469900"/>
            <a:chOff x="3513" y="1474"/>
            <a:chExt cx="1787" cy="336"/>
          </a:xfrm>
        </p:grpSpPr>
        <p:sp>
          <p:nvSpPr>
            <p:cNvPr id="161853" name="Rectangle 21"/>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4"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SERVANT</a:t>
              </a:r>
            </a:p>
          </p:txBody>
        </p:sp>
      </p:grpSp>
      <p:sp>
        <p:nvSpPr>
          <p:cNvPr id="161812"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13"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4" name="Group 25"/>
          <p:cNvGrpSpPr>
            <a:grpSpLocks/>
          </p:cNvGrpSpPr>
          <p:nvPr/>
        </p:nvGrpSpPr>
        <p:grpSpPr bwMode="auto">
          <a:xfrm>
            <a:off x="1674813" y="4735513"/>
            <a:ext cx="2532062" cy="469900"/>
            <a:chOff x="1161" y="3381"/>
            <a:chExt cx="1754" cy="336"/>
          </a:xfrm>
        </p:grpSpPr>
        <p:sp>
          <p:nvSpPr>
            <p:cNvPr id="161851"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2"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GOD/MAN</a:t>
              </a:r>
            </a:p>
          </p:txBody>
        </p:sp>
      </p:grpSp>
      <p:sp>
        <p:nvSpPr>
          <p:cNvPr id="161815"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6" name="Group 29"/>
          <p:cNvGrpSpPr>
            <a:grpSpLocks/>
          </p:cNvGrpSpPr>
          <p:nvPr/>
        </p:nvGrpSpPr>
        <p:grpSpPr bwMode="auto">
          <a:xfrm>
            <a:off x="1652588" y="2557463"/>
            <a:ext cx="2541587" cy="677862"/>
            <a:chOff x="1145" y="1826"/>
            <a:chExt cx="1761" cy="484"/>
          </a:xfrm>
        </p:grpSpPr>
        <p:sp>
          <p:nvSpPr>
            <p:cNvPr id="161849" name="Rectangle 30"/>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50"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SAID</a:t>
              </a:r>
            </a:p>
          </p:txBody>
        </p:sp>
      </p:grpSp>
      <p:grpSp>
        <p:nvGrpSpPr>
          <p:cNvPr id="161817" name="Group 32"/>
          <p:cNvGrpSpPr>
            <a:grpSpLocks/>
          </p:cNvGrpSpPr>
          <p:nvPr/>
        </p:nvGrpSpPr>
        <p:grpSpPr bwMode="auto">
          <a:xfrm>
            <a:off x="1674813" y="5205413"/>
            <a:ext cx="2070100" cy="661987"/>
            <a:chOff x="1161" y="3716"/>
            <a:chExt cx="1434" cy="473"/>
          </a:xfrm>
        </p:grpSpPr>
        <p:sp>
          <p:nvSpPr>
            <p:cNvPr id="161847"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FELT</a:t>
              </a:r>
            </a:p>
          </p:txBody>
        </p:sp>
        <p:sp>
          <p:nvSpPr>
            <p:cNvPr id="161848"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grpSp>
        <p:nvGrpSpPr>
          <p:cNvPr id="161818" name="Group 35"/>
          <p:cNvGrpSpPr>
            <a:grpSpLocks/>
          </p:cNvGrpSpPr>
          <p:nvPr/>
        </p:nvGrpSpPr>
        <p:grpSpPr bwMode="auto">
          <a:xfrm>
            <a:off x="5070475" y="2557463"/>
            <a:ext cx="1998663" cy="655637"/>
            <a:chOff x="3513" y="1826"/>
            <a:chExt cx="1385" cy="468"/>
          </a:xfrm>
        </p:grpSpPr>
        <p:sp>
          <p:nvSpPr>
            <p:cNvPr id="161845" name="Rectangle 36"/>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46" name="Rectangle 37"/>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DID</a:t>
              </a:r>
            </a:p>
          </p:txBody>
        </p:sp>
      </p:grpSp>
      <p:sp>
        <p:nvSpPr>
          <p:cNvPr id="161819"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61820" name="Group 39"/>
          <p:cNvGrpSpPr>
            <a:grpSpLocks/>
          </p:cNvGrpSpPr>
          <p:nvPr/>
        </p:nvGrpSpPr>
        <p:grpSpPr bwMode="auto">
          <a:xfrm>
            <a:off x="1412875" y="946150"/>
            <a:ext cx="3860800" cy="3332163"/>
            <a:chOff x="979" y="675"/>
            <a:chExt cx="2675" cy="2379"/>
          </a:xfrm>
        </p:grpSpPr>
        <p:sp>
          <p:nvSpPr>
            <p:cNvPr id="161841"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61842"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61843"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61844"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61821" name="Rectangle 44"/>
          <p:cNvSpPr>
            <a:spLocks noChangeArrowheads="1"/>
          </p:cNvSpPr>
          <p:nvPr/>
        </p:nvSpPr>
        <p:spPr bwMode="auto">
          <a:xfrm>
            <a:off x="5562600" y="3684588"/>
            <a:ext cx="1476375"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66FF99"/>
                </a:solidFill>
                <a:latin typeface="KaiTi" pitchFamily="49" charset="-122"/>
                <a:ea typeface="KaiTi" pitchFamily="49" charset="-122"/>
                <a:cs typeface="SimHei" charset="0"/>
              </a:rPr>
              <a:t>约翰</a:t>
            </a:r>
            <a:endParaRPr lang="en-GB" sz="3200" b="1" dirty="0">
              <a:solidFill>
                <a:srgbClr val="66FF99"/>
              </a:solidFill>
              <a:latin typeface="KaiTi" pitchFamily="49" charset="-122"/>
              <a:ea typeface="KaiTi" pitchFamily="49" charset="-122"/>
              <a:cs typeface="MS Gothic" charset="0"/>
            </a:endParaRPr>
          </a:p>
        </p:txBody>
      </p:sp>
      <p:sp>
        <p:nvSpPr>
          <p:cNvPr id="161822"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CHURCH</a:t>
            </a:r>
          </a:p>
        </p:txBody>
      </p:sp>
      <p:sp>
        <p:nvSpPr>
          <p:cNvPr id="161823"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grpSp>
        <p:nvGrpSpPr>
          <p:cNvPr id="161824" name="Group 47"/>
          <p:cNvGrpSpPr>
            <a:grpSpLocks/>
          </p:cNvGrpSpPr>
          <p:nvPr/>
        </p:nvGrpSpPr>
        <p:grpSpPr bwMode="auto">
          <a:xfrm>
            <a:off x="5011738" y="4729163"/>
            <a:ext cx="1965325" cy="469900"/>
            <a:chOff x="3473" y="3376"/>
            <a:chExt cx="1362" cy="336"/>
          </a:xfrm>
        </p:grpSpPr>
        <p:sp>
          <p:nvSpPr>
            <p:cNvPr id="161839"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40"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a:t>
              </a:r>
            </a:p>
          </p:txBody>
        </p:sp>
      </p:grpSp>
      <p:grpSp>
        <p:nvGrpSpPr>
          <p:cNvPr id="161825" name="Group 50"/>
          <p:cNvGrpSpPr>
            <a:grpSpLocks/>
          </p:cNvGrpSpPr>
          <p:nvPr/>
        </p:nvGrpSpPr>
        <p:grpSpPr bwMode="auto">
          <a:xfrm>
            <a:off x="4992688" y="5203825"/>
            <a:ext cx="2681287" cy="679450"/>
            <a:chOff x="3460" y="3715"/>
            <a:chExt cx="1857" cy="485"/>
          </a:xfrm>
        </p:grpSpPr>
        <p:sp>
          <p:nvSpPr>
            <p:cNvPr id="161837"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MEANT</a:t>
              </a:r>
            </a:p>
          </p:txBody>
        </p:sp>
        <p:sp>
          <p:nvSpPr>
            <p:cNvPr id="161838" name="Rectangle 52"/>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sp>
        <p:nvSpPr>
          <p:cNvPr id="161826"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9750" name="Text Box 54"/>
          <p:cNvSpPr txBox="1">
            <a:spLocks noChangeArrowheads="1"/>
          </p:cNvSpPr>
          <p:nvPr/>
        </p:nvSpPr>
        <p:spPr bwMode="auto">
          <a:xfrm>
            <a:off x="1608138" y="4292600"/>
            <a:ext cx="2589212"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dirty="0">
                <a:solidFill>
                  <a:srgbClr val="FFEA18"/>
                </a:solidFill>
                <a:latin typeface="KaiTi" pitchFamily="49" charset="-122"/>
                <a:ea typeface="KaiTi" pitchFamily="49" charset="-122"/>
                <a:cs typeface="SimHei" charset="0"/>
              </a:rPr>
              <a:t>主後</a:t>
            </a:r>
            <a:r>
              <a:rPr lang="en-GB" altLang="ja-JP" sz="4400" b="1" dirty="0">
                <a:solidFill>
                  <a:srgbClr val="FFEA18"/>
                </a:solidFill>
                <a:latin typeface="KaiTi" pitchFamily="49" charset="-122"/>
                <a:ea typeface="KaiTi" pitchFamily="49" charset="-122"/>
                <a:cs typeface="SimHei" charset="0"/>
              </a:rPr>
              <a:t>57-59</a:t>
            </a:r>
            <a:r>
              <a:rPr lang="zh-CN" altLang="en-US" sz="4400" b="1" dirty="0">
                <a:solidFill>
                  <a:srgbClr val="FFEA18"/>
                </a:solidFill>
                <a:latin typeface="KaiTi" pitchFamily="49" charset="-122"/>
                <a:ea typeface="KaiTi" pitchFamily="49" charset="-122"/>
                <a:cs typeface="SimHei" charset="0"/>
              </a:rPr>
              <a:t>年</a:t>
            </a:r>
            <a:endParaRPr lang="en-GB" sz="4400" b="1" dirty="0">
              <a:solidFill>
                <a:srgbClr val="FFEA18"/>
              </a:solidFill>
              <a:latin typeface="KaiTi" pitchFamily="49" charset="-122"/>
              <a:ea typeface="KaiTi" pitchFamily="49" charset="-122"/>
              <a:cs typeface="SimHei" charset="0"/>
            </a:endParaRPr>
          </a:p>
        </p:txBody>
      </p:sp>
      <p:sp>
        <p:nvSpPr>
          <p:cNvPr id="29751" name="Text Box 55"/>
          <p:cNvSpPr txBox="1">
            <a:spLocks noChangeArrowheads="1"/>
          </p:cNvSpPr>
          <p:nvPr/>
        </p:nvSpPr>
        <p:spPr bwMode="auto">
          <a:xfrm>
            <a:off x="4724400" y="4191000"/>
            <a:ext cx="2892425" cy="2006486"/>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zh-CN" altLang="en-US" sz="4400" b="1" dirty="0">
                <a:solidFill>
                  <a:srgbClr val="FFFF00"/>
                </a:solidFill>
                <a:latin typeface="KaiTi" pitchFamily="49" charset="-122"/>
                <a:ea typeface="KaiTi" pitchFamily="49" charset="-122"/>
                <a:cs typeface="SimHei" charset="0"/>
              </a:rPr>
              <a:t>主後</a:t>
            </a:r>
            <a:r>
              <a:rPr lang="en-GB" altLang="ja-JP" sz="4400" b="1" dirty="0">
                <a:solidFill>
                  <a:srgbClr val="FFFF00"/>
                </a:solidFill>
                <a:latin typeface="KaiTi" pitchFamily="49" charset="-122"/>
                <a:ea typeface="KaiTi" pitchFamily="49" charset="-122"/>
                <a:cs typeface="SimHei" charset="0"/>
              </a:rPr>
              <a:t>69</a:t>
            </a:r>
            <a:r>
              <a:rPr lang="zh-CN" altLang="en-US" sz="4400" b="1" dirty="0">
                <a:solidFill>
                  <a:srgbClr val="FFFF00"/>
                </a:solidFill>
                <a:latin typeface="KaiTi" pitchFamily="49" charset="-122"/>
                <a:ea typeface="KaiTi" pitchFamily="49" charset="-122"/>
                <a:cs typeface="SimHei" charset="0"/>
              </a:rPr>
              <a:t>年</a:t>
            </a:r>
            <a:endParaRPr lang="en-US" altLang="zh-CN" sz="3200" b="1" dirty="0">
              <a:solidFill>
                <a:srgbClr val="FFFF00"/>
              </a:solidFill>
              <a:latin typeface="KaiTi" pitchFamily="49" charset="-122"/>
              <a:ea typeface="KaiTi" pitchFamily="49" charset="-122"/>
              <a:cs typeface="SimHei" charset="0"/>
            </a:endParaRPr>
          </a:p>
          <a:p>
            <a:pPr algn="ctr" eaLnBrk="1" hangingPunct="1">
              <a:spcBef>
                <a:spcPts val="2025"/>
              </a:spcBef>
              <a:buClr>
                <a:srgbClr val="FFEA18"/>
              </a:buClr>
              <a:defRPr/>
            </a:pPr>
            <a:r>
              <a:rPr lang="zh-TW" altLang="en-US" sz="3200" dirty="0">
                <a:solidFill>
                  <a:srgbClr val="FFFFFF"/>
                </a:solidFill>
                <a:effectLst>
                  <a:outerShdw blurRad="38100" dist="38100" dir="2700000" algn="tl">
                    <a:srgbClr val="EEECE1"/>
                  </a:outerShdw>
                </a:effectLst>
                <a:latin typeface="KaiTi" pitchFamily="49" charset="-122"/>
                <a:ea typeface="KaiTi" pitchFamily="49" charset="-122"/>
                <a:cs typeface="SimHei" charset="0"/>
              </a:rPr>
              <a:t>對觀</a:t>
            </a:r>
            <a:r>
              <a:rPr lang="zh-CN" altLang="en-US" sz="3200" dirty="0">
                <a:solidFill>
                  <a:srgbClr val="FFFFFF"/>
                </a:solidFill>
                <a:effectLst>
                  <a:outerShdw blurRad="38100" dist="38100" dir="2700000" algn="tl">
                    <a:srgbClr val="EEECE1"/>
                  </a:outerShdw>
                </a:effectLst>
                <a:latin typeface="KaiTi" pitchFamily="49" charset="-122"/>
                <a:ea typeface="KaiTi" pitchFamily="49" charset="-122"/>
                <a:cs typeface="SimHei" charset="0"/>
              </a:rPr>
              <a:t>福音</a:t>
            </a:r>
            <a:r>
              <a:rPr lang="zh-TW" altLang="en-US" sz="3200" dirty="0">
                <a:solidFill>
                  <a:srgbClr val="FFFFFF"/>
                </a:solidFill>
                <a:effectLst>
                  <a:outerShdw blurRad="38100" dist="38100" dir="2700000" algn="tl">
                    <a:srgbClr val="EEECE1"/>
                  </a:outerShdw>
                </a:effectLst>
                <a:latin typeface="KaiTi" pitchFamily="49" charset="-122"/>
                <a:ea typeface="KaiTi" pitchFamily="49" charset="-122"/>
                <a:cs typeface="SimHei" charset="0"/>
              </a:rPr>
              <a:t>書寫</a:t>
            </a:r>
            <a:r>
              <a:rPr lang="zh-CN" altLang="en-US" sz="3200" dirty="0">
                <a:solidFill>
                  <a:srgbClr val="FFFFFF"/>
                </a:solidFill>
                <a:effectLst>
                  <a:outerShdw blurRad="38100" dist="38100" dir="2700000" algn="tl">
                    <a:srgbClr val="EEECE1"/>
                  </a:outerShdw>
                </a:effectLst>
                <a:latin typeface="KaiTi" pitchFamily="49" charset="-122"/>
                <a:ea typeface="KaiTi" pitchFamily="49" charset="-122"/>
                <a:cs typeface="SimHei" charset="0"/>
              </a:rPr>
              <a:t>成之後</a:t>
            </a:r>
            <a:endParaRPr lang="en-GB" sz="3200" b="1" dirty="0">
              <a:solidFill>
                <a:srgbClr val="FFFFFF"/>
              </a:solidFill>
              <a:latin typeface="KaiTi" pitchFamily="49" charset="-122"/>
              <a:ea typeface="KaiTi" pitchFamily="49" charset="-122"/>
              <a:cs typeface="SimHei" charset="0"/>
            </a:endParaRPr>
          </a:p>
        </p:txBody>
      </p:sp>
      <p:sp>
        <p:nvSpPr>
          <p:cNvPr id="29752" name="Text Box 56"/>
          <p:cNvSpPr txBox="1">
            <a:spLocks noChangeArrowheads="1"/>
          </p:cNvSpPr>
          <p:nvPr/>
        </p:nvSpPr>
        <p:spPr bwMode="auto">
          <a:xfrm>
            <a:off x="5029200" y="1665288"/>
            <a:ext cx="2362200"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dirty="0">
                <a:solidFill>
                  <a:srgbClr val="FFEA18"/>
                </a:solidFill>
                <a:latin typeface="KaiTi" pitchFamily="49" charset="-122"/>
                <a:ea typeface="KaiTi" pitchFamily="49" charset="-122"/>
                <a:cs typeface="SimHei" charset="0"/>
              </a:rPr>
              <a:t>主後</a:t>
            </a:r>
            <a:r>
              <a:rPr lang="en-GB" altLang="ja-JP" sz="4400" b="1" dirty="0">
                <a:solidFill>
                  <a:srgbClr val="FFEA18"/>
                </a:solidFill>
                <a:latin typeface="KaiTi" pitchFamily="49" charset="-122"/>
                <a:ea typeface="KaiTi" pitchFamily="49" charset="-122"/>
                <a:cs typeface="SimHei" charset="0"/>
              </a:rPr>
              <a:t>64-68</a:t>
            </a:r>
            <a:r>
              <a:rPr lang="zh-CN" altLang="en-US" sz="4400" b="1" dirty="0">
                <a:solidFill>
                  <a:srgbClr val="FFEA18"/>
                </a:solidFill>
                <a:latin typeface="KaiTi" pitchFamily="49" charset="-122"/>
                <a:ea typeface="KaiTi" pitchFamily="49" charset="-122"/>
                <a:cs typeface="SimHei" charset="0"/>
              </a:rPr>
              <a:t>年</a:t>
            </a:r>
            <a:endParaRPr lang="en-GB" sz="4400" b="1" dirty="0">
              <a:solidFill>
                <a:srgbClr val="FFEA18"/>
              </a:solidFill>
              <a:latin typeface="KaiTi" pitchFamily="49" charset="-122"/>
              <a:ea typeface="KaiTi" pitchFamily="49" charset="-122"/>
              <a:cs typeface="SimHei" charset="0"/>
            </a:endParaRPr>
          </a:p>
        </p:txBody>
      </p:sp>
      <p:sp>
        <p:nvSpPr>
          <p:cNvPr id="29753" name="Text Box 57"/>
          <p:cNvSpPr txBox="1">
            <a:spLocks noChangeArrowheads="1"/>
          </p:cNvSpPr>
          <p:nvPr/>
        </p:nvSpPr>
        <p:spPr bwMode="auto">
          <a:xfrm>
            <a:off x="1619672" y="1700808"/>
            <a:ext cx="2589213"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pPr>
            <a:r>
              <a:rPr lang="zh-CN" altLang="en-US" sz="4400" b="1" dirty="0">
                <a:solidFill>
                  <a:srgbClr val="FFEA18"/>
                </a:solidFill>
                <a:latin typeface="KaiTi" pitchFamily="49" charset="-122"/>
                <a:ea typeface="KaiTi" pitchFamily="49" charset="-122"/>
                <a:cs typeface="SimHei" charset="0"/>
              </a:rPr>
              <a:t>主後</a:t>
            </a:r>
            <a:r>
              <a:rPr lang="en-US" altLang="zh-CN" sz="4400" b="1" dirty="0">
                <a:solidFill>
                  <a:srgbClr val="FFEA18"/>
                </a:solidFill>
                <a:latin typeface="KaiTi" pitchFamily="49" charset="-122"/>
                <a:ea typeface="KaiTi" pitchFamily="49" charset="-122"/>
                <a:cs typeface="SimHei" charset="0"/>
              </a:rPr>
              <a:t>40</a:t>
            </a:r>
            <a:r>
              <a:rPr lang="zh-CN" altLang="en-US" sz="4400" b="1" dirty="0">
                <a:solidFill>
                  <a:srgbClr val="FFEA18"/>
                </a:solidFill>
                <a:latin typeface="KaiTi" pitchFamily="49" charset="-122"/>
                <a:ea typeface="KaiTi" pitchFamily="49" charset="-122"/>
                <a:cs typeface="SimHei" charset="0"/>
              </a:rPr>
              <a:t> 多年</a:t>
            </a:r>
            <a:endParaRPr lang="en-GB" sz="4400" b="1" dirty="0">
              <a:solidFill>
                <a:srgbClr val="FFEA18"/>
              </a:solidFill>
              <a:latin typeface="KaiTi" pitchFamily="49" charset="-122"/>
              <a:ea typeface="KaiTi" pitchFamily="49" charset="-122"/>
              <a:cs typeface="SimHei" charset="0"/>
            </a:endParaRPr>
          </a:p>
        </p:txBody>
      </p:sp>
      <p:sp>
        <p:nvSpPr>
          <p:cNvPr id="161831"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2"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3"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27</a:t>
            </a:r>
          </a:p>
        </p:txBody>
      </p:sp>
      <p:sp>
        <p:nvSpPr>
          <p:cNvPr id="161834"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64" name="Title 63"/>
          <p:cNvSpPr>
            <a:spLocks noGrp="1"/>
          </p:cNvSpPr>
          <p:nvPr>
            <p:ph type="title" idx="4294967295"/>
          </p:nvPr>
        </p:nvSpPr>
        <p:spPr>
          <a:xfrm>
            <a:off x="0" y="228600"/>
            <a:ext cx="8229600" cy="609600"/>
          </a:xfrm>
          <a:prstGeom prst="rect">
            <a:avLst/>
          </a:prstGeom>
        </p:spPr>
        <p:txBody>
          <a:bodyPr/>
          <a:lstStyle/>
          <a:p>
            <a:r>
              <a:rPr lang="en-US" sz="3200" b="1" dirty="0">
                <a:solidFill>
                  <a:srgbClr val="FFEA18"/>
                </a:solidFill>
                <a:latin typeface="Comic Sans MS" charset="0"/>
                <a:ea typeface="ＭＳ Ｐゴシック" charset="0"/>
                <a:cs typeface="ＭＳ Ｐゴシック" charset="0"/>
              </a:rPr>
              <a:t>…</a:t>
            </a:r>
            <a:r>
              <a:rPr lang="zh-CN" altLang="en-US" sz="3200" b="1" dirty="0">
                <a:solidFill>
                  <a:srgbClr val="FFEA18"/>
                </a:solidFill>
                <a:latin typeface="Comic Sans MS" charset="0"/>
                <a:ea typeface="SimSun" charset="0"/>
                <a:cs typeface="SimSun" charset="0"/>
              </a:rPr>
              <a:t> </a:t>
            </a:r>
            <a:r>
              <a:rPr lang="zh-TW" altLang="en-US" sz="3200" b="1" dirty="0">
                <a:solidFill>
                  <a:srgbClr val="FFEA18"/>
                </a:solidFill>
                <a:latin typeface="KaiTi" pitchFamily="49" charset="-122"/>
                <a:ea typeface="KaiTi" pitchFamily="49" charset="-122"/>
                <a:cs typeface="SimSun" charset="0"/>
              </a:rPr>
              <a:t>寫</a:t>
            </a:r>
            <a:r>
              <a:rPr lang="zh-CN" altLang="en-US" sz="3200" b="1" dirty="0">
                <a:solidFill>
                  <a:srgbClr val="FFEA18"/>
                </a:solidFill>
                <a:latin typeface="KaiTi" pitchFamily="49" charset="-122"/>
                <a:ea typeface="KaiTi" pitchFamily="49" charset="-122"/>
                <a:cs typeface="SimHei" charset="0"/>
              </a:rPr>
              <a:t>作日期是</a:t>
            </a:r>
            <a:r>
              <a:rPr lang="en-US" altLang="ja-JP" sz="3200" b="1" dirty="0">
                <a:solidFill>
                  <a:srgbClr val="FFEA18"/>
                </a:solidFill>
                <a:latin typeface="KaiTi" pitchFamily="49" charset="-122"/>
                <a:ea typeface="KaiTi" pitchFamily="49" charset="-122"/>
                <a:cs typeface="ＭＳ Ｐゴシック" charset="0"/>
              </a:rPr>
              <a:t>?</a:t>
            </a:r>
            <a:endParaRPr lang="en-US" sz="3200" dirty="0">
              <a:latin typeface="KaiTi" pitchFamily="49" charset="-122"/>
              <a:ea typeface="KaiTi" pitchFamily="49" charset="-122"/>
              <a:cs typeface="ＭＳ Ｐゴシック" charset="0"/>
            </a:endParaRPr>
          </a:p>
        </p:txBody>
      </p:sp>
      <p:sp>
        <p:nvSpPr>
          <p:cNvPr id="65" name="TextBox 64"/>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chemeClr val="bg1"/>
                </a:solidFill>
                <a:latin typeface="Arial" charset="0"/>
                <a:cs typeface="Arial" charset="0"/>
              </a:rPr>
              <a:t>52</a:t>
            </a:r>
          </a:p>
        </p:txBody>
      </p:sp>
    </p:spTree>
    <p:extLst>
      <p:ext uri="{BB962C8B-B14F-4D97-AF65-F5344CB8AC3E}">
        <p14:creationId xmlns:p14="http://schemas.microsoft.com/office/powerpoint/2010/main" val="49237588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fontAlgn="auto" hangingPunct="1">
              <a:spcBef>
                <a:spcPts val="0"/>
              </a:spcBef>
              <a:spcAft>
                <a:spcPts val="0"/>
              </a:spcAft>
              <a:defRPr/>
            </a:pPr>
            <a:endParaRPr lang="en-US" sz="1800" kern="0">
              <a:solidFill>
                <a:srgbClr val="000000"/>
              </a:solidFill>
              <a:ea typeface="Times New Roman" charset="0"/>
              <a:cs typeface="Times New Roman" charset="0"/>
            </a:endParaRPr>
          </a:p>
        </p:txBody>
      </p:sp>
      <p:sp>
        <p:nvSpPr>
          <p:cNvPr id="40966" name="Text Box 6"/>
          <p:cNvSpPr txBox="1">
            <a:spLocks noChangeArrowheads="1"/>
          </p:cNvSpPr>
          <p:nvPr/>
        </p:nvSpPr>
        <p:spPr bwMode="auto">
          <a:xfrm>
            <a:off x="76200" y="1143000"/>
            <a:ext cx="6248400" cy="10156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en-US" sz="2000" b="1" dirty="0">
                <a:solidFill>
                  <a:schemeClr val="bg2"/>
                </a:solidFill>
                <a:latin typeface="KaiTi" pitchFamily="49" charset="-122"/>
                <a:ea typeface="KaiTi" pitchFamily="49" charset="-122"/>
                <a:cs typeface="Times New Roman" charset="0"/>
              </a:rPr>
              <a:t>“</a:t>
            </a:r>
            <a:r>
              <a:rPr lang="zh-TW" altLang="en-US" sz="2000" dirty="0">
                <a:solidFill>
                  <a:schemeClr val="bg1"/>
                </a:solidFill>
                <a:latin typeface="KaiTi" pitchFamily="49" charset="-122"/>
                <a:ea typeface="KaiTi" pitchFamily="49" charset="-122"/>
                <a:cs typeface="Times New Roman" charset="0"/>
              </a:rPr>
              <a:t>直</a:t>
            </a:r>
            <a:r>
              <a:rPr lang="en-US" sz="2000" dirty="0">
                <a:solidFill>
                  <a:schemeClr val="bg1"/>
                </a:solidFill>
                <a:latin typeface="KaiTi" pitchFamily="49" charset="-122"/>
                <a:ea typeface="KaiTi" pitchFamily="49" charset="-122"/>
                <a:cs typeface="ＭＳ Ｐゴシック" charset="-128"/>
              </a:rPr>
              <a:t> 到 地 </a:t>
            </a:r>
            <a:r>
              <a:rPr lang="zh-TW" altLang="en-US" sz="2000" dirty="0">
                <a:solidFill>
                  <a:schemeClr val="bg1"/>
                </a:solidFill>
                <a:latin typeface="KaiTi" pitchFamily="49" charset="-122"/>
                <a:ea typeface="KaiTi" pitchFamily="49" charset="-122"/>
                <a:cs typeface="ＭＳ Ｐゴシック" charset="-128"/>
              </a:rPr>
              <a:t>極</a:t>
            </a:r>
            <a:r>
              <a:rPr lang="en-US" altLang="ja-JP" sz="2000" b="1" dirty="0">
                <a:solidFill>
                  <a:srgbClr val="000000"/>
                </a:solidFill>
                <a:latin typeface="KaiTi" pitchFamily="49" charset="-122"/>
                <a:ea typeface="KaiTi" pitchFamily="49" charset="-122"/>
                <a:cs typeface="Times New Roman" charset="0"/>
              </a:rPr>
              <a:t>” </a:t>
            </a:r>
            <a:r>
              <a:rPr lang="en-US" altLang="ja-JP" sz="2000" b="1" dirty="0">
                <a:solidFill>
                  <a:schemeClr val="bg2"/>
                </a:solidFill>
                <a:latin typeface="KaiTi" pitchFamily="49" charset="-122"/>
                <a:ea typeface="KaiTi" pitchFamily="49" charset="-122"/>
                <a:cs typeface="Times New Roman" charset="0"/>
              </a:rPr>
              <a:t>(</a:t>
            </a:r>
            <a:r>
              <a:rPr lang="en-US" sz="2000" b="1" dirty="0">
                <a:solidFill>
                  <a:srgbClr val="000404"/>
                </a:solidFill>
                <a:latin typeface="KaiTi" pitchFamily="49" charset="-122"/>
                <a:ea typeface="KaiTi" pitchFamily="49" charset="-122"/>
                <a:cs typeface="ＭＳ Ｐゴシック" charset="-128"/>
              </a:rPr>
              <a:t>使</a:t>
            </a:r>
            <a:r>
              <a:rPr lang="en-US" altLang="ja-JP" sz="2000" b="1" dirty="0">
                <a:solidFill>
                  <a:srgbClr val="000404"/>
                </a:solidFill>
                <a:latin typeface="KaiTi" pitchFamily="49" charset="-122"/>
                <a:ea typeface="KaiTi" pitchFamily="49" charset="-122"/>
                <a:cs typeface="ＭＳ Ｐゴシック" charset="-128"/>
              </a:rPr>
              <a:t> </a:t>
            </a:r>
            <a:r>
              <a:rPr lang="en-US" sz="2000" b="1" dirty="0">
                <a:solidFill>
                  <a:srgbClr val="000404"/>
                </a:solidFill>
                <a:latin typeface="KaiTi" pitchFamily="49" charset="-122"/>
                <a:ea typeface="KaiTi" pitchFamily="49" charset="-122"/>
                <a:cs typeface="ＭＳ Ｐゴシック" charset="-128"/>
              </a:rPr>
              <a:t>徒</a:t>
            </a:r>
            <a:r>
              <a:rPr lang="en-US" altLang="ja-JP" sz="2000" b="1" dirty="0">
                <a:solidFill>
                  <a:srgbClr val="000404"/>
                </a:solidFill>
                <a:latin typeface="KaiTi" pitchFamily="49" charset="-122"/>
                <a:ea typeface="KaiTi" pitchFamily="49" charset="-122"/>
                <a:cs typeface="ＭＳ Ｐゴシック" charset="-128"/>
              </a:rPr>
              <a:t> </a:t>
            </a:r>
            <a:r>
              <a:rPr lang="en-US" sz="2000" b="1" dirty="0">
                <a:solidFill>
                  <a:srgbClr val="000404"/>
                </a:solidFill>
                <a:latin typeface="KaiTi" pitchFamily="49" charset="-122"/>
                <a:ea typeface="KaiTi" pitchFamily="49" charset="-122"/>
                <a:cs typeface="ＭＳ Ｐゴシック" charset="-128"/>
              </a:rPr>
              <a:t>行</a:t>
            </a:r>
            <a:r>
              <a:rPr lang="en-US" altLang="ja-JP" sz="2000" b="1" dirty="0">
                <a:solidFill>
                  <a:srgbClr val="000404"/>
                </a:solidFill>
                <a:latin typeface="KaiTi" pitchFamily="49" charset="-122"/>
                <a:ea typeface="KaiTi" pitchFamily="49" charset="-122"/>
                <a:cs typeface="ＭＳ Ｐゴシック" charset="-128"/>
              </a:rPr>
              <a:t> </a:t>
            </a:r>
            <a:r>
              <a:rPr lang="zh-TW" altLang="en-US" sz="2000" b="1" dirty="0">
                <a:solidFill>
                  <a:srgbClr val="000404"/>
                </a:solidFill>
                <a:latin typeface="KaiTi" pitchFamily="49" charset="-122"/>
                <a:ea typeface="KaiTi" pitchFamily="49" charset="-122"/>
                <a:cs typeface="ＭＳ Ｐゴシック" charset="-128"/>
              </a:rPr>
              <a:t>傳</a:t>
            </a:r>
            <a:r>
              <a:rPr lang="en-US" altLang="ja-JP" sz="2000" b="1" dirty="0">
                <a:solidFill>
                  <a:srgbClr val="000404"/>
                </a:solidFill>
                <a:latin typeface="KaiTi" pitchFamily="49" charset="-122"/>
                <a:ea typeface="KaiTi" pitchFamily="49" charset="-122"/>
                <a:cs typeface="Times New Roman" charset="0"/>
              </a:rPr>
              <a:t> 1:8</a:t>
            </a:r>
            <a:r>
              <a:rPr lang="en-US" altLang="ja-JP" sz="2000" b="1" dirty="0">
                <a:solidFill>
                  <a:srgbClr val="000000"/>
                </a:solidFill>
                <a:latin typeface="KaiTi" pitchFamily="49" charset="-122"/>
                <a:ea typeface="KaiTi" pitchFamily="49" charset="-122"/>
                <a:cs typeface="Times New Roman" charset="0"/>
              </a:rPr>
              <a:t>)</a:t>
            </a:r>
          </a:p>
          <a:p>
            <a:pPr eaLnBrk="1" hangingPunct="1">
              <a:defRPr/>
            </a:pPr>
            <a:r>
              <a:rPr lang="zh-TW" altLang="en-US" sz="1200" b="1" dirty="0">
                <a:solidFill>
                  <a:schemeClr val="bg1"/>
                </a:solidFill>
                <a:latin typeface="KaiTi" pitchFamily="49" charset="-122"/>
                <a:ea typeface="KaiTi" pitchFamily="49" charset="-122"/>
                <a:cs typeface="Times New Roman" charset="0"/>
              </a:rPr>
              <a:t>       </a:t>
            </a:r>
            <a:r>
              <a:rPr lang="en-US" sz="2000" b="1" dirty="0">
                <a:solidFill>
                  <a:srgbClr val="000000"/>
                </a:solidFill>
                <a:latin typeface="KaiTi" pitchFamily="49" charset="-122"/>
                <a:ea typeface="KaiTi" pitchFamily="49" charset="-122"/>
                <a:cs typeface="Times New Roman" charset="0"/>
              </a:rPr>
              <a:t>9  13       14    15  16          18           21     27     28</a:t>
            </a:r>
          </a:p>
        </p:txBody>
      </p:sp>
      <p:sp>
        <p:nvSpPr>
          <p:cNvPr id="111619"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秋季</a:t>
            </a:r>
            <a:r>
              <a:rPr lang="en-US" altLang="ja-JP" sz="1200" b="1" dirty="0">
                <a:solidFill>
                  <a:srgbClr val="F7F7F7"/>
                </a:solidFill>
                <a:latin typeface="KaiTi" pitchFamily="49" charset="-122"/>
                <a:ea typeface="KaiTi" pitchFamily="49" charset="-122"/>
                <a:cs typeface="Times New Roman" charset="0"/>
              </a:rPr>
              <a:t> 49</a:t>
            </a:r>
          </a:p>
          <a:p>
            <a:pPr algn="ctr" eaLnBrk="1" hangingPunct="1">
              <a:spcBef>
                <a:spcPct val="50000"/>
              </a:spcBef>
            </a:pPr>
            <a:r>
              <a:rPr lang="en-US" sz="1600" dirty="0" err="1">
                <a:solidFill>
                  <a:srgbClr val="F7F7F7"/>
                </a:solidFill>
                <a:latin typeface="KaiTi" pitchFamily="49" charset="-122"/>
                <a:ea typeface="KaiTi" pitchFamily="49" charset="-122"/>
              </a:rPr>
              <a:t>理事</a:t>
            </a:r>
            <a:r>
              <a:rPr lang="zh-TW" altLang="en-US" sz="1600" dirty="0">
                <a:solidFill>
                  <a:srgbClr val="F7F7F7"/>
                </a:solidFill>
                <a:latin typeface="KaiTi" pitchFamily="49" charset="-122"/>
                <a:ea typeface="KaiTi" pitchFamily="49" charset="-122"/>
              </a:rPr>
              <a:t>會</a:t>
            </a:r>
            <a:endParaRPr lang="en-US" sz="1600" b="1" dirty="0">
              <a:solidFill>
                <a:srgbClr val="F7F7F7"/>
              </a:solidFill>
              <a:latin typeface="KaiTi" pitchFamily="49" charset="-122"/>
              <a:ea typeface="KaiTi" pitchFamily="49" charset="-122"/>
              <a:cs typeface="Times New Roman" charset="0"/>
            </a:endParaRPr>
          </a:p>
        </p:txBody>
      </p:sp>
      <p:sp>
        <p:nvSpPr>
          <p:cNvPr id="111620" name="Text Box 17"/>
          <p:cNvSpPr txBox="1">
            <a:spLocks noChangeArrowheads="1"/>
          </p:cNvSpPr>
          <p:nvPr/>
        </p:nvSpPr>
        <p:spPr bwMode="auto">
          <a:xfrm>
            <a:off x="4724400" y="2133600"/>
            <a:ext cx="6858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五月</a:t>
            </a:r>
            <a:r>
              <a:rPr lang="en-US" altLang="ja-JP" sz="1200" b="1" dirty="0">
                <a:solidFill>
                  <a:srgbClr val="F7F7F7"/>
                </a:solidFill>
                <a:latin typeface="KaiTi" pitchFamily="49" charset="-122"/>
                <a:ea typeface="KaiTi" pitchFamily="49" charset="-122"/>
                <a:cs typeface="Times New Roman" charset="0"/>
              </a:rPr>
              <a:t> 57-</a:t>
            </a:r>
            <a:br>
              <a:rPr lang="en-US" altLang="ja-JP" sz="1200" b="1" dirty="0">
                <a:solidFill>
                  <a:srgbClr val="F7F7F7"/>
                </a:solidFill>
                <a:latin typeface="KaiTi" pitchFamily="49" charset="-122"/>
                <a:ea typeface="KaiTi" pitchFamily="49" charset="-122"/>
                <a:cs typeface="Times New Roman" charset="0"/>
              </a:rPr>
            </a:br>
            <a:r>
              <a:rPr lang="en-US" sz="1200" dirty="0" err="1">
                <a:solidFill>
                  <a:srgbClr val="F7F7F7"/>
                </a:solidFill>
                <a:latin typeface="KaiTi" pitchFamily="49" charset="-122"/>
                <a:ea typeface="KaiTi" pitchFamily="49" charset="-122"/>
              </a:rPr>
              <a:t>八月</a:t>
            </a:r>
            <a:r>
              <a:rPr lang="en-US" altLang="ja-JP" sz="1200" b="1" dirty="0">
                <a:solidFill>
                  <a:srgbClr val="F7F7F7"/>
                </a:solidFill>
                <a:latin typeface="KaiTi" pitchFamily="49" charset="-122"/>
                <a:ea typeface="KaiTi" pitchFamily="49" charset="-122"/>
                <a:cs typeface="Times New Roman" charset="0"/>
              </a:rPr>
              <a:t> 59</a:t>
            </a:r>
          </a:p>
          <a:p>
            <a:pPr algn="ctr" eaLnBrk="1" hangingPunct="1">
              <a:spcBef>
                <a:spcPct val="50000"/>
              </a:spcBef>
            </a:pPr>
            <a:r>
              <a:rPr lang="zh-TW" altLang="en-US" sz="1800" b="1" dirty="0">
                <a:solidFill>
                  <a:srgbClr val="F7F7F7"/>
                </a:solidFill>
                <a:latin typeface="KaiTi" pitchFamily="49" charset="-122"/>
                <a:ea typeface="KaiTi" pitchFamily="49" charset="-122"/>
                <a:cs typeface="Times New Roman" charset="0"/>
              </a:rPr>
              <a:t>試驗</a:t>
            </a:r>
            <a:endParaRPr lang="en-US" sz="1800" b="1" dirty="0">
              <a:solidFill>
                <a:srgbClr val="F7F7F7"/>
              </a:solidFill>
              <a:latin typeface="KaiTi" pitchFamily="49" charset="-122"/>
              <a:ea typeface="KaiTi" pitchFamily="49" charset="-122"/>
              <a:cs typeface="Times New Roman" charset="0"/>
            </a:endParaRPr>
          </a:p>
        </p:txBody>
      </p:sp>
      <p:sp>
        <p:nvSpPr>
          <p:cNvPr id="111621" name="Line 19"/>
          <p:cNvSpPr>
            <a:spLocks noChangeShapeType="1"/>
          </p:cNvSpPr>
          <p:nvPr/>
        </p:nvSpPr>
        <p:spPr bwMode="auto">
          <a:xfrm>
            <a:off x="0" y="2590800"/>
            <a:ext cx="9067800" cy="0"/>
          </a:xfrm>
          <a:prstGeom prst="line">
            <a:avLst/>
          </a:prstGeom>
          <a:noFill/>
          <a:ln w="76200">
            <a:solidFill>
              <a:srgbClr val="F7F7F7"/>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1622" name="Text Box 20"/>
          <p:cNvSpPr txBox="1">
            <a:spLocks noChangeArrowheads="1"/>
          </p:cNvSpPr>
          <p:nvPr/>
        </p:nvSpPr>
        <p:spPr bwMode="auto">
          <a:xfrm>
            <a:off x="8296275" y="2311400"/>
            <a:ext cx="84772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a:solidFill>
                  <a:srgbClr val="F7F7F7"/>
                </a:solidFill>
                <a:latin typeface="KaiTi" pitchFamily="49" charset="-122"/>
                <a:ea typeface="KaiTi" pitchFamily="49" charset="-122"/>
              </a:rPr>
              <a:t>春季</a:t>
            </a:r>
            <a:r>
              <a:rPr lang="en-US" altLang="ja-JP" sz="1200" b="1" dirty="0">
                <a:solidFill>
                  <a:srgbClr val="F7F7F7"/>
                </a:solidFill>
                <a:latin typeface="KaiTi" pitchFamily="49" charset="-122"/>
                <a:ea typeface="KaiTi" pitchFamily="49" charset="-122"/>
                <a:cs typeface="Times New Roman" charset="0"/>
              </a:rPr>
              <a:t>68</a:t>
            </a:r>
          </a:p>
          <a:p>
            <a:pPr algn="ctr" eaLnBrk="1" hangingPunct="1">
              <a:spcBef>
                <a:spcPct val="50000"/>
              </a:spcBef>
            </a:pPr>
            <a:r>
              <a:rPr lang="en-US" sz="1400" dirty="0">
                <a:solidFill>
                  <a:srgbClr val="F7F7F7"/>
                </a:solidFill>
                <a:latin typeface="KaiTi" pitchFamily="49" charset="-122"/>
                <a:ea typeface="KaiTi" pitchFamily="49" charset="-122"/>
              </a:rPr>
              <a:t>教</a:t>
            </a:r>
            <a:r>
              <a:rPr lang="zh-TW" altLang="en-US" sz="1400" dirty="0">
                <a:solidFill>
                  <a:srgbClr val="F7F7F7"/>
                </a:solidFill>
                <a:latin typeface="KaiTi" pitchFamily="49" charset="-122"/>
                <a:ea typeface="KaiTi" pitchFamily="49" charset="-122"/>
              </a:rPr>
              <a:t>會擴張</a:t>
            </a:r>
            <a:endParaRPr lang="en-US" sz="1600" b="1" dirty="0">
              <a:solidFill>
                <a:srgbClr val="F7F7F7"/>
              </a:solidFill>
              <a:latin typeface="KaiTi" pitchFamily="49" charset="-122"/>
              <a:ea typeface="KaiTi" pitchFamily="49" charset="-122"/>
              <a:cs typeface="Times New Roman" charset="0"/>
            </a:endParaRPr>
          </a:p>
        </p:txBody>
      </p:sp>
      <p:sp>
        <p:nvSpPr>
          <p:cNvPr id="11162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a:solidFill>
                  <a:srgbClr val="FFFFFF"/>
                </a:solidFill>
                <a:latin typeface="Arial Narrow" charset="0"/>
                <a:cs typeface="Times New Roman" charset="0"/>
              </a:rPr>
              <a:t>35           48          49          50          52  53          57        60             62              67           68     95</a:t>
            </a:r>
          </a:p>
        </p:txBody>
      </p:sp>
      <p:sp>
        <p:nvSpPr>
          <p:cNvPr id="111624" name="Text Box 7"/>
          <p:cNvSpPr txBox="1">
            <a:spLocks noChangeArrowheads="1"/>
          </p:cNvSpPr>
          <p:nvPr/>
        </p:nvSpPr>
        <p:spPr bwMode="auto">
          <a:xfrm>
            <a:off x="899592" y="2132856"/>
            <a:ext cx="936104"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四月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 48-</a:t>
            </a:r>
            <a:br>
              <a:rPr lang="en-US" altLang="ja-JP" sz="1200" b="1" dirty="0">
                <a:solidFill>
                  <a:srgbClr val="000000"/>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九月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49</a:t>
            </a:r>
          </a:p>
          <a:p>
            <a:pPr algn="ctr" eaLnBrk="1" hangingPunct="1"/>
            <a:r>
              <a:rPr lang="en-US" b="1" dirty="0">
                <a:solidFill>
                  <a:srgbClr val="000000"/>
                </a:solidFill>
                <a:latin typeface="KaiTi" pitchFamily="49" charset="-122"/>
                <a:ea typeface="KaiTi" pitchFamily="49" charset="-122"/>
                <a:cs typeface="Times New Roman" charset="0"/>
              </a:rPr>
              <a:t>1</a:t>
            </a:r>
            <a:br>
              <a:rPr lang="en-US" b="1" dirty="0">
                <a:solidFill>
                  <a:srgbClr val="000000"/>
                </a:solidFill>
                <a:latin typeface="KaiTi" pitchFamily="49" charset="-122"/>
                <a:ea typeface="KaiTi" pitchFamily="49" charset="-122"/>
                <a:cs typeface="Times New Roman" charset="0"/>
              </a:rPr>
            </a:br>
            <a:r>
              <a:rPr lang="en-US" sz="2000" b="1" dirty="0" err="1">
                <a:solidFill>
                  <a:srgbClr val="000404"/>
                </a:solidFill>
                <a:latin typeface="KaiTi" pitchFamily="49" charset="-122"/>
                <a:ea typeface="KaiTi" pitchFamily="49" charset="-122"/>
              </a:rPr>
              <a:t>加拉太</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111625" name="Text Box 9"/>
          <p:cNvSpPr txBox="1">
            <a:spLocks noChangeArrowheads="1"/>
          </p:cNvSpPr>
          <p:nvPr/>
        </p:nvSpPr>
        <p:spPr bwMode="auto">
          <a:xfrm>
            <a:off x="3733800" y="2075527"/>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春季</a:t>
            </a:r>
            <a:r>
              <a:rPr lang="en-US" altLang="ja-JP" sz="1200" b="1" dirty="0">
                <a:solidFill>
                  <a:srgbClr val="000404"/>
                </a:solidFill>
                <a:latin typeface="KaiTi" pitchFamily="49" charset="-122"/>
                <a:ea typeface="KaiTi" pitchFamily="49" charset="-122"/>
                <a:cs typeface="Times New Roman" charset="0"/>
              </a:rPr>
              <a:t>  53-</a:t>
            </a:r>
            <a:br>
              <a:rPr lang="en-US" altLang="ja-JP" sz="1200" b="1" dirty="0">
                <a:solidFill>
                  <a:srgbClr val="000404"/>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五月</a:t>
            </a:r>
            <a:r>
              <a:rPr lang="en-US" altLang="ja-JP" sz="1200" b="1" dirty="0">
                <a:solidFill>
                  <a:srgbClr val="000404"/>
                </a:solidFill>
                <a:latin typeface="KaiTi" pitchFamily="49" charset="-122"/>
                <a:ea typeface="KaiTi" pitchFamily="49" charset="-122"/>
                <a:cs typeface="Times New Roman" charset="0"/>
              </a:rPr>
              <a:t> 57</a:t>
            </a:r>
          </a:p>
          <a:p>
            <a:pPr algn="ctr" eaLnBrk="1" hangingPunct="1"/>
            <a:r>
              <a:rPr lang="en-US" b="1" dirty="0">
                <a:solidFill>
                  <a:srgbClr val="000404"/>
                </a:solidFill>
                <a:latin typeface="KaiTi" pitchFamily="49" charset="-122"/>
                <a:ea typeface="KaiTi" pitchFamily="49" charset="-122"/>
                <a:cs typeface="Times New Roman" charset="0"/>
              </a:rPr>
              <a:t>3</a:t>
            </a:r>
            <a:br>
              <a:rPr lang="en-US" b="1" dirty="0">
                <a:solidFill>
                  <a:srgbClr val="000000"/>
                </a:solidFill>
                <a:latin typeface="KaiTi" pitchFamily="49" charset="-122"/>
                <a:ea typeface="KaiTi" pitchFamily="49" charset="-122"/>
                <a:cs typeface="Times New Roman" charset="0"/>
              </a:rPr>
            </a:br>
            <a:r>
              <a:rPr lang="zh-TW" altLang="en-US" sz="2000" b="1" dirty="0">
                <a:solidFill>
                  <a:srgbClr val="000000"/>
                </a:solidFill>
                <a:latin typeface="KaiTi" pitchFamily="49" charset="-122"/>
                <a:ea typeface="KaiTi" pitchFamily="49" charset="-122"/>
                <a:cs typeface="Times New Roman" charset="0"/>
              </a:rPr>
              <a:t>亞</a:t>
            </a:r>
            <a:r>
              <a:rPr lang="en-US" sz="2000" b="1" dirty="0">
                <a:solidFill>
                  <a:srgbClr val="000404"/>
                </a:solidFill>
                <a:latin typeface="KaiTi" pitchFamily="49" charset="-122"/>
                <a:ea typeface="KaiTi" pitchFamily="49" charset="-122"/>
              </a:rPr>
              <a:t>洲</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111626" name="Text Box 10"/>
          <p:cNvSpPr txBox="1">
            <a:spLocks noChangeArrowheads="1"/>
          </p:cNvSpPr>
          <p:nvPr/>
        </p:nvSpPr>
        <p:spPr bwMode="auto">
          <a:xfrm>
            <a:off x="5334000" y="1996510"/>
            <a:ext cx="990600" cy="1338828"/>
          </a:xfrm>
          <a:prstGeom prst="rect">
            <a:avLst/>
          </a:prstGeom>
          <a:solidFill>
            <a:srgbClr val="000404"/>
          </a:solidFill>
          <a:ln w="12700">
            <a:solidFill>
              <a:srgbClr val="FFFFFF"/>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二月</a:t>
            </a:r>
            <a:r>
              <a:rPr lang="en-US" altLang="ja-JP" sz="1200" b="1" dirty="0">
                <a:solidFill>
                  <a:srgbClr val="F7F7F7"/>
                </a:solidFill>
                <a:latin typeface="KaiTi" pitchFamily="49" charset="-122"/>
                <a:ea typeface="KaiTi" pitchFamily="49" charset="-122"/>
                <a:cs typeface="Times New Roman" charset="0"/>
              </a:rPr>
              <a:t> 60-</a:t>
            </a:r>
            <a:br>
              <a:rPr lang="en-US" altLang="ja-JP" sz="1200" b="1" dirty="0">
                <a:solidFill>
                  <a:srgbClr val="F7F7F7"/>
                </a:solidFill>
                <a:latin typeface="KaiTi" pitchFamily="49" charset="-122"/>
                <a:ea typeface="KaiTi" pitchFamily="49" charset="-122"/>
                <a:cs typeface="Times New Roman" charset="0"/>
              </a:rPr>
            </a:br>
            <a:r>
              <a:rPr lang="en-US" sz="1200" dirty="0" err="1">
                <a:solidFill>
                  <a:srgbClr val="F7F7F7"/>
                </a:solidFill>
                <a:latin typeface="KaiTi" pitchFamily="49" charset="-122"/>
                <a:ea typeface="KaiTi" pitchFamily="49" charset="-122"/>
              </a:rPr>
              <a:t>三月</a:t>
            </a:r>
            <a:r>
              <a:rPr lang="en-US" altLang="ja-JP" sz="1200" b="1" dirty="0">
                <a:solidFill>
                  <a:srgbClr val="F7F7F7"/>
                </a:solidFill>
                <a:latin typeface="KaiTi" pitchFamily="49" charset="-122"/>
                <a:ea typeface="KaiTi" pitchFamily="49" charset="-122"/>
                <a:cs typeface="Times New Roman" charset="0"/>
              </a:rPr>
              <a:t> 62</a:t>
            </a:r>
          </a:p>
          <a:p>
            <a:pPr algn="ctr" eaLnBrk="1" hangingPunct="1"/>
            <a:r>
              <a:rPr lang="en-US" b="1" dirty="0">
                <a:solidFill>
                  <a:srgbClr val="F7F7F7"/>
                </a:solidFill>
                <a:latin typeface="KaiTi" pitchFamily="49" charset="-122"/>
                <a:ea typeface="KaiTi" pitchFamily="49" charset="-122"/>
                <a:cs typeface="Times New Roman" charset="0"/>
              </a:rPr>
              <a:t>1</a:t>
            </a:r>
            <a:br>
              <a:rPr lang="en-US" b="1" dirty="0">
                <a:solidFill>
                  <a:srgbClr val="F7F7F7"/>
                </a:solidFill>
                <a:latin typeface="KaiTi" pitchFamily="49" charset="-122"/>
                <a:ea typeface="KaiTi" pitchFamily="49" charset="-122"/>
                <a:cs typeface="Times New Roman" charset="0"/>
              </a:rPr>
            </a:br>
            <a:r>
              <a:rPr lang="zh-TW" altLang="en-US" b="1" dirty="0">
                <a:solidFill>
                  <a:srgbClr val="F7F7F7"/>
                </a:solidFill>
                <a:latin typeface="KaiTi" pitchFamily="49" charset="-122"/>
                <a:ea typeface="KaiTi" pitchFamily="49" charset="-122"/>
                <a:cs typeface="Times New Roman" charset="0"/>
              </a:rPr>
              <a:t>羅馬</a:t>
            </a:r>
            <a:endParaRPr lang="en-US" altLang="ja-JP" sz="2000" b="1" dirty="0">
              <a:solidFill>
                <a:srgbClr val="F7F7F7"/>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FFFFFF"/>
              </a:solidFill>
              <a:latin typeface="Arial Narrow" charset="0"/>
              <a:cs typeface="Times New Roman" charset="0"/>
            </a:endParaRPr>
          </a:p>
        </p:txBody>
      </p:sp>
      <p:sp>
        <p:nvSpPr>
          <p:cNvPr id="111627" name="Text Box 11"/>
          <p:cNvSpPr txBox="1">
            <a:spLocks noChangeArrowheads="1"/>
          </p:cNvSpPr>
          <p:nvPr/>
        </p:nvSpPr>
        <p:spPr bwMode="auto">
          <a:xfrm>
            <a:off x="7315200" y="1996510"/>
            <a:ext cx="990600" cy="1338828"/>
          </a:xfrm>
          <a:prstGeom prst="rect">
            <a:avLst/>
          </a:prstGeom>
          <a:solidFill>
            <a:srgbClr val="000404"/>
          </a:solidFill>
          <a:ln w="12700">
            <a:solidFill>
              <a:srgbClr val="FFFFFF"/>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秋季</a:t>
            </a:r>
            <a:r>
              <a:rPr lang="en-US" altLang="ja-JP" sz="1200" b="1" dirty="0">
                <a:solidFill>
                  <a:srgbClr val="F7F7F7"/>
                </a:solidFill>
                <a:latin typeface="KaiTi" pitchFamily="49" charset="-122"/>
                <a:ea typeface="KaiTi" pitchFamily="49" charset="-122"/>
                <a:cs typeface="Times New Roman" charset="0"/>
              </a:rPr>
              <a:t> 67-</a:t>
            </a:r>
            <a:br>
              <a:rPr lang="en-US" altLang="ja-JP" sz="1200" b="1" dirty="0">
                <a:solidFill>
                  <a:srgbClr val="F7F7F7"/>
                </a:solidFill>
                <a:latin typeface="KaiTi" pitchFamily="49" charset="-122"/>
                <a:ea typeface="KaiTi" pitchFamily="49" charset="-122"/>
                <a:cs typeface="Times New Roman" charset="0"/>
              </a:rPr>
            </a:br>
            <a:r>
              <a:rPr lang="en-US" sz="1200" dirty="0" err="1">
                <a:solidFill>
                  <a:srgbClr val="F7F7F7"/>
                </a:solidFill>
                <a:latin typeface="KaiTi" pitchFamily="49" charset="-122"/>
                <a:ea typeface="KaiTi" pitchFamily="49" charset="-122"/>
              </a:rPr>
              <a:t>春季</a:t>
            </a:r>
            <a:r>
              <a:rPr lang="en-US" altLang="ja-JP" sz="1200" b="1" dirty="0">
                <a:solidFill>
                  <a:srgbClr val="F7F7F7"/>
                </a:solidFill>
                <a:latin typeface="KaiTi" pitchFamily="49" charset="-122"/>
                <a:ea typeface="KaiTi" pitchFamily="49" charset="-122"/>
                <a:cs typeface="Times New Roman" charset="0"/>
              </a:rPr>
              <a:t> 68</a:t>
            </a:r>
          </a:p>
          <a:p>
            <a:pPr algn="ctr" eaLnBrk="1" hangingPunct="1"/>
            <a:r>
              <a:rPr lang="en-US" b="1" dirty="0">
                <a:solidFill>
                  <a:srgbClr val="F7F7F7"/>
                </a:solidFill>
                <a:latin typeface="KaiTi" pitchFamily="49" charset="-122"/>
                <a:ea typeface="KaiTi" pitchFamily="49" charset="-122"/>
                <a:cs typeface="Times New Roman" charset="0"/>
              </a:rPr>
              <a:t>2</a:t>
            </a:r>
            <a:br>
              <a:rPr lang="en-US" b="1" dirty="0">
                <a:solidFill>
                  <a:srgbClr val="F7F7F7"/>
                </a:solidFill>
                <a:latin typeface="KaiTi" pitchFamily="49" charset="-122"/>
                <a:ea typeface="KaiTi" pitchFamily="49" charset="-122"/>
                <a:cs typeface="Times New Roman" charset="0"/>
              </a:rPr>
            </a:br>
            <a:r>
              <a:rPr lang="zh-TW" altLang="en-US" b="1" dirty="0">
                <a:solidFill>
                  <a:srgbClr val="F7F7F7"/>
                </a:solidFill>
                <a:latin typeface="KaiTi" pitchFamily="49" charset="-122"/>
                <a:ea typeface="KaiTi" pitchFamily="49" charset="-122"/>
                <a:cs typeface="Times New Roman" charset="0"/>
              </a:rPr>
              <a:t>羅馬</a:t>
            </a:r>
            <a:endParaRPr lang="en-US" altLang="ja-JP" sz="2000" b="1" dirty="0">
              <a:solidFill>
                <a:srgbClr val="F7F7F7"/>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FFFFFF"/>
              </a:solidFill>
              <a:latin typeface="Arial Narrow" charset="0"/>
              <a:cs typeface="Times New Roman" charset="0"/>
            </a:endParaRPr>
          </a:p>
        </p:txBody>
      </p:sp>
      <p:sp>
        <p:nvSpPr>
          <p:cNvPr id="111628"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a:solidFill>
                  <a:srgbClr val="F7F7F7"/>
                </a:solidFill>
                <a:latin typeface="KaiTi" pitchFamily="49" charset="-122"/>
                <a:ea typeface="KaiTi" pitchFamily="49" charset="-122"/>
              </a:rPr>
              <a:t>五月</a:t>
            </a:r>
            <a:r>
              <a:rPr lang="en-US" altLang="ja-JP" sz="1200" b="1" dirty="0">
                <a:solidFill>
                  <a:srgbClr val="F7F7F7"/>
                </a:solidFill>
                <a:latin typeface="KaiTi" pitchFamily="49" charset="-122"/>
                <a:ea typeface="KaiTi" pitchFamily="49" charset="-122"/>
                <a:cs typeface="Times New Roman" charset="0"/>
              </a:rPr>
              <a:t>57-</a:t>
            </a:r>
            <a:br>
              <a:rPr lang="en-US" altLang="ja-JP" sz="1200" b="1" dirty="0">
                <a:solidFill>
                  <a:srgbClr val="F7F7F7"/>
                </a:solidFill>
                <a:latin typeface="KaiTi" pitchFamily="49" charset="-122"/>
                <a:ea typeface="KaiTi" pitchFamily="49" charset="-122"/>
                <a:cs typeface="Times New Roman" charset="0"/>
              </a:rPr>
            </a:br>
            <a:r>
              <a:rPr lang="en-US" sz="1100" dirty="0">
                <a:solidFill>
                  <a:srgbClr val="F7F7F7"/>
                </a:solidFill>
                <a:latin typeface="KaiTi" pitchFamily="49" charset="-122"/>
                <a:ea typeface="KaiTi" pitchFamily="49" charset="-122"/>
              </a:rPr>
              <a:t>八月</a:t>
            </a:r>
            <a:r>
              <a:rPr lang="en-US" altLang="ja-JP" sz="1100" b="1" dirty="0">
                <a:solidFill>
                  <a:srgbClr val="F7F7F7"/>
                </a:solidFill>
                <a:latin typeface="KaiTi" pitchFamily="49" charset="-122"/>
                <a:ea typeface="KaiTi" pitchFamily="49" charset="-122"/>
                <a:cs typeface="Times New Roman" charset="0"/>
              </a:rPr>
              <a:t>59</a:t>
            </a:r>
            <a:endParaRPr lang="en-US" altLang="ja-JP" sz="1200" b="1" dirty="0">
              <a:solidFill>
                <a:srgbClr val="F7F7F7"/>
              </a:solidFill>
              <a:latin typeface="KaiTi" pitchFamily="49" charset="-122"/>
              <a:ea typeface="KaiTi" pitchFamily="49" charset="-122"/>
              <a:cs typeface="Times New Roman" charset="0"/>
            </a:endParaRPr>
          </a:p>
          <a:p>
            <a:pPr algn="ctr" eaLnBrk="1" hangingPunct="1">
              <a:spcBef>
                <a:spcPct val="50000"/>
              </a:spcBef>
            </a:pPr>
            <a:r>
              <a:rPr lang="en-US" sz="1600" dirty="0">
                <a:solidFill>
                  <a:srgbClr val="F7F7F7"/>
                </a:solidFill>
                <a:latin typeface="KaiTi" pitchFamily="49" charset="-122"/>
                <a:ea typeface="KaiTi" pitchFamily="49" charset="-122"/>
              </a:rPr>
              <a:t>大 </a:t>
            </a:r>
            <a:r>
              <a:rPr lang="zh-TW" altLang="en-US" sz="1600" dirty="0">
                <a:solidFill>
                  <a:srgbClr val="F7F7F7"/>
                </a:solidFill>
                <a:latin typeface="KaiTi" pitchFamily="49" charset="-122"/>
                <a:ea typeface="KaiTi" pitchFamily="49" charset="-122"/>
              </a:rPr>
              <a:t>馬</a:t>
            </a:r>
            <a:r>
              <a:rPr lang="en-US" sz="1600" dirty="0">
                <a:solidFill>
                  <a:srgbClr val="F7F7F7"/>
                </a:solidFill>
                <a:latin typeface="KaiTi" pitchFamily="49" charset="-122"/>
                <a:ea typeface="KaiTi" pitchFamily="49" charset="-122"/>
              </a:rPr>
              <a:t> 色</a:t>
            </a:r>
            <a:br>
              <a:rPr lang="en-US" altLang="ja-JP" sz="1600" b="1" dirty="0">
                <a:solidFill>
                  <a:srgbClr val="F7F7F7"/>
                </a:solidFill>
                <a:latin typeface="KaiTi" pitchFamily="49" charset="-122"/>
                <a:ea typeface="KaiTi" pitchFamily="49" charset="-122"/>
                <a:cs typeface="Times New Roman" charset="0"/>
              </a:rPr>
            </a:br>
            <a:r>
              <a:rPr lang="en-US" sz="1600" dirty="0">
                <a:solidFill>
                  <a:srgbClr val="F7F7F7"/>
                </a:solidFill>
                <a:latin typeface="KaiTi" pitchFamily="49" charset="-122"/>
                <a:ea typeface="KaiTi" pitchFamily="49" charset="-122"/>
              </a:rPr>
              <a:t>安</a:t>
            </a:r>
            <a:r>
              <a:rPr lang="en-US" altLang="ja-JP" sz="1600" dirty="0">
                <a:solidFill>
                  <a:srgbClr val="F7F7F7"/>
                </a:solidFill>
                <a:latin typeface="KaiTi" pitchFamily="49" charset="-122"/>
                <a:ea typeface="KaiTi" pitchFamily="49" charset="-122"/>
              </a:rPr>
              <a:t> </a:t>
            </a:r>
            <a:r>
              <a:rPr lang="en-US" sz="1600" dirty="0">
                <a:solidFill>
                  <a:srgbClr val="F7F7F7"/>
                </a:solidFill>
                <a:latin typeface="KaiTi" pitchFamily="49" charset="-122"/>
                <a:ea typeface="KaiTi" pitchFamily="49" charset="-122"/>
              </a:rPr>
              <a:t>提</a:t>
            </a:r>
            <a:r>
              <a:rPr lang="en-US" altLang="ja-JP" sz="1600" dirty="0">
                <a:solidFill>
                  <a:srgbClr val="F7F7F7"/>
                </a:solidFill>
                <a:latin typeface="KaiTi" pitchFamily="49" charset="-122"/>
                <a:ea typeface="KaiTi" pitchFamily="49" charset="-122"/>
              </a:rPr>
              <a:t> </a:t>
            </a:r>
            <a:r>
              <a:rPr lang="en-US" sz="1600" dirty="0">
                <a:solidFill>
                  <a:srgbClr val="F7F7F7"/>
                </a:solidFill>
                <a:latin typeface="KaiTi" pitchFamily="49" charset="-122"/>
                <a:ea typeface="KaiTi" pitchFamily="49" charset="-122"/>
              </a:rPr>
              <a:t>阿</a:t>
            </a:r>
            <a:r>
              <a:rPr lang="en-US" altLang="ja-JP" sz="1600" dirty="0">
                <a:solidFill>
                  <a:srgbClr val="F7F7F7"/>
                </a:solidFill>
                <a:latin typeface="KaiTi" pitchFamily="49" charset="-122"/>
                <a:ea typeface="KaiTi" pitchFamily="49" charset="-122"/>
              </a:rPr>
              <a:t> </a:t>
            </a:r>
            <a:endParaRPr lang="en-US" sz="1600" b="1" dirty="0">
              <a:solidFill>
                <a:srgbClr val="F7F7F7"/>
              </a:solidFill>
              <a:latin typeface="KaiTi" pitchFamily="49" charset="-122"/>
              <a:ea typeface="KaiTi" pitchFamily="49" charset="-122"/>
              <a:cs typeface="Times New Roman" charset="0"/>
            </a:endParaRPr>
          </a:p>
        </p:txBody>
      </p:sp>
      <p:sp>
        <p:nvSpPr>
          <p:cNvPr id="11162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111630"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春季</a:t>
            </a:r>
            <a:r>
              <a:rPr lang="en-US" altLang="ja-JP" sz="1200" b="1" dirty="0">
                <a:solidFill>
                  <a:srgbClr val="000404"/>
                </a:solidFill>
                <a:latin typeface="KaiTi" pitchFamily="49" charset="-122"/>
                <a:ea typeface="KaiTi" pitchFamily="49" charset="-122"/>
                <a:cs typeface="Times New Roman" charset="0"/>
              </a:rPr>
              <a:t>  62-</a:t>
            </a:r>
            <a:br>
              <a:rPr lang="en-US" altLang="ja-JP" sz="1200" b="1" dirty="0">
                <a:solidFill>
                  <a:srgbClr val="000404"/>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秋季</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67</a:t>
            </a:r>
          </a:p>
          <a:p>
            <a:pPr algn="ctr" eaLnBrk="1" hangingPunct="1"/>
            <a:r>
              <a:rPr lang="en-US" b="1" dirty="0">
                <a:solidFill>
                  <a:srgbClr val="000000"/>
                </a:solidFill>
                <a:latin typeface="KaiTi" pitchFamily="49" charset="-122"/>
                <a:ea typeface="KaiTi" pitchFamily="49" charset="-122"/>
                <a:cs typeface="Times New Roman" charset="0"/>
              </a:rPr>
              <a:t>4</a:t>
            </a:r>
            <a:br>
              <a:rPr lang="en-US" b="1" dirty="0">
                <a:solidFill>
                  <a:srgbClr val="000000"/>
                </a:solidFill>
                <a:latin typeface="KaiTi" pitchFamily="49" charset="-122"/>
                <a:ea typeface="KaiTi" pitchFamily="49" charset="-122"/>
                <a:cs typeface="Times New Roman" charset="0"/>
              </a:rPr>
            </a:br>
            <a:r>
              <a:rPr lang="en-US" sz="2000" b="1" dirty="0" err="1">
                <a:solidFill>
                  <a:srgbClr val="000404"/>
                </a:solidFill>
                <a:latin typeface="KaiTi" pitchFamily="49" charset="-122"/>
                <a:ea typeface="KaiTi" pitchFamily="49" charset="-122"/>
              </a:rPr>
              <a:t>西班牙</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0" y="206375"/>
            <a:ext cx="7772400" cy="708025"/>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4000" b="1" dirty="0">
                <a:solidFill>
                  <a:srgbClr val="F7F7F7"/>
                </a:solidFill>
                <a:latin typeface="KaiTi" pitchFamily="49" charset="-122"/>
                <a:ea typeface="KaiTi" pitchFamily="49" charset="-122"/>
              </a:rPr>
              <a:t>新</a:t>
            </a:r>
            <a:r>
              <a:rPr lang="zh-TW" altLang="en-US" sz="4000" b="1" dirty="0">
                <a:solidFill>
                  <a:srgbClr val="F7F7F7"/>
                </a:solidFill>
                <a:latin typeface="KaiTi" pitchFamily="49" charset="-122"/>
                <a:ea typeface="KaiTi" pitchFamily="49" charset="-122"/>
              </a:rPr>
              <a:t>約綜覽</a:t>
            </a:r>
            <a:r>
              <a:rPr lang="en-US" altLang="ja-JP" sz="4000" b="1" dirty="0">
                <a:solidFill>
                  <a:srgbClr val="F7F7F7"/>
                </a:solidFill>
                <a:effectLst>
                  <a:outerShdw blurRad="38100" dist="38100" dir="2700000" algn="tl">
                    <a:srgbClr val="5F5F5F"/>
                  </a:outerShdw>
                </a:effectLst>
                <a:latin typeface="KaiTi" pitchFamily="49" charset="-122"/>
                <a:ea typeface="KaiTi" pitchFamily="49" charset="-122"/>
              </a:rPr>
              <a:t>(</a:t>
            </a:r>
            <a:r>
              <a:rPr lang="zh-TW" altLang="en-US" sz="4000" b="1" dirty="0">
                <a:solidFill>
                  <a:srgbClr val="F7F7F7"/>
                </a:solidFill>
                <a:effectLst>
                  <a:outerShdw blurRad="38100" dist="38100" dir="2700000" algn="tl">
                    <a:srgbClr val="5F5F5F"/>
                  </a:outerShdw>
                </a:effectLst>
                <a:latin typeface="KaiTi" pitchFamily="49" charset="-122"/>
                <a:ea typeface="KaiTi" pitchFamily="49" charset="-122"/>
              </a:rPr>
              <a:t>歷史</a:t>
            </a:r>
            <a:r>
              <a:rPr lang="en-US" altLang="ja-JP" sz="4000" b="1" dirty="0">
                <a:solidFill>
                  <a:srgbClr val="FFFFFF"/>
                </a:solidFill>
                <a:effectLst>
                  <a:outerShdw blurRad="38100" dist="38100" dir="2700000" algn="tl">
                    <a:srgbClr val="5F5F5F"/>
                  </a:outerShdw>
                </a:effectLst>
                <a:latin typeface="KaiTi" pitchFamily="49" charset="-122"/>
                <a:ea typeface="KaiTi" pitchFamily="49" charset="-122"/>
              </a:rPr>
              <a:t>)</a:t>
            </a:r>
            <a:endParaRPr lang="en-US" sz="4000" b="1" dirty="0">
              <a:solidFill>
                <a:srgbClr val="FFFFFF"/>
              </a:solidFill>
              <a:effectLst>
                <a:outerShdw blurRad="38100" dist="38100" dir="2700000" algn="tl">
                  <a:srgbClr val="5F5F5F"/>
                </a:outerShdw>
              </a:effectLst>
              <a:latin typeface="KaiTi" pitchFamily="49" charset="-122"/>
              <a:ea typeface="KaiTi" pitchFamily="49" charset="-122"/>
            </a:endParaRPr>
          </a:p>
        </p:txBody>
      </p:sp>
      <p:sp>
        <p:nvSpPr>
          <p:cNvPr id="32" name="Text Box 19"/>
          <p:cNvSpPr txBox="1">
            <a:spLocks noChangeArrowheads="1"/>
          </p:cNvSpPr>
          <p:nvPr/>
        </p:nvSpPr>
        <p:spPr bwMode="auto">
          <a:xfrm>
            <a:off x="838200" y="3657600"/>
            <a:ext cx="1066800" cy="120015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TW" altLang="en-US" sz="1800" dirty="0">
                <a:solidFill>
                  <a:srgbClr val="FFFFFF"/>
                </a:solidFill>
                <a:latin typeface="KaiTi" pitchFamily="49" charset="-122"/>
                <a:ea typeface="KaiTi" pitchFamily="49" charset="-122"/>
                <a:cs typeface="ＭＳ ゴシック" charset="0"/>
              </a:rPr>
              <a:t>馬</a:t>
            </a:r>
            <a:r>
              <a:rPr lang="zh-CN" altLang="en-US" sz="1800" dirty="0">
                <a:solidFill>
                  <a:srgbClr val="FFFFFF"/>
                </a:solidFill>
                <a:latin typeface="KaiTi" pitchFamily="49" charset="-122"/>
                <a:ea typeface="KaiTi" pitchFamily="49" charset="-122"/>
                <a:cs typeface="ＭＳ ゴシック" charset="0"/>
              </a:rPr>
              <a:t>太</a:t>
            </a:r>
            <a:br>
              <a:rPr lang="en-US" altLang="ja-JP" sz="1800" dirty="0">
                <a:solidFill>
                  <a:srgbClr val="FFFFFF"/>
                </a:solidFill>
                <a:latin typeface="KaiTi" pitchFamily="49" charset="-122"/>
                <a:ea typeface="KaiTi" pitchFamily="49" charset="-122"/>
                <a:cs typeface="ＭＳ ゴシック" charset="0"/>
              </a:rPr>
            </a:br>
            <a:r>
              <a:rPr lang="zh-CN" altLang="en-US" sz="1800" dirty="0">
                <a:solidFill>
                  <a:srgbClr val="FFFFFF"/>
                </a:solidFill>
                <a:latin typeface="KaiTi" pitchFamily="49" charset="-122"/>
                <a:ea typeface="KaiTi" pitchFamily="49" charset="-122"/>
                <a:cs typeface="ＭＳ ゴシック" charset="0"/>
              </a:rPr>
              <a:t>以色列</a:t>
            </a:r>
            <a:br>
              <a:rPr lang="en-US" altLang="ja-JP" sz="1800" dirty="0">
                <a:solidFill>
                  <a:srgbClr val="FFFFFF"/>
                </a:solidFill>
                <a:latin typeface="KaiTi" pitchFamily="49" charset="-122"/>
                <a:ea typeface="KaiTi" pitchFamily="49" charset="-122"/>
                <a:cs typeface="ＭＳ ゴシック" charset="0"/>
              </a:rPr>
            </a:br>
            <a:r>
              <a:rPr lang="zh-CN" altLang="en-US" sz="1800" dirty="0">
                <a:solidFill>
                  <a:srgbClr val="FFFFFF"/>
                </a:solidFill>
                <a:latin typeface="KaiTi" pitchFamily="49" charset="-122"/>
                <a:ea typeface="KaiTi" pitchFamily="49" charset="-122"/>
                <a:cs typeface="ＭＳ ゴシック" charset="0"/>
              </a:rPr>
              <a:t>主</a:t>
            </a:r>
            <a:r>
              <a:rPr lang="zh-TW" altLang="en-US" sz="1800" dirty="0">
                <a:solidFill>
                  <a:srgbClr val="FFFFFF"/>
                </a:solidFill>
                <a:latin typeface="KaiTi" pitchFamily="49" charset="-122"/>
                <a:ea typeface="KaiTi" pitchFamily="49" charset="-122"/>
                <a:cs typeface="ＭＳ ゴシック" charset="0"/>
              </a:rPr>
              <a:t>後</a:t>
            </a:r>
            <a:r>
              <a:rPr lang="en-US" altLang="ja-JP" sz="1800" dirty="0">
                <a:solidFill>
                  <a:srgbClr val="FFFFFF"/>
                </a:solidFill>
                <a:latin typeface="KaiTi" pitchFamily="49" charset="-122"/>
                <a:ea typeface="KaiTi" pitchFamily="49" charset="-122"/>
                <a:cs typeface="ＭＳ ゴシック" charset="0"/>
              </a:rPr>
              <a:t>40s</a:t>
            </a:r>
            <a:br>
              <a:rPr lang="en-US" altLang="ja-JP" sz="1800" dirty="0">
                <a:solidFill>
                  <a:srgbClr val="FFFFFF"/>
                </a:solidFill>
                <a:latin typeface="KaiTi" pitchFamily="49" charset="-122"/>
                <a:ea typeface="KaiTi" pitchFamily="49" charset="-122"/>
                <a:cs typeface="ＭＳ ゴシック" charset="0"/>
              </a:rPr>
            </a:br>
            <a:r>
              <a:rPr lang="en-US" sz="1800" dirty="0">
                <a:solidFill>
                  <a:srgbClr val="FFFFFF"/>
                </a:solidFill>
                <a:latin typeface="KaiTi" pitchFamily="49" charset="-122"/>
                <a:ea typeface="KaiTi" pitchFamily="49" charset="-122"/>
                <a:cs typeface="ＭＳ ゴシック" charset="0"/>
              </a:rPr>
              <a:t>天</a:t>
            </a:r>
            <a:r>
              <a:rPr lang="en-US" altLang="ja-JP" sz="1800" dirty="0">
                <a:solidFill>
                  <a:srgbClr val="FFFFFF"/>
                </a:solidFill>
                <a:latin typeface="KaiTi" pitchFamily="49" charset="-122"/>
                <a:ea typeface="KaiTi" pitchFamily="49" charset="-122"/>
                <a:cs typeface="ＭＳ ゴシック" charset="0"/>
              </a:rPr>
              <a:t> </a:t>
            </a:r>
            <a:r>
              <a:rPr lang="zh-TW" altLang="en-US" sz="1800" dirty="0">
                <a:solidFill>
                  <a:srgbClr val="FFFFFF"/>
                </a:solidFill>
                <a:latin typeface="KaiTi" pitchFamily="49" charset="-122"/>
                <a:ea typeface="KaiTi" pitchFamily="49" charset="-122"/>
                <a:cs typeface="ＭＳ ゴシック" charset="0"/>
              </a:rPr>
              <a:t>國</a:t>
            </a:r>
            <a:endParaRPr lang="en-US" sz="1800" dirty="0">
              <a:solidFill>
                <a:srgbClr val="FFFFFF"/>
              </a:solidFill>
              <a:latin typeface="KaiTi" pitchFamily="49" charset="-122"/>
              <a:ea typeface="KaiTi" pitchFamily="49" charset="-122"/>
              <a:cs typeface="ＭＳ ゴシック" charset="0"/>
            </a:endParaRPr>
          </a:p>
        </p:txBody>
      </p:sp>
      <p:sp>
        <p:nvSpPr>
          <p:cNvPr id="50" name="Text Box 19"/>
          <p:cNvSpPr txBox="1">
            <a:spLocks noChangeArrowheads="1"/>
          </p:cNvSpPr>
          <p:nvPr/>
        </p:nvSpPr>
        <p:spPr bwMode="auto">
          <a:xfrm>
            <a:off x="152400" y="5486400"/>
            <a:ext cx="2514600"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F7F7F7"/>
                </a:solidFill>
                <a:latin typeface="KaiTi" pitchFamily="49" charset="-122"/>
                <a:ea typeface="KaiTi" pitchFamily="49" charset="-122"/>
              </a:rPr>
              <a:t>福</a:t>
            </a:r>
            <a:r>
              <a:rPr lang="zh-TW" altLang="en-US" sz="1800" b="1" dirty="0">
                <a:solidFill>
                  <a:srgbClr val="F7F7F7"/>
                </a:solidFill>
                <a:latin typeface="KaiTi" pitchFamily="49" charset="-122"/>
                <a:ea typeface="KaiTi" pitchFamily="49" charset="-122"/>
              </a:rPr>
              <a:t>音書 </a:t>
            </a:r>
            <a:r>
              <a:rPr lang="en-US" sz="1800" b="1" dirty="0">
                <a:solidFill>
                  <a:srgbClr val="F7F7F7"/>
                </a:solidFill>
                <a:latin typeface="KaiTi" pitchFamily="49" charset="-122"/>
                <a:ea typeface="KaiTi" pitchFamily="49" charset="-122"/>
              </a:rPr>
              <a:t>及</a:t>
            </a:r>
            <a:r>
              <a:rPr lang="zh-TW" altLang="en-US" sz="1800" b="1" dirty="0">
                <a:solidFill>
                  <a:srgbClr val="F7F7F7"/>
                </a:solidFill>
                <a:latin typeface="KaiTi" pitchFamily="49" charset="-122"/>
                <a:ea typeface="KaiTi" pitchFamily="49" charset="-122"/>
              </a:rPr>
              <a:t> </a:t>
            </a:r>
            <a:r>
              <a:rPr lang="en-US" sz="1800" b="1" dirty="0" err="1">
                <a:solidFill>
                  <a:srgbClr val="F7F7F7"/>
                </a:solidFill>
                <a:latin typeface="KaiTi" pitchFamily="49" charset="-122"/>
                <a:ea typeface="KaiTi" pitchFamily="49" charset="-122"/>
              </a:rPr>
              <a:t>使徒行</a:t>
            </a:r>
            <a:r>
              <a:rPr lang="zh-TW" altLang="en-US" sz="1800" b="1" dirty="0">
                <a:solidFill>
                  <a:srgbClr val="F7F7F7"/>
                </a:solidFill>
                <a:latin typeface="KaiTi" pitchFamily="49" charset="-122"/>
                <a:ea typeface="KaiTi" pitchFamily="49" charset="-122"/>
              </a:rPr>
              <a:t>傳</a:t>
            </a:r>
            <a:r>
              <a:rPr lang="en-US" altLang="ja-JP" sz="1800" b="1" dirty="0">
                <a:solidFill>
                  <a:srgbClr val="F7F7F7"/>
                </a:solidFill>
                <a:latin typeface="KaiTi" pitchFamily="49" charset="-122"/>
                <a:ea typeface="KaiTi" pitchFamily="49" charset="-122"/>
                <a:cs typeface="Times New Roman" charset="0"/>
              </a:rPr>
              <a:t> </a:t>
            </a:r>
            <a:endParaRPr lang="en-US" sz="1600" dirty="0">
              <a:solidFill>
                <a:srgbClr val="F7F7F7"/>
              </a:solidFill>
              <a:latin typeface="KaiTi" pitchFamily="49" charset="-122"/>
              <a:ea typeface="KaiTi" pitchFamily="49" charset="-122"/>
              <a:cs typeface="Times New Roman" charset="0"/>
            </a:endParaRPr>
          </a:p>
        </p:txBody>
      </p:sp>
      <p:sp>
        <p:nvSpPr>
          <p:cNvPr id="1116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dirty="0" err="1">
                <a:solidFill>
                  <a:srgbClr val="F7F7F7"/>
                </a:solidFill>
                <a:latin typeface="KaiTi" pitchFamily="49" charset="-122"/>
                <a:ea typeface="KaiTi" pitchFamily="49" charset="-122"/>
              </a:rPr>
              <a:t>福音</a:t>
            </a:r>
            <a:r>
              <a:rPr lang="zh-TW" altLang="en-US" sz="1200" b="1" dirty="0">
                <a:solidFill>
                  <a:srgbClr val="F7F7F7"/>
                </a:solidFill>
                <a:latin typeface="KaiTi" pitchFamily="49" charset="-122"/>
                <a:ea typeface="KaiTi" pitchFamily="49" charset="-122"/>
              </a:rPr>
              <a:t>書</a:t>
            </a:r>
            <a:r>
              <a:rPr lang="en-US" sz="1200" b="1" dirty="0" err="1">
                <a:solidFill>
                  <a:srgbClr val="F7F7F7"/>
                </a:solidFill>
                <a:latin typeface="KaiTi" pitchFamily="49" charset="-122"/>
                <a:ea typeface="KaiTi" pitchFamily="49" charset="-122"/>
              </a:rPr>
              <a:t>以及使</a:t>
            </a:r>
            <a:r>
              <a:rPr lang="zh-TW" altLang="en-US" sz="1200" b="1" dirty="0">
                <a:solidFill>
                  <a:srgbClr val="F7F7F7"/>
                </a:solidFill>
                <a:latin typeface="KaiTi" pitchFamily="49" charset="-122"/>
                <a:ea typeface="KaiTi" pitchFamily="49" charset="-122"/>
              </a:rPr>
              <a:t>徒</a:t>
            </a:r>
            <a:r>
              <a:rPr lang="en-US" sz="1200" b="1" dirty="0">
                <a:solidFill>
                  <a:srgbClr val="F7F7F7"/>
                </a:solidFill>
                <a:latin typeface="KaiTi" pitchFamily="49" charset="-122"/>
                <a:ea typeface="KaiTi" pitchFamily="49" charset="-122"/>
              </a:rPr>
              <a:t>行</a:t>
            </a:r>
            <a:r>
              <a:rPr lang="zh-TW" altLang="en-US" sz="1200" b="1" dirty="0">
                <a:solidFill>
                  <a:srgbClr val="F7F7F7"/>
                </a:solidFill>
                <a:latin typeface="KaiTi" pitchFamily="49" charset="-122"/>
                <a:ea typeface="KaiTi" pitchFamily="49" charset="-122"/>
              </a:rPr>
              <a:t>傳</a:t>
            </a:r>
            <a:r>
              <a:rPr lang="en-US" altLang="ja-JP" sz="1200" b="1" dirty="0">
                <a:solidFill>
                  <a:srgbClr val="F7F7F7"/>
                </a:solidFill>
                <a:latin typeface="KaiTi" pitchFamily="49" charset="-122"/>
                <a:ea typeface="KaiTi" pitchFamily="49" charset="-122"/>
                <a:cs typeface="Times New Roman" charset="0"/>
              </a:rPr>
              <a:t> </a:t>
            </a:r>
            <a:endParaRPr lang="en-US" sz="1100" b="1" dirty="0">
              <a:solidFill>
                <a:srgbClr val="F7F7F7"/>
              </a:solidFill>
              <a:latin typeface="KaiTi" pitchFamily="49" charset="-122"/>
              <a:ea typeface="KaiTi" pitchFamily="49" charset="-122"/>
              <a:cs typeface="Times New Roman" charset="0"/>
            </a:endParaRPr>
          </a:p>
        </p:txBody>
      </p:sp>
      <p:sp>
        <p:nvSpPr>
          <p:cNvPr id="111637" name="Text Box 7"/>
          <p:cNvSpPr txBox="1">
            <a:spLocks noChangeArrowheads="1"/>
          </p:cNvSpPr>
          <p:nvPr/>
        </p:nvSpPr>
        <p:spPr bwMode="auto">
          <a:xfrm>
            <a:off x="2667000" y="2098611"/>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四月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50-</a:t>
            </a:r>
            <a:br>
              <a:rPr lang="en-US" altLang="ja-JP" sz="1200" b="1" dirty="0">
                <a:solidFill>
                  <a:srgbClr val="000000"/>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九月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52</a:t>
            </a:r>
          </a:p>
          <a:p>
            <a:pPr algn="ctr" eaLnBrk="1" hangingPunct="1"/>
            <a:r>
              <a:rPr lang="en-US" b="1" dirty="0">
                <a:solidFill>
                  <a:srgbClr val="000000"/>
                </a:solidFill>
                <a:latin typeface="KaiTi" pitchFamily="49" charset="-122"/>
                <a:ea typeface="KaiTi" pitchFamily="49" charset="-122"/>
                <a:cs typeface="Times New Roman" charset="0"/>
              </a:rPr>
              <a:t>2</a:t>
            </a:r>
            <a:br>
              <a:rPr lang="en-US" b="1" dirty="0">
                <a:solidFill>
                  <a:srgbClr val="000000"/>
                </a:solidFill>
                <a:latin typeface="KaiTi" pitchFamily="49" charset="-122"/>
                <a:ea typeface="KaiTi" pitchFamily="49" charset="-122"/>
                <a:cs typeface="Times New Roman" charset="0"/>
              </a:rPr>
            </a:br>
            <a:r>
              <a:rPr lang="zh-TW" altLang="en-US" sz="2000" b="1" dirty="0">
                <a:solidFill>
                  <a:srgbClr val="000000"/>
                </a:solidFill>
                <a:latin typeface="KaiTi" pitchFamily="49" charset="-122"/>
                <a:ea typeface="KaiTi" pitchFamily="49" charset="-122"/>
                <a:cs typeface="Times New Roman" charset="0"/>
              </a:rPr>
              <a:t>愛琴海</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85800" y="152400"/>
            <a:ext cx="7772400" cy="762000"/>
          </a:xfrm>
        </p:spPr>
        <p:txBody>
          <a:bodyPr/>
          <a:lstStyle/>
          <a:p>
            <a:pPr algn="ctr" eaLnBrk="1" hangingPunct="1"/>
            <a:r>
              <a:rPr lang="en-US" sz="3600" i="0" dirty="0" err="1">
                <a:solidFill>
                  <a:srgbClr val="FFFFC2"/>
                </a:solidFill>
                <a:latin typeface="KaiTi" pitchFamily="49" charset="-122"/>
                <a:ea typeface="KaiTi" pitchFamily="49" charset="-122"/>
                <a:cs typeface="ＭＳ Ｐゴシック" charset="0"/>
              </a:rPr>
              <a:t>福音</a:t>
            </a:r>
            <a:r>
              <a:rPr lang="zh-TW" altLang="en-US" sz="3600" i="0" dirty="0">
                <a:solidFill>
                  <a:srgbClr val="FFFFC2"/>
                </a:solidFill>
                <a:latin typeface="KaiTi" pitchFamily="49" charset="-122"/>
                <a:ea typeface="KaiTi" pitchFamily="49" charset="-122"/>
                <a:cs typeface="ＭＳ Ｐゴシック" charset="0"/>
              </a:rPr>
              <a:t>書</a:t>
            </a:r>
            <a:r>
              <a:rPr lang="en-US" sz="3600" i="0" dirty="0" err="1">
                <a:solidFill>
                  <a:srgbClr val="FFFFC2"/>
                </a:solidFill>
                <a:latin typeface="KaiTi" pitchFamily="49" charset="-122"/>
                <a:ea typeface="KaiTi" pitchFamily="49" charset="-122"/>
                <a:cs typeface="ＭＳ Ｐゴシック" charset="0"/>
              </a:rPr>
              <a:t>的作者</a:t>
            </a:r>
            <a:r>
              <a:rPr lang="en-US" altLang="ja-JP" sz="3600" i="0" dirty="0">
                <a:solidFill>
                  <a:srgbClr val="FFFFC2"/>
                </a:solidFill>
                <a:latin typeface="KaiTi" pitchFamily="49" charset="-122"/>
                <a:ea typeface="KaiTi" pitchFamily="49" charset="-122"/>
                <a:cs typeface="Times New Roman" charset="0"/>
              </a:rPr>
              <a:t> </a:t>
            </a:r>
            <a:r>
              <a:rPr lang="en-US" altLang="ja-JP" i="0" dirty="0">
                <a:solidFill>
                  <a:srgbClr val="FFFFC2"/>
                </a:solidFill>
                <a:latin typeface="KaiTi" pitchFamily="49" charset="-122"/>
                <a:ea typeface="KaiTi" pitchFamily="49" charset="-122"/>
                <a:cs typeface="ＭＳ Ｐゴシック" charset="0"/>
              </a:rPr>
              <a:t> </a:t>
            </a:r>
            <a:endParaRPr lang="en-US" i="0" dirty="0">
              <a:solidFill>
                <a:srgbClr val="FFFFC2"/>
              </a:solidFill>
              <a:latin typeface="KaiTi" pitchFamily="49" charset="-122"/>
              <a:ea typeface="KaiTi" pitchFamily="49" charset="-122"/>
              <a:cs typeface="ＭＳ Ｐゴシック" charset="0"/>
            </a:endParaRPr>
          </a:p>
        </p:txBody>
      </p:sp>
      <p:sp>
        <p:nvSpPr>
          <p:cNvPr id="112641"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A82CF8-DCCD-0A45-B8ED-4BF63D635552}" type="slidenum">
              <a:rPr lang="en-US" sz="1400">
                <a:ea typeface="SimSun" charset="0"/>
                <a:cs typeface="SimSun" charset="0"/>
              </a:rPr>
              <a:pPr/>
              <a:t>33</a:t>
            </a:fld>
            <a:endParaRPr lang="en-US" sz="1400">
              <a:ea typeface="SimSun" charset="0"/>
              <a:cs typeface="SimSun" charset="0"/>
            </a:endParaRPr>
          </a:p>
        </p:txBody>
      </p:sp>
      <p:graphicFrame>
        <p:nvGraphicFramePr>
          <p:cNvPr id="7171" name="Group 3"/>
          <p:cNvGraphicFramePr>
            <a:graphicFrameLocks noGrp="1"/>
          </p:cNvGraphicFramePr>
          <p:nvPr/>
        </p:nvGraphicFramePr>
        <p:xfrm>
          <a:off x="0" y="1143000"/>
          <a:ext cx="9144000" cy="510713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gridCol w="1295400">
                  <a:extLst>
                    <a:ext uri="{9D8B030D-6E8A-4147-A177-3AD203B41FA5}">
                      <a16:colId xmlns:a16="http://schemas.microsoft.com/office/drawing/2014/main" val="20007"/>
                    </a:ext>
                  </a:extLst>
                </a:gridCol>
              </a:tblGrid>
              <a:tr h="10241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Arial" charset="0"/>
                        </a:rPr>
                        <a:t>名稱 </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民族</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家</a:t>
                      </a: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鄉</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1" i="0" u="none" strike="noStrike" cap="none" normalizeH="0" baseline="0" dirty="0">
                          <a:ln>
                            <a:noFill/>
                          </a:ln>
                          <a:solidFill>
                            <a:schemeClr val="tx1"/>
                          </a:solidFill>
                          <a:effectLst/>
                          <a:latin typeface="KaiTi" pitchFamily="49" charset="-122"/>
                          <a:ea typeface="KaiTi" pitchFamily="49" charset="-122"/>
                          <a:cs typeface="Arial" charset="0"/>
                        </a:rPr>
                        <a:t>職業</a:t>
                      </a:r>
                      <a:endParaRPr kumimoji="0" lang="en-US" sz="16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關係</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章卷</a:t>
                      </a:r>
                      <a:endPar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SimSun" charset="0"/>
                        </a:rPr>
                        <a:t>經節</a:t>
                      </a:r>
                      <a:r>
                        <a:rPr kumimoji="0" lang="en-US" altLang="ja-JP" sz="1800" b="1" i="0" u="none" strike="noStrike" cap="none" normalizeH="0" baseline="0" dirty="0">
                          <a:ln>
                            <a:noFill/>
                          </a:ln>
                          <a:solidFill>
                            <a:schemeClr val="tx1"/>
                          </a:solidFill>
                          <a:effectLst/>
                          <a:latin typeface="KaiTi" pitchFamily="49" charset="-122"/>
                          <a:ea typeface="KaiTi" pitchFamily="49" charset="-122"/>
                          <a:cs typeface="ＭＳ Ｐゴシック" charset="0"/>
                        </a:rPr>
                        <a:t> </a:t>
                      </a:r>
                      <a:endParaRPr kumimoji="0" lang="en-US" altLang="ja-JP" sz="1800" b="1" i="0" u="none" strike="noStrike" cap="none" normalizeH="0" baseline="0" dirty="0">
                        <a:ln>
                          <a:noFill/>
                        </a:ln>
                        <a:solidFill>
                          <a:schemeClr val="tx1"/>
                        </a:solidFill>
                        <a:effectLst/>
                        <a:latin typeface="KaiTi" pitchFamily="49" charset="-122"/>
                        <a:ea typeface="KaiTi" pitchFamily="49" charset="-122"/>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書卷</a:t>
                      </a:r>
                      <a:endParaRPr kumimoji="0" lang="en-US" altLang="ja-JP" sz="1800" b="1" i="0" u="none" strike="noStrike" cap="none" normalizeH="0" baseline="0" dirty="0">
                        <a:ln>
                          <a:noFill/>
                        </a:ln>
                        <a:solidFill>
                          <a:srgbClr val="FFFFC2"/>
                        </a:solidFill>
                        <a:effectLst/>
                        <a:latin typeface="KaiTi" pitchFamily="49" charset="-122"/>
                        <a:ea typeface="KaiTi" pitchFamily="49" charset="-122"/>
                        <a:cs typeface="ＭＳ Ｐゴシック" charset="0"/>
                      </a:endParaRPr>
                    </a:p>
                  </a:txBody>
                  <a:tcPr marT="45719" marB="4571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6949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宋体" charset="0"/>
                        </a:rPr>
                        <a:t>馬</a:t>
                      </a:r>
                      <a:r>
                        <a:rPr kumimoji="0" lang="zh-CN" altLang="en-US" sz="1800" b="1" i="0" u="none" strike="noStrike" cap="none" normalizeH="0" baseline="0" dirty="0">
                          <a:ln>
                            <a:noFill/>
                          </a:ln>
                          <a:solidFill>
                            <a:srgbClr val="FFFFC2"/>
                          </a:solidFill>
                          <a:effectLst/>
                          <a:latin typeface="KaiTi" pitchFamily="49" charset="-122"/>
                          <a:ea typeface="KaiTi" pitchFamily="49" charset="-122"/>
                          <a:cs typeface="宋体" charset="0"/>
                        </a:rPr>
                        <a:t>太</a:t>
                      </a:r>
                      <a:endParaRPr kumimoji="0" lang="en-US" sz="1800" b="1" i="0" u="none" strike="noStrike" cap="none" normalizeH="0" baseline="0" dirty="0">
                        <a:ln>
                          <a:noFill/>
                        </a:ln>
                        <a:solidFill>
                          <a:srgbClr val="FFFFC2"/>
                        </a:solidFill>
                        <a:effectLst/>
                        <a:latin typeface="KaiTi" pitchFamily="49" charset="-122"/>
                        <a:ea typeface="KaiTi" pitchFamily="49" charset="-122"/>
                        <a:cs typeface="Arial" charset="0"/>
                      </a:endParaRPr>
                    </a:p>
                  </a:txBody>
                  <a:tcPr marT="45719" marB="4571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猶</a:t>
                      </a: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太人</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迦百</a:t>
                      </a: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農</a:t>
                      </a:r>
                      <a:endParaRPr kumimoji="0" lang="en-US" sz="16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税 吏</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耶稣的</a:t>
                      </a:r>
                      <a:endPar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使徒</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Arial" charset="0"/>
                        </a:rPr>
                        <a:t>28</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KaiTi" pitchFamily="49" charset="-122"/>
                          <a:ea typeface="KaiTi" pitchFamily="49" charset="-122"/>
                          <a:cs typeface="Arial" charset="0"/>
                        </a:rPr>
                        <a:t>1,071</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宋体" charset="0"/>
                        </a:rPr>
                        <a:t>馬</a:t>
                      </a:r>
                      <a:r>
                        <a:rPr kumimoji="0" lang="zh-CN" altLang="en-US" sz="1800" b="1" i="0" u="none" strike="noStrike" cap="none" normalizeH="0" baseline="0" dirty="0">
                          <a:ln>
                            <a:noFill/>
                          </a:ln>
                          <a:solidFill>
                            <a:srgbClr val="FFFFC2"/>
                          </a:solidFill>
                          <a:effectLst/>
                          <a:latin typeface="KaiTi" pitchFamily="49" charset="-122"/>
                          <a:ea typeface="KaiTi" pitchFamily="49" charset="-122"/>
                          <a:cs typeface="宋体" charset="0"/>
                        </a:rPr>
                        <a:t>太</a:t>
                      </a:r>
                      <a:endParaRPr kumimoji="0" lang="en-US" altLang="ja-JP" sz="1800" b="1" i="0" u="none" strike="noStrike" cap="none" normalizeH="0" baseline="0" dirty="0">
                        <a:ln>
                          <a:noFill/>
                        </a:ln>
                        <a:solidFill>
                          <a:srgbClr val="FFFFC2"/>
                        </a:solidFill>
                        <a:effectLst/>
                        <a:latin typeface="KaiTi" pitchFamily="49" charset="-122"/>
                        <a:ea typeface="KaiTi" pitchFamily="49" charset="-122"/>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福音</a:t>
                      </a:r>
                      <a:endParaRPr kumimoji="0" lang="en-US" sz="1800" b="1" i="0" u="none" strike="noStrike" cap="none" normalizeH="0" baseline="0" dirty="0">
                        <a:ln>
                          <a:noFill/>
                        </a:ln>
                        <a:solidFill>
                          <a:srgbClr val="FFFFC2"/>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949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馬</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可</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猶</a:t>
                      </a: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太人</a:t>
                      </a:r>
                      <a:r>
                        <a:rPr kumimoji="0" lang="en-US" altLang="ja-JP" sz="1800" b="1" i="0" u="none" strike="noStrike" cap="none" normalizeH="0" baseline="0" dirty="0">
                          <a:ln>
                            <a:noFill/>
                          </a:ln>
                          <a:solidFill>
                            <a:schemeClr val="tx1"/>
                          </a:solidFill>
                          <a:effectLst/>
                          <a:latin typeface="KaiTi" pitchFamily="49" charset="-122"/>
                          <a:ea typeface="KaiTi" pitchFamily="49" charset="-122"/>
                          <a:cs typeface="Arial" charset="0"/>
                        </a:rPr>
                        <a:t> /</a:t>
                      </a: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Arial" charset="0"/>
                        </a:rPr>
                        <a:t>羅馬</a:t>
                      </a:r>
                      <a:r>
                        <a:rPr kumimoji="0" 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人</a:t>
                      </a:r>
                      <a:endParaRPr kumimoji="0" lang="en-US" sz="1800" b="1" i="0" u="none" strike="noStrike" cap="none" normalizeH="0" baseline="0" dirty="0">
                        <a:ln>
                          <a:noFill/>
                        </a:ln>
                        <a:solidFill>
                          <a:srgbClr val="FFFFC2"/>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耶路撒冷</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宣教士</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彼得的</a:t>
                      </a: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門</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徒</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Arial" charset="0"/>
                        </a:rPr>
                        <a:t>16</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Arial" charset="0"/>
                        </a:rPr>
                        <a:t>678</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馬</a:t>
                      </a:r>
                      <a:r>
                        <a:rPr kumimoji="0" lang="zh-CN"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可</a:t>
                      </a:r>
                      <a:endParaRPr kumimoji="0" lang="en-US" altLang="ja-JP" sz="1800" b="1" i="0" u="none" strike="noStrike" cap="none" normalizeH="0" baseline="0" dirty="0">
                        <a:ln>
                          <a:noFill/>
                        </a:ln>
                        <a:solidFill>
                          <a:srgbClr val="FFFFC2"/>
                        </a:solidFill>
                        <a:effectLst/>
                        <a:latin typeface="KaiTi" pitchFamily="49" charset="-122"/>
                        <a:ea typeface="KaiTi" pitchFamily="49" charset="-122"/>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福音</a:t>
                      </a:r>
                      <a:endParaRPr kumimoji="0" lang="en-US" sz="1800" b="1" i="0" u="none" strike="noStrike" cap="none" normalizeH="0" baseline="0" dirty="0">
                        <a:ln>
                          <a:noFill/>
                        </a:ln>
                        <a:solidFill>
                          <a:srgbClr val="FFFFC2"/>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10241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路 加</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希臘人</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安 提 阿 </a:t>
                      </a:r>
                      <a:endParaRPr kumimoji="0" lang="en-US" sz="1800" b="1" i="0" u="none" strike="noStrike" cap="none" normalizeH="0" baseline="0" dirty="0">
                        <a:ln>
                          <a:noFill/>
                        </a:ln>
                        <a:solidFill>
                          <a:srgbClr val="FFFFC2"/>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醫</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生</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保</a:t>
                      </a: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羅</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門</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徒</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KaiTi" pitchFamily="49" charset="-122"/>
                          <a:ea typeface="KaiTi" pitchFamily="49" charset="-122"/>
                          <a:cs typeface="Arial" charset="0"/>
                        </a:rPr>
                        <a:t>52</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Arial" charset="0"/>
                        </a:rPr>
                        <a:t>2,158</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路加</a:t>
                      </a:r>
                      <a:endParaRPr kumimoji="0" 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福音</a:t>
                      </a:r>
                      <a:endParaRPr kumimoji="0" lang="en-US" altLang="ja-JP" sz="1800" b="1" i="0" u="none" strike="noStrike" cap="none" normalizeH="0" baseline="0" dirty="0">
                        <a:ln>
                          <a:noFill/>
                        </a:ln>
                        <a:solidFill>
                          <a:srgbClr val="FFFFC2"/>
                        </a:solidFill>
                        <a:effectLst/>
                        <a:latin typeface="KaiTi" pitchFamily="49" charset="-122"/>
                        <a:ea typeface="KaiTi" pitchFamily="49" charset="-122"/>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使徒行</a:t>
                      </a: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傳</a:t>
                      </a:r>
                      <a:r>
                        <a:rPr kumimoji="0" lang="en-US" altLang="ja-JP" sz="1800" b="1" i="0" u="none" strike="noStrike" cap="none" normalizeH="0" baseline="0" dirty="0">
                          <a:ln>
                            <a:noFill/>
                          </a:ln>
                          <a:solidFill>
                            <a:srgbClr val="FFFFC2"/>
                          </a:solidFill>
                          <a:effectLst/>
                          <a:latin typeface="KaiTi" pitchFamily="49" charset="-122"/>
                          <a:ea typeface="KaiTi" pitchFamily="49" charset="-122"/>
                          <a:cs typeface="Times New Roman" charset="0"/>
                        </a:rPr>
                        <a:t> </a:t>
                      </a:r>
                      <a:endParaRPr kumimoji="0" lang="en-US" sz="1800" b="1" i="0" u="none" strike="noStrike" cap="none" normalizeH="0" baseline="0" dirty="0">
                        <a:ln>
                          <a:noFill/>
                        </a:ln>
                        <a:solidFill>
                          <a:srgbClr val="FFFFC2"/>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627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約</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翰</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猶</a:t>
                      </a: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太人</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伯 赛 大</a:t>
                      </a:r>
                      <a:r>
                        <a:rPr kumimoji="0" lang="en-US" altLang="ja-JP" sz="1800" b="1" i="0" u="none" strike="noStrike" cap="none" normalizeH="0" baseline="0" dirty="0">
                          <a:ln>
                            <a:noFill/>
                          </a:ln>
                          <a:solidFill>
                            <a:schemeClr val="tx1"/>
                          </a:solidFill>
                          <a:effectLst/>
                          <a:latin typeface="KaiTi" pitchFamily="49" charset="-122"/>
                          <a:ea typeface="KaiTi" pitchFamily="49" charset="-122"/>
                          <a:cs typeface="Arial" charset="0"/>
                        </a:rPr>
                        <a:t> </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或</a:t>
                      </a:r>
                      <a:r>
                        <a:rPr kumimoji="0" lang="en-US" altLang="ja-JP" sz="1800" b="1" i="0" u="none" strike="noStrike" cap="none" normalizeH="0" baseline="0" dirty="0">
                          <a:ln>
                            <a:noFill/>
                          </a:ln>
                          <a:solidFill>
                            <a:schemeClr val="tx1"/>
                          </a:solidFill>
                          <a:effectLst/>
                          <a:latin typeface="KaiTi" pitchFamily="49" charset="-122"/>
                          <a:ea typeface="KaiTi" pitchFamily="49" charset="-122"/>
                          <a:cs typeface="Arial" charset="0"/>
                        </a:rPr>
                        <a:t> </a:t>
                      </a:r>
                      <a:r>
                        <a:rPr kumimoji="0" lang="en-US" sz="1600" b="1" i="0" u="none" strike="noStrike" cap="none" normalizeH="0" baseline="0" dirty="0">
                          <a:ln>
                            <a:noFill/>
                          </a:ln>
                          <a:solidFill>
                            <a:schemeClr val="tx1"/>
                          </a:solidFill>
                          <a:effectLst/>
                          <a:latin typeface="KaiTi" pitchFamily="49" charset="-122"/>
                          <a:ea typeface="KaiTi" pitchFamily="49" charset="-122"/>
                          <a:cs typeface="ＭＳ Ｐゴシック" charset="0"/>
                        </a:rPr>
                        <a:t>迦</a:t>
                      </a:r>
                      <a:r>
                        <a:rPr kumimoji="0" lang="en-US" altLang="ja-JP" sz="1600" b="1" i="0" u="none" strike="noStrike" cap="none" normalizeH="0" baseline="0" dirty="0">
                          <a:ln>
                            <a:noFill/>
                          </a:ln>
                          <a:solidFill>
                            <a:schemeClr val="tx1"/>
                          </a:solidFill>
                          <a:effectLst/>
                          <a:latin typeface="KaiTi" pitchFamily="49" charset="-122"/>
                          <a:ea typeface="KaiTi" pitchFamily="49" charset="-122"/>
                          <a:cs typeface="ＭＳ Ｐゴシック" charset="0"/>
                        </a:rPr>
                        <a:t> </a:t>
                      </a:r>
                      <a:r>
                        <a:rPr kumimoji="0" lang="en-US" sz="1600" b="1" i="0" u="none" strike="noStrike" cap="none" normalizeH="0" baseline="0" dirty="0">
                          <a:ln>
                            <a:noFill/>
                          </a:ln>
                          <a:solidFill>
                            <a:schemeClr val="tx1"/>
                          </a:solidFill>
                          <a:effectLst/>
                          <a:latin typeface="KaiTi" pitchFamily="49" charset="-122"/>
                          <a:ea typeface="KaiTi" pitchFamily="49" charset="-122"/>
                          <a:cs typeface="ＭＳ Ｐゴシック" charset="0"/>
                        </a:rPr>
                        <a:t>百</a:t>
                      </a:r>
                      <a:r>
                        <a:rPr kumimoji="0" lang="en-US" altLang="ja-JP" sz="1600" b="1" i="0" u="none" strike="noStrike" cap="none" normalizeH="0" baseline="0" dirty="0">
                          <a:ln>
                            <a:noFill/>
                          </a:ln>
                          <a:solidFill>
                            <a:schemeClr val="tx1"/>
                          </a:solidFill>
                          <a:effectLst/>
                          <a:latin typeface="KaiTi" pitchFamily="49" charset="-122"/>
                          <a:ea typeface="KaiTi" pitchFamily="49" charset="-122"/>
                          <a:cs typeface="ＭＳ Ｐゴシック" charset="0"/>
                        </a:rPr>
                        <a:t> </a:t>
                      </a:r>
                      <a:r>
                        <a:rPr kumimoji="0" lang="zh-TW" altLang="en-US" sz="1600" b="1" i="0" u="none" strike="noStrike" cap="none" normalizeH="0" baseline="0" dirty="0">
                          <a:ln>
                            <a:noFill/>
                          </a:ln>
                          <a:solidFill>
                            <a:schemeClr val="tx1"/>
                          </a:solidFill>
                          <a:effectLst/>
                          <a:latin typeface="KaiTi" pitchFamily="49" charset="-122"/>
                          <a:ea typeface="KaiTi" pitchFamily="49" charset="-122"/>
                          <a:cs typeface="ＭＳ Ｐゴシック" charset="0"/>
                        </a:rPr>
                        <a:t>農</a:t>
                      </a:r>
                      <a:endParaRPr kumimoji="0" lang="en-US" altLang="ja-JP" sz="1400" b="1" i="0" u="none" strike="noStrike" cap="none" normalizeH="0" baseline="0" dirty="0">
                        <a:ln>
                          <a:noFill/>
                        </a:ln>
                        <a:solidFill>
                          <a:schemeClr val="tx1"/>
                        </a:solidFill>
                        <a:effectLst/>
                        <a:latin typeface="KaiTi" pitchFamily="49" charset="-122"/>
                        <a:ea typeface="KaiTi" pitchFamily="49" charset="-122"/>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漁</a:t>
                      </a:r>
                      <a:r>
                        <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rPr>
                        <a:t>夫</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耶稣的</a:t>
                      </a:r>
                      <a:endParaRPr kumimoji="0" lang="en-US" sz="1800" b="1" i="0" u="none" strike="noStrike" cap="none" normalizeH="0" baseline="0" dirty="0">
                        <a:ln>
                          <a:noFill/>
                        </a:ln>
                        <a:solidFill>
                          <a:schemeClr val="tx1"/>
                        </a:solidFill>
                        <a:effectLst/>
                        <a:latin typeface="KaiTi" pitchFamily="49" charset="-122"/>
                        <a:ea typeface="KaiTi" pitchFamily="49" charset="-122"/>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KaiTi" pitchFamily="49" charset="-122"/>
                          <a:ea typeface="KaiTi" pitchFamily="49" charset="-122"/>
                          <a:cs typeface="ＭＳ Ｐゴシック" charset="0"/>
                        </a:rPr>
                        <a:t>使徒</a:t>
                      </a:r>
                      <a:endParaRPr kumimoji="0" lang="en-US" sz="1800" b="1" i="0" u="none" strike="noStrike" cap="none" normalizeH="0" baseline="0" dirty="0">
                        <a:ln>
                          <a:noFill/>
                        </a:ln>
                        <a:solidFill>
                          <a:schemeClr val="tx1"/>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Arial" charset="0"/>
                        </a:rPr>
                        <a:t>50</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KaiTi" pitchFamily="49" charset="-122"/>
                          <a:ea typeface="KaiTi" pitchFamily="49" charset="-122"/>
                          <a:cs typeface="Times New Roman" charset="0"/>
                        </a:rPr>
                        <a:t>1,414</a:t>
                      </a:r>
                      <a:r>
                        <a:rPr kumimoji="0" lang="en-US" sz="1800" b="1" i="0" u="none" strike="noStrike" cap="none" normalizeH="0" baseline="0" dirty="0">
                          <a:ln>
                            <a:noFill/>
                          </a:ln>
                          <a:solidFill>
                            <a:schemeClr val="tx1"/>
                          </a:solidFill>
                          <a:effectLst/>
                          <a:latin typeface="KaiTi" pitchFamily="49" charset="-122"/>
                          <a:ea typeface="KaiTi" pitchFamily="49" charset="-122"/>
                          <a:cs typeface="Arial" charset="0"/>
                        </a:rPr>
                        <a:t> </a:t>
                      </a:r>
                    </a:p>
                  </a:txBody>
                  <a:tcPr marT="45719" marB="4571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約</a:t>
                      </a: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翰福音</a:t>
                      </a:r>
                      <a:endParaRPr kumimoji="0" lang="en-US" altLang="ja-JP" sz="1800" b="1" i="0" u="none" strike="noStrike" cap="none" normalizeH="0" baseline="0" dirty="0">
                        <a:ln>
                          <a:noFill/>
                        </a:ln>
                        <a:solidFill>
                          <a:srgbClr val="FFFFC2"/>
                        </a:solidFill>
                        <a:effectLst/>
                        <a:latin typeface="KaiTi" pitchFamily="49" charset="-122"/>
                        <a:ea typeface="KaiTi" pitchFamily="49" charset="-122"/>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約翰一</a:t>
                      </a: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書</a:t>
                      </a:r>
                      <a:endParaRPr kumimoji="0" lang="en-US" altLang="ja-JP" sz="1800" b="1" i="0" u="none" strike="noStrike" cap="none" normalizeH="0" baseline="0" dirty="0">
                        <a:ln>
                          <a:noFill/>
                        </a:ln>
                        <a:solidFill>
                          <a:srgbClr val="FFFFC2"/>
                        </a:solidFill>
                        <a:effectLst/>
                        <a:latin typeface="KaiTi" pitchFamily="49" charset="-122"/>
                        <a:ea typeface="KaiTi" pitchFamily="49" charset="-122"/>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約翰二</a:t>
                      </a: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書</a:t>
                      </a:r>
                      <a:r>
                        <a:rPr kumimoji="0" lang="en-US" sz="1800" b="1" i="0" u="none" strike="noStrike" cap="none" normalizeH="0" baseline="0" dirty="0" err="1">
                          <a:ln>
                            <a:noFill/>
                          </a:ln>
                          <a:solidFill>
                            <a:srgbClr val="FFFFC2"/>
                          </a:solidFill>
                          <a:effectLst/>
                          <a:latin typeface="KaiTi" pitchFamily="49" charset="-122"/>
                          <a:ea typeface="KaiTi" pitchFamily="49" charset="-122"/>
                          <a:cs typeface="ＭＳ Ｐゴシック" charset="0"/>
                        </a:rPr>
                        <a:t>約翰三</a:t>
                      </a: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書</a:t>
                      </a:r>
                      <a:endParaRPr kumimoji="0" 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啟 </a:t>
                      </a:r>
                      <a:r>
                        <a:rPr kumimoji="0" 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示 </a:t>
                      </a:r>
                      <a:r>
                        <a:rPr kumimoji="0" lang="zh-TW" altLang="en-US" sz="1800" b="1" i="0" u="none" strike="noStrike" cap="none" normalizeH="0" baseline="0" dirty="0">
                          <a:ln>
                            <a:noFill/>
                          </a:ln>
                          <a:solidFill>
                            <a:srgbClr val="FFFFC2"/>
                          </a:solidFill>
                          <a:effectLst/>
                          <a:latin typeface="KaiTi" pitchFamily="49" charset="-122"/>
                          <a:ea typeface="KaiTi" pitchFamily="49" charset="-122"/>
                          <a:cs typeface="ＭＳ Ｐゴシック" charset="0"/>
                        </a:rPr>
                        <a:t>錄</a:t>
                      </a:r>
                      <a:r>
                        <a:rPr kumimoji="0" lang="en-US" altLang="ja-JP" sz="1800" b="1" i="0" u="none" strike="noStrike" cap="none" normalizeH="0" baseline="0" dirty="0">
                          <a:ln>
                            <a:noFill/>
                          </a:ln>
                          <a:solidFill>
                            <a:srgbClr val="FFFFC2"/>
                          </a:solidFill>
                          <a:effectLst/>
                          <a:latin typeface="KaiTi" pitchFamily="49" charset="-122"/>
                          <a:ea typeface="KaiTi" pitchFamily="49" charset="-122"/>
                          <a:cs typeface="Arial" charset="0"/>
                        </a:rPr>
                        <a:t> </a:t>
                      </a:r>
                      <a:endParaRPr kumimoji="0" lang="en-US" sz="1800" b="1" i="0" u="none" strike="noStrike" cap="none" normalizeH="0" baseline="0" dirty="0">
                        <a:ln>
                          <a:noFill/>
                        </a:ln>
                        <a:solidFill>
                          <a:srgbClr val="FFFFC2"/>
                        </a:solidFill>
                        <a:effectLst/>
                        <a:latin typeface="KaiTi" pitchFamily="49" charset="-122"/>
                        <a:ea typeface="KaiTi" pitchFamily="49" charset="-122"/>
                        <a:cs typeface="Arial" charset="0"/>
                      </a:endParaRPr>
                    </a:p>
                  </a:txBody>
                  <a:tcPr marT="45719" marB="4571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2699" name="TextBox 4"/>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52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14758" name="Title 73"/>
          <p:cNvSpPr>
            <a:spLocks noGrp="1"/>
          </p:cNvSpPr>
          <p:nvPr>
            <p:ph type="title"/>
          </p:nvPr>
        </p:nvSpPr>
        <p:spPr>
          <a:xfrm>
            <a:off x="685800" y="0"/>
            <a:ext cx="7772400" cy="457200"/>
          </a:xfrm>
        </p:spPr>
        <p:txBody>
          <a:bodyPr/>
          <a:lstStyle/>
          <a:p>
            <a:pPr algn="ctr" eaLnBrk="1" hangingPunct="1"/>
            <a:r>
              <a:rPr lang="en-US" sz="2400" b="1" i="0" dirty="0" err="1">
                <a:solidFill>
                  <a:srgbClr val="FFAE0D"/>
                </a:solidFill>
                <a:latin typeface="KaiTi" pitchFamily="49" charset="-122"/>
                <a:ea typeface="KaiTi" pitchFamily="49" charset="-122"/>
                <a:cs typeface="ＭＳ Ｐゴシック" charset="0"/>
              </a:rPr>
              <a:t>四福音</a:t>
            </a:r>
            <a:r>
              <a:rPr lang="zh-TW" altLang="en-US" sz="2400" b="1" i="0" dirty="0">
                <a:solidFill>
                  <a:srgbClr val="FFAE0D"/>
                </a:solidFill>
                <a:latin typeface="KaiTi" pitchFamily="49" charset="-122"/>
                <a:ea typeface="KaiTi" pitchFamily="49" charset="-122"/>
                <a:cs typeface="ＭＳ Ｐゴシック" charset="0"/>
              </a:rPr>
              <a:t>書</a:t>
            </a:r>
            <a:r>
              <a:rPr lang="en-US" sz="2400" b="1" i="0" dirty="0">
                <a:solidFill>
                  <a:srgbClr val="FFAE0D"/>
                </a:solidFill>
                <a:latin typeface="KaiTi" pitchFamily="49" charset="-122"/>
                <a:ea typeface="KaiTi" pitchFamily="49" charset="-122"/>
                <a:cs typeface="ＭＳ Ｐゴシック" charset="0"/>
              </a:rPr>
              <a:t>的</a:t>
            </a:r>
            <a:r>
              <a:rPr lang="zh-TW" altLang="en-US" sz="2400" b="1" i="0" dirty="0">
                <a:solidFill>
                  <a:srgbClr val="FFAE0D"/>
                </a:solidFill>
                <a:latin typeface="KaiTi" pitchFamily="49" charset="-122"/>
                <a:ea typeface="KaiTi" pitchFamily="49" charset="-122"/>
                <a:cs typeface="ＭＳ Ｐゴシック" charset="0"/>
              </a:rPr>
              <a:t>對比</a:t>
            </a:r>
            <a:endParaRPr lang="en-US" dirty="0">
              <a:latin typeface="KaiTi" pitchFamily="49" charset="-122"/>
              <a:ea typeface="KaiTi" pitchFamily="49" charset="-122"/>
              <a:cs typeface="SimSun" charset="0"/>
            </a:endParaRPr>
          </a:p>
        </p:txBody>
      </p:sp>
      <p:graphicFrame>
        <p:nvGraphicFramePr>
          <p:cNvPr id="23258" name="Group 730"/>
          <p:cNvGraphicFramePr>
            <a:graphicFrameLocks noGrp="1"/>
          </p:cNvGraphicFramePr>
          <p:nvPr>
            <p:ph type="tbl" idx="1"/>
            <p:extLst>
              <p:ext uri="{D42A27DB-BD31-4B8C-83A1-F6EECF244321}">
                <p14:modId xmlns:p14="http://schemas.microsoft.com/office/powerpoint/2010/main" val="1542320731"/>
              </p:ext>
            </p:extLst>
          </p:nvPr>
        </p:nvGraphicFramePr>
        <p:xfrm>
          <a:off x="0" y="404664"/>
          <a:ext cx="9144000" cy="6333373"/>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6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馬</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太</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馬</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可</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路加</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約</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翰</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426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作者</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KaiTi" pitchFamily="49" charset="-122"/>
                          <a:ea typeface="KaiTi" pitchFamily="49" charset="-122"/>
                          <a:cs typeface="宋体" charset="0"/>
                        </a:rPr>
                        <a:t>馬</a:t>
                      </a:r>
                      <a:r>
                        <a:rPr kumimoji="0" lang="zh-CN" altLang="en-US" sz="2400" b="1" i="0" u="none" strike="noStrike" cap="none" normalizeH="0" baseline="0" dirty="0">
                          <a:ln>
                            <a:noFill/>
                          </a:ln>
                          <a:solidFill>
                            <a:srgbClr val="000000"/>
                          </a:solidFill>
                          <a:effectLst/>
                          <a:latin typeface="KaiTi" pitchFamily="49" charset="-122"/>
                          <a:ea typeface="KaiTi" pitchFamily="49" charset="-122"/>
                          <a:cs typeface="宋体" charset="0"/>
                        </a:rPr>
                        <a:t>太</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馬</a:t>
                      </a:r>
                      <a:r>
                        <a:rPr kumimoji="0" 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可</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路 加</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約</a:t>
                      </a:r>
                      <a:r>
                        <a:rPr kumimoji="0" 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翰</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195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職業</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税吏</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無</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青年</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醫</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生</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渔夫</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6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種族</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猶太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猶</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太人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外邦人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猶</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太人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76195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恩赐</a:t>
                      </a: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與職</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分</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使徒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服事或牧</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養</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服事或教</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導</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使徒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762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寫</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作</a:t>
                      </a: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對</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象</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犹</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猶</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太人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羅馬</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外邦人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希臘</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世界各地</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195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特</a:t>
                      </a: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質</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000000"/>
                          </a:solidFill>
                          <a:latin typeface="KaiTi" pitchFamily="49" charset="-122"/>
                          <a:ea typeface="KaiTi" pitchFamily="49" charset="-122"/>
                        </a:rPr>
                        <a:t>跡</a:t>
                      </a:r>
                      <a:r>
                        <a:rPr lang="zh-CN" altLang="en-US" sz="2400" b="1" dirty="0">
                          <a:solidFill>
                            <a:srgbClr val="000000"/>
                          </a:solidFill>
                          <a:latin typeface="KaiTi" pitchFamily="49" charset="-122"/>
                          <a:ea typeface="KaiTi" pitchFamily="49" charset="-122"/>
                        </a:rPr>
                        <a:t>象</a:t>
                      </a:r>
                      <a:b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b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林前</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 1:22)</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 </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智慧</a:t>
                      </a:r>
                      <a:b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b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林前</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 1:22)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 </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6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屬靈對</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象</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50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重要主题</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000000"/>
                          </a:solidFill>
                          <a:latin typeface="KaiTi" pitchFamily="49" charset="-122"/>
                          <a:ea typeface="KaiTi" pitchFamily="49" charset="-122"/>
                        </a:rPr>
                        <a:t>彌賽亞</a:t>
                      </a:r>
                      <a:endParaRPr lang="en-US" altLang="zh-TW" sz="2400" b="1" dirty="0">
                        <a:solidFill>
                          <a:srgbClr val="0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000000"/>
                          </a:solidFill>
                          <a:latin typeface="KaiTi" pitchFamily="49" charset="-122"/>
                          <a:ea typeface="KaiTi" pitchFamily="49" charset="-122"/>
                        </a:rPr>
                        <a:t>與國</a:t>
                      </a:r>
                      <a:r>
                        <a:rPr lang="zh-CN" altLang="en-US" sz="2400" b="1" dirty="0">
                          <a:solidFill>
                            <a:srgbClr val="000000"/>
                          </a:solidFill>
                          <a:latin typeface="KaiTi" pitchFamily="49" charset="-122"/>
                          <a:ea typeface="KaiTi" pitchFamily="49" charset="-122"/>
                        </a:rPr>
                        <a:t>度</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受苦的榜</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樣</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强</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調門訓</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lang="zh-CN" altLang="en-US" sz="2400" b="1" dirty="0">
                          <a:solidFill>
                            <a:srgbClr val="000000"/>
                          </a:solidFill>
                          <a:latin typeface="KaiTi" pitchFamily="49" charset="-122"/>
                          <a:ea typeface="KaiTi" pitchFamily="49" charset="-122"/>
                        </a:rPr>
                        <a:t>人性</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及</a:t>
                      </a:r>
                      <a:r>
                        <a:rPr kumimoji="0" lang="zh-TW"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國</a:t>
                      </a:r>
                      <a:r>
                        <a:rPr lang="zh-CN" altLang="en-US" sz="2000" b="1" dirty="0">
                          <a:solidFill>
                            <a:srgbClr val="000000"/>
                          </a:solidFill>
                          <a:latin typeface="KaiTi" pitchFamily="49" charset="-122"/>
                          <a:ea typeface="KaiTi" pitchFamily="49" charset="-122"/>
                        </a:rPr>
                        <a:t>度</a:t>
                      </a:r>
                      <a:endParaRPr kumimoji="0" lang="en-US" sz="2000" b="1" i="0" u="none" strike="noStrike" cap="none" normalizeH="0" baseline="0" dirty="0">
                        <a:ln>
                          <a:noFill/>
                        </a:ln>
                        <a:solidFill>
                          <a:schemeClr val="bg1"/>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擴</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展</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神性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114757"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15781" name="Title 73"/>
          <p:cNvSpPr>
            <a:spLocks noGrp="1"/>
          </p:cNvSpPr>
          <p:nvPr>
            <p:ph type="title"/>
          </p:nvPr>
        </p:nvSpPr>
        <p:spPr>
          <a:xfrm>
            <a:off x="685800" y="76200"/>
            <a:ext cx="7772400" cy="457200"/>
          </a:xfrm>
        </p:spPr>
        <p:txBody>
          <a:bodyPr/>
          <a:lstStyle/>
          <a:p>
            <a:pPr algn="ctr" eaLnBrk="1" hangingPunct="1"/>
            <a:r>
              <a:rPr lang="en-US" sz="2400" b="1" i="0" dirty="0" err="1">
                <a:solidFill>
                  <a:srgbClr val="FFAE0D"/>
                </a:solidFill>
                <a:latin typeface="KaiTi" pitchFamily="49" charset="-122"/>
                <a:ea typeface="KaiTi" pitchFamily="49" charset="-122"/>
                <a:cs typeface="ＭＳ Ｐゴシック" charset="0"/>
              </a:rPr>
              <a:t>四福音</a:t>
            </a:r>
            <a:r>
              <a:rPr lang="zh-TW" altLang="en-US" sz="2400" b="1" i="0" dirty="0">
                <a:solidFill>
                  <a:srgbClr val="FFAE0D"/>
                </a:solidFill>
                <a:latin typeface="KaiTi" pitchFamily="49" charset="-122"/>
                <a:ea typeface="KaiTi" pitchFamily="49" charset="-122"/>
                <a:cs typeface="ＭＳ Ｐゴシック" charset="0"/>
              </a:rPr>
              <a:t>書</a:t>
            </a:r>
            <a:r>
              <a:rPr lang="en-US" sz="2400" b="1" i="0" dirty="0">
                <a:solidFill>
                  <a:srgbClr val="FFAE0D"/>
                </a:solidFill>
                <a:latin typeface="KaiTi" pitchFamily="49" charset="-122"/>
                <a:ea typeface="KaiTi" pitchFamily="49" charset="-122"/>
                <a:cs typeface="ＭＳ Ｐゴシック" charset="0"/>
              </a:rPr>
              <a:t>的</a:t>
            </a:r>
            <a:r>
              <a:rPr lang="zh-TW" altLang="en-US" sz="2400" b="1" i="0" dirty="0">
                <a:solidFill>
                  <a:srgbClr val="FFAE0D"/>
                </a:solidFill>
                <a:latin typeface="KaiTi" pitchFamily="49" charset="-122"/>
                <a:ea typeface="KaiTi" pitchFamily="49" charset="-122"/>
                <a:cs typeface="ＭＳ Ｐゴシック" charset="0"/>
              </a:rPr>
              <a:t>對比</a:t>
            </a:r>
            <a:endParaRPr lang="en-US" dirty="0">
              <a:latin typeface="KaiTi" pitchFamily="49" charset="-122"/>
              <a:ea typeface="KaiTi" pitchFamily="49" charset="-122"/>
              <a:cs typeface="SimSun" charset="0"/>
            </a:endParaRPr>
          </a:p>
        </p:txBody>
      </p:sp>
      <p:graphicFrame>
        <p:nvGraphicFramePr>
          <p:cNvPr id="26702" name="Group 78"/>
          <p:cNvGraphicFramePr>
            <a:graphicFrameLocks noGrp="1"/>
          </p:cNvGraphicFramePr>
          <p:nvPr>
            <p:ph type="tbl" idx="1"/>
            <p:extLst>
              <p:ext uri="{D42A27DB-BD31-4B8C-83A1-F6EECF244321}">
                <p14:modId xmlns:p14="http://schemas.microsoft.com/office/powerpoint/2010/main" val="3461982689"/>
              </p:ext>
            </p:extLst>
          </p:nvPr>
        </p:nvGraphicFramePr>
        <p:xfrm>
          <a:off x="0" y="706967"/>
          <a:ext cx="9144000" cy="5783000"/>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馬</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太</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馬</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可</a:t>
                      </a:r>
                      <a:endPar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路加</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約</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翰</a:t>
                      </a:r>
                      <a:endPar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0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rPr>
                        <a:t>寫</a:t>
                      </a:r>
                      <a:r>
                        <a:rPr kumimoji="0" lang="zh-CN" altLang="en-US" sz="20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rPr>
                        <a:t>作</a:t>
                      </a:r>
                      <a:r>
                        <a:rPr kumimoji="0" lang="en-US" sz="20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rPr>
                        <a:t>日期</a:t>
                      </a:r>
                      <a:endParaRPr kumimoji="0" lang="en-US" sz="2000" b="1" i="1"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40s</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64-68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57-59</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60s</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 後</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3905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寫</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作地</a:t>
                      </a: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點</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chemeClr val="bg1"/>
                          </a:solidFill>
                          <a:latin typeface="KaiTi" pitchFamily="49" charset="-122"/>
                          <a:ea typeface="KaiTi" pitchFamily="49" charset="-122"/>
                        </a:rPr>
                        <a:t>安提阿或</a:t>
                      </a:r>
                      <a:endParaRPr lang="en-US" altLang="zh-CN" sz="2400" b="1" dirty="0">
                        <a:solidFill>
                          <a:schemeClr val="bg1"/>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chemeClr val="bg1"/>
                          </a:solidFill>
                          <a:latin typeface="KaiTi" pitchFamily="49" charset="-122"/>
                          <a:ea typeface="KaiTi" pitchFamily="49" charset="-122"/>
                        </a:rPr>
                        <a:t>叙利</a:t>
                      </a:r>
                      <a:r>
                        <a:rPr lang="zh-TW" altLang="en-US" sz="2400" b="1" dirty="0">
                          <a:solidFill>
                            <a:schemeClr val="bg1"/>
                          </a:solidFill>
                          <a:latin typeface="KaiTi" pitchFamily="49" charset="-122"/>
                          <a:ea typeface="KaiTi" pitchFamily="49" charset="-122"/>
                        </a:rPr>
                        <a:t>亞</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羅馬</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000000"/>
                          </a:solidFill>
                          <a:latin typeface="KaiTi" pitchFamily="49" charset="-122"/>
                          <a:ea typeface="KaiTi" pitchFamily="49" charset="-122"/>
                        </a:rPr>
                        <a:t>該</a:t>
                      </a:r>
                      <a:r>
                        <a:rPr lang="zh-CN" altLang="en-US" sz="2400" b="1" dirty="0">
                          <a:solidFill>
                            <a:srgbClr val="000000"/>
                          </a:solidFill>
                          <a:latin typeface="KaiTi" pitchFamily="49" charset="-122"/>
                          <a:ea typeface="KaiTi" pitchFamily="49" charset="-122"/>
                        </a:rPr>
                        <a:t>撒利</a:t>
                      </a:r>
                      <a:r>
                        <a:rPr lang="zh-TW" altLang="en-US" sz="2400" b="1" dirty="0">
                          <a:solidFill>
                            <a:srgbClr val="000000"/>
                          </a:solidFill>
                          <a:latin typeface="KaiTi" pitchFamily="49" charset="-122"/>
                          <a:ea typeface="KaiTi" pitchFamily="49" charset="-122"/>
                        </a:rPr>
                        <a:t>亞</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或</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 </a:t>
                      </a:r>
                      <a:r>
                        <a:rPr kumimoji="0" lang="zh-TW"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羅馬</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000000"/>
                          </a:solidFill>
                          <a:latin typeface="KaiTi" pitchFamily="49" charset="-122"/>
                          <a:ea typeface="KaiTi" pitchFamily="49" charset="-122"/>
                        </a:rPr>
                        <a:t>以弗所</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送往地</a:t>
                      </a: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點</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000000"/>
                          </a:solidFill>
                          <a:latin typeface="KaiTi" pitchFamily="49" charset="-122"/>
                          <a:ea typeface="KaiTi" pitchFamily="49" charset="-122"/>
                        </a:rPr>
                        <a:t>巴勒斯坦</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羅馬</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000000"/>
                          </a:solidFill>
                          <a:latin typeface="KaiTi" pitchFamily="49" charset="-122"/>
                          <a:ea typeface="KaiTi" pitchFamily="49" charset="-122"/>
                        </a:rPr>
                        <a:t>西奥菲勒斯</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000000"/>
                          </a:solidFill>
                          <a:latin typeface="KaiTi" pitchFamily="49" charset="-122"/>
                          <a:ea typeface="KaiTi" pitchFamily="49" charset="-122"/>
                        </a:rPr>
                        <a:t>亞</a:t>
                      </a:r>
                      <a:r>
                        <a:rPr lang="zh-CN" altLang="en-US" sz="2400" b="1" dirty="0">
                          <a:solidFill>
                            <a:srgbClr val="000000"/>
                          </a:solidFill>
                          <a:latin typeface="KaiTi" pitchFamily="49" charset="-122"/>
                          <a:ea typeface="KaiTi" pitchFamily="49" charset="-122"/>
                        </a:rPr>
                        <a:t>洲</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等地</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8683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耶稣是</a:t>
                      </a:r>
                      <a:r>
                        <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 </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000000"/>
                          </a:solidFill>
                          <a:latin typeface="KaiTi" pitchFamily="49" charset="-122"/>
                          <a:ea typeface="KaiTi" pitchFamily="49" charset="-122"/>
                        </a:rPr>
                        <a:t>以色列王</a:t>
                      </a:r>
                      <a:endParaRPr lang="en-US" altLang="zh-CN" sz="2400" b="1" dirty="0">
                        <a:solidFill>
                          <a:srgbClr val="0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zh-TW" altLang="en-US" sz="2400" b="1" i="0" u="none" strike="noStrike" cap="none" normalizeH="0" baseline="0" dirty="0">
                          <a:ln>
                            <a:noFill/>
                          </a:ln>
                          <a:solidFill>
                            <a:srgbClr val="000000"/>
                          </a:solidFill>
                          <a:effectLst/>
                          <a:latin typeface="KaiTi" pitchFamily="49" charset="-122"/>
                          <a:ea typeface="KaiTi" pitchFamily="49" charset="-122"/>
                          <a:cs typeface="+mn-cs"/>
                        </a:rPr>
                        <a:t>彌賽亞</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000000"/>
                          </a:solidFill>
                          <a:latin typeface="KaiTi" pitchFamily="49" charset="-122"/>
                          <a:ea typeface="KaiTi" pitchFamily="49" charset="-122"/>
                        </a:rPr>
                        <a:t>受苦的</a:t>
                      </a:r>
                      <a:r>
                        <a:rPr lang="zh-TW" altLang="en-US" sz="2400" b="1" dirty="0">
                          <a:solidFill>
                            <a:srgbClr val="000000"/>
                          </a:solidFill>
                          <a:latin typeface="KaiTi" pitchFamily="49" charset="-122"/>
                          <a:ea typeface="KaiTi" pitchFamily="49" charset="-122"/>
                        </a:rPr>
                        <a:t>僕</a:t>
                      </a:r>
                      <a:r>
                        <a:rPr lang="zh-CN" altLang="en-US" sz="2400" b="1" dirty="0">
                          <a:solidFill>
                            <a:srgbClr val="000000"/>
                          </a:solidFill>
                          <a:latin typeface="KaiTi" pitchFamily="49" charset="-122"/>
                          <a:ea typeface="KaiTi" pitchFamily="49" charset="-122"/>
                        </a:rPr>
                        <a:t>人</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神</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完全的人</a:t>
                      </a:r>
                      <a:endPar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zh-TW"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彌賽亞</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神子</a:t>
                      </a:r>
                      <a:endPar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神</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39211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經節</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21:5</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10:45</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19:10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20:31</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4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主题</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律法</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權</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柄</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恩典</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榮</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耀</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文</a:t>
                      </a: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學</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强</a:t>
                      </a: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調</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講</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道</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神</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蹟</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比喻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000000"/>
                          </a:solidFill>
                          <a:latin typeface="KaiTi" pitchFamily="49" charset="-122"/>
                          <a:ea typeface="KaiTi" pitchFamily="49" charset="-122"/>
                        </a:rPr>
                        <a:t>寓言</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en-US" sz="2400" b="1" dirty="0">
                          <a:solidFill>
                            <a:schemeClr val="accent4">
                              <a:lumMod val="20000"/>
                              <a:lumOff val="80000"/>
                            </a:schemeClr>
                          </a:solidFill>
                          <a:latin typeface="KaiTi" pitchFamily="49" charset="-122"/>
                          <a:ea typeface="KaiTi" pitchFamily="49" charset="-122"/>
                        </a:rPr>
                        <a:t>排列</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主题性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時</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序</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時</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序</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主题性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家</a:t>
                      </a: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譜</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000000"/>
                          </a:solidFill>
                          <a:latin typeface="KaiTi" pitchFamily="49" charset="-122"/>
                          <a:ea typeface="KaiTi" pitchFamily="49" charset="-122"/>
                        </a:rPr>
                        <a:t>亞</a:t>
                      </a:r>
                      <a:r>
                        <a:rPr lang="zh-CN" altLang="en-US" sz="2400" b="1" dirty="0">
                          <a:solidFill>
                            <a:srgbClr val="000000"/>
                          </a:solidFill>
                          <a:latin typeface="KaiTi" pitchFamily="49" charset="-122"/>
                          <a:ea typeface="KaiTi" pitchFamily="49" charset="-122"/>
                        </a:rPr>
                        <a:t>伯拉罕到</a:t>
                      </a:r>
                      <a:r>
                        <a:rPr lang="zh-TW" altLang="en-US" sz="2400" b="1" dirty="0">
                          <a:solidFill>
                            <a:srgbClr val="000000"/>
                          </a:solidFill>
                          <a:latin typeface="KaiTi" pitchFamily="49" charset="-122"/>
                          <a:ea typeface="KaiTi" pitchFamily="49" charset="-122"/>
                        </a:rPr>
                        <a:t>約</a:t>
                      </a:r>
                      <a:r>
                        <a:rPr lang="zh-CN" altLang="en-US" sz="2400" b="1" dirty="0">
                          <a:solidFill>
                            <a:srgbClr val="000000"/>
                          </a:solidFill>
                          <a:latin typeface="KaiTi" pitchFamily="49" charset="-122"/>
                          <a:ea typeface="KaiTi" pitchFamily="49" charset="-122"/>
                        </a:rPr>
                        <a:t>瑟</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無</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無</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無</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115782"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18863" name="Title 83"/>
          <p:cNvSpPr>
            <a:spLocks noGrp="1"/>
          </p:cNvSpPr>
          <p:nvPr>
            <p:ph type="title"/>
          </p:nvPr>
        </p:nvSpPr>
        <p:spPr>
          <a:xfrm>
            <a:off x="685800" y="0"/>
            <a:ext cx="7772400" cy="457200"/>
          </a:xfrm>
        </p:spPr>
        <p:txBody>
          <a:bodyPr/>
          <a:lstStyle/>
          <a:p>
            <a:pPr algn="ctr" eaLnBrk="1" hangingPunct="1"/>
            <a:r>
              <a:rPr lang="en-US" sz="2400" b="1" i="0" dirty="0" err="1">
                <a:solidFill>
                  <a:srgbClr val="FFAE0D"/>
                </a:solidFill>
                <a:latin typeface="KaiTi" pitchFamily="49" charset="-122"/>
                <a:ea typeface="KaiTi" pitchFamily="49" charset="-122"/>
                <a:cs typeface="ＭＳ Ｐゴシック" charset="0"/>
              </a:rPr>
              <a:t>四福音</a:t>
            </a:r>
            <a:r>
              <a:rPr lang="zh-TW" altLang="en-US" sz="2400" b="1" i="0" dirty="0">
                <a:solidFill>
                  <a:srgbClr val="FFAE0D"/>
                </a:solidFill>
                <a:latin typeface="KaiTi" pitchFamily="49" charset="-122"/>
                <a:ea typeface="KaiTi" pitchFamily="49" charset="-122"/>
                <a:cs typeface="ＭＳ Ｐゴシック" charset="0"/>
              </a:rPr>
              <a:t>書</a:t>
            </a:r>
            <a:r>
              <a:rPr lang="en-US" sz="2400" b="1" i="0" dirty="0">
                <a:solidFill>
                  <a:srgbClr val="FFAE0D"/>
                </a:solidFill>
                <a:latin typeface="KaiTi" pitchFamily="49" charset="-122"/>
                <a:ea typeface="KaiTi" pitchFamily="49" charset="-122"/>
                <a:cs typeface="ＭＳ Ｐゴシック" charset="0"/>
              </a:rPr>
              <a:t>的</a:t>
            </a:r>
            <a:r>
              <a:rPr lang="zh-TW" altLang="en-US" sz="2400" b="1" i="0" dirty="0">
                <a:solidFill>
                  <a:srgbClr val="FFAE0D"/>
                </a:solidFill>
                <a:latin typeface="KaiTi" pitchFamily="49" charset="-122"/>
                <a:ea typeface="KaiTi" pitchFamily="49" charset="-122"/>
                <a:cs typeface="ＭＳ Ｐゴシック" charset="0"/>
              </a:rPr>
              <a:t>對比</a:t>
            </a:r>
            <a:endParaRPr lang="en-US" dirty="0">
              <a:latin typeface="KaiTi" pitchFamily="49" charset="-122"/>
              <a:ea typeface="KaiTi" pitchFamily="49" charset="-122"/>
              <a:cs typeface="SimSun" charset="0"/>
            </a:endParaRPr>
          </a:p>
        </p:txBody>
      </p:sp>
      <p:graphicFrame>
        <p:nvGraphicFramePr>
          <p:cNvPr id="25911" name="Group 311"/>
          <p:cNvGraphicFramePr>
            <a:graphicFrameLocks noGrp="1"/>
          </p:cNvGraphicFramePr>
          <p:nvPr>
            <p:ph type="tbl" idx="1"/>
            <p:extLst>
              <p:ext uri="{D42A27DB-BD31-4B8C-83A1-F6EECF244321}">
                <p14:modId xmlns:p14="http://schemas.microsoft.com/office/powerpoint/2010/main" val="865435159"/>
              </p:ext>
            </p:extLst>
          </p:nvPr>
        </p:nvGraphicFramePr>
        <p:xfrm>
          <a:off x="0" y="434975"/>
          <a:ext cx="9144000" cy="6850139"/>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馬太</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馬可</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路加</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約翰</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範圍</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誕</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生到</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復</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事工到</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復</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事工到</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復</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事工到</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復</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語調</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先知性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牧</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養</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歷</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史性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屬靈</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dirty="0">
                          <a:latin typeface="KaiTi" pitchFamily="49" charset="-122"/>
                          <a:ea typeface="KaiTi" pitchFamily="49" charset="-122"/>
                        </a:rPr>
                        <a:t>基督的</a:t>
                      </a:r>
                      <a:r>
                        <a:rPr lang="zh-TW" altLang="en-US" sz="2400" dirty="0">
                          <a:latin typeface="KaiTi" pitchFamily="49" charset="-122"/>
                          <a:ea typeface="KaiTi" pitchFamily="49" charset="-122"/>
                        </a:rPr>
                        <a:t>話</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60%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50%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50%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章</a:t>
                      </a: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數</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24</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21</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7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節數</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1068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661</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1149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878</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每章平均</a:t>
                      </a:r>
                      <a:endParaRPr kumimoji="0" lang="en-US" altLang="zh-CN"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節數</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38</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41</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舊約語錄</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53</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36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25</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latin typeface="KaiTi" pitchFamily="49" charset="-122"/>
                          <a:ea typeface="KaiTi" pitchFamily="49" charset="-122"/>
                        </a:rPr>
                        <a:t>舊約</a:t>
                      </a:r>
                      <a:r>
                        <a:rPr lang="zh-CN" altLang="en-US" sz="2400" b="1" dirty="0">
                          <a:latin typeface="KaiTi" pitchFamily="49" charset="-122"/>
                          <a:ea typeface="KaiTi" pitchFamily="49" charset="-122"/>
                        </a:rPr>
                        <a:t>典故</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76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105</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latin typeface="KaiTi" pitchFamily="49" charset="-122"/>
                          <a:ea typeface="KaiTi" pitchFamily="49" charset="-122"/>
                        </a:rPr>
                        <a:t>舊約</a:t>
                      </a:r>
                      <a:r>
                        <a:rPr lang="zh-CN" altLang="en-US" sz="2400" b="1" dirty="0">
                          <a:latin typeface="KaiTi" pitchFamily="49" charset="-122"/>
                          <a:ea typeface="KaiTi" pitchFamily="49" charset="-122"/>
                        </a:rPr>
                        <a:t>引用</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129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63</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125</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獨</a:t>
                      </a:r>
                      <a:r>
                        <a:rPr kumimoji="0" lang="zh-CN"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有材料</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42% </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59%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92%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分</a:t>
                      </a:r>
                      <a:r>
                        <a:rPr kumimoji="0" lang="zh-TW" altLang="en-US" sz="2400" b="1" i="0" u="none" strike="noStrike" cap="none" normalizeH="0" baseline="0" dirty="0">
                          <a:ln>
                            <a:noFill/>
                          </a:ln>
                          <a:solidFill>
                            <a:srgbClr val="F8F8EF"/>
                          </a:solidFill>
                          <a:effectLst/>
                          <a:latin typeface="KaiTi" pitchFamily="49" charset="-122"/>
                          <a:ea typeface="KaiTi" pitchFamily="49" charset="-122"/>
                          <a:cs typeface="Times New Roman" charset="0"/>
                        </a:rPr>
                        <a:t>類</a:t>
                      </a:r>
                      <a:endParaRPr kumimoji="0" lang="en-US" sz="24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 </a:t>
                      </a:r>
                      <a:r>
                        <a:rPr lang="en-US" altLang="zh-CN" sz="2400" b="1" dirty="0">
                          <a:solidFill>
                            <a:srgbClr val="000000"/>
                          </a:solidFill>
                          <a:effectLst>
                            <a:outerShdw blurRad="38100" dist="38100" dir="2700000" algn="tl">
                              <a:srgbClr val="000000"/>
                            </a:outerShdw>
                          </a:effectLst>
                          <a:latin typeface="KaiTi" pitchFamily="49" charset="-122"/>
                          <a:ea typeface="KaiTi" pitchFamily="49" charset="-122"/>
                          <a:cs typeface="隶变" charset="0"/>
                        </a:rPr>
                        <a:t>符</a:t>
                      </a:r>
                      <a:r>
                        <a:rPr lang="zh-TW" altLang="en-US" sz="2400" b="1" dirty="0">
                          <a:solidFill>
                            <a:srgbClr val="000000"/>
                          </a:solidFill>
                          <a:effectLst>
                            <a:outerShdw blurRad="38100" dist="38100" dir="2700000" algn="tl">
                              <a:srgbClr val="000000"/>
                            </a:outerShdw>
                          </a:effectLst>
                          <a:latin typeface="KaiTi" pitchFamily="49" charset="-122"/>
                          <a:ea typeface="KaiTi" pitchFamily="49" charset="-122"/>
                          <a:cs typeface="隶变" charset="0"/>
                        </a:rPr>
                        <a:t>類</a:t>
                      </a:r>
                      <a:r>
                        <a:rPr lang="zh-CN" altLang="en-US" sz="2400" b="1" i="0" dirty="0">
                          <a:solidFill>
                            <a:srgbClr val="000000"/>
                          </a:solidFill>
                          <a:latin typeface="KaiTi" pitchFamily="49" charset="-122"/>
                          <a:ea typeface="KaiTi" pitchFamily="49" charset="-122"/>
                          <a:cs typeface="楷体" charset="0"/>
                        </a:rPr>
                        <a:t>福音</a:t>
                      </a:r>
                      <a:r>
                        <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i="0" dirty="0">
                          <a:solidFill>
                            <a:srgbClr val="000000"/>
                          </a:solidFill>
                          <a:effectLst>
                            <a:outerShdw blurRad="38100" dist="38100" dir="2700000" algn="tl">
                              <a:srgbClr val="000000"/>
                            </a:outerShdw>
                          </a:effectLst>
                          <a:latin typeface="KaiTi" pitchFamily="49" charset="-122"/>
                          <a:ea typeface="KaiTi" pitchFamily="49" charset="-122"/>
                          <a:cs typeface="隶变" charset="0"/>
                        </a:rPr>
                        <a:t>輔</a:t>
                      </a:r>
                      <a:r>
                        <a:rPr lang="zh-CN" altLang="en-US" sz="2400" b="1" i="0" dirty="0">
                          <a:solidFill>
                            <a:srgbClr val="000000"/>
                          </a:solidFill>
                          <a:effectLst>
                            <a:outerShdw blurRad="38100" dist="38100" dir="2700000" algn="tl">
                              <a:srgbClr val="000000"/>
                            </a:outerShdw>
                          </a:effectLst>
                          <a:latin typeface="KaiTi" pitchFamily="49" charset="-122"/>
                          <a:ea typeface="KaiTi" pitchFamily="49" charset="-122"/>
                          <a:cs typeface="隶变" charset="0"/>
                        </a:rPr>
                        <a:t>助</a:t>
                      </a:r>
                      <a:r>
                        <a:rPr lang="zh-CN" altLang="en-US" sz="2400" b="1" i="0" dirty="0">
                          <a:solidFill>
                            <a:srgbClr val="000000"/>
                          </a:solidFill>
                          <a:latin typeface="KaiTi" pitchFamily="49" charset="-122"/>
                          <a:ea typeface="KaiTi" pitchFamily="49" charset="-122"/>
                          <a:cs typeface="楷体" charset="0"/>
                        </a:rPr>
                        <a:t>福音</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118864"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pic>
        <p:nvPicPr>
          <p:cNvPr id="119810" name="Picture 4" descr="Matthew jesus king 707930_crow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zh-CN" altLang="en-US" sz="4000" b="1" dirty="0">
                <a:solidFill>
                  <a:schemeClr val="bg1"/>
                </a:solidFill>
                <a:latin typeface="KaiTi" pitchFamily="49" charset="-122"/>
                <a:ea typeface="KaiTi" pitchFamily="49" charset="-122"/>
                <a:cs typeface="ＭＳ Ｐゴシック" charset="0"/>
              </a:rPr>
              <a:t>小</a:t>
            </a:r>
            <a:r>
              <a:rPr lang="zh-TW" altLang="en-US" sz="4000" b="1" dirty="0">
                <a:solidFill>
                  <a:schemeClr val="bg1"/>
                </a:solidFill>
                <a:latin typeface="KaiTi" pitchFamily="49" charset="-122"/>
                <a:ea typeface="KaiTi" pitchFamily="49" charset="-122"/>
                <a:cs typeface="ＭＳ Ｐゴシック" charset="0"/>
              </a:rPr>
              <a:t>組討論</a:t>
            </a:r>
            <a:r>
              <a:rPr lang="en-US" altLang="zh-CN" sz="4000" b="1" dirty="0">
                <a:solidFill>
                  <a:schemeClr val="bg1"/>
                </a:solidFill>
                <a:latin typeface="KaiTi" pitchFamily="49" charset="-122"/>
                <a:ea typeface="KaiTi" pitchFamily="49" charset="-122"/>
                <a:cs typeface="ＭＳ Ｐゴシック" charset="0"/>
              </a:rPr>
              <a:t>…</a:t>
            </a:r>
          </a:p>
        </p:txBody>
      </p:sp>
      <p:sp>
        <p:nvSpPr>
          <p:cNvPr id="17411" name="Rectangle 3"/>
          <p:cNvSpPr>
            <a:spLocks noGrp="1" noChangeArrowheads="1"/>
          </p:cNvSpPr>
          <p:nvPr>
            <p:ph idx="1"/>
          </p:nvPr>
        </p:nvSpPr>
        <p:spPr>
          <a:xfrm>
            <a:off x="518864" y="1736576"/>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4000" b="1" dirty="0">
                <a:solidFill>
                  <a:schemeClr val="bg1"/>
                </a:solidFill>
                <a:latin typeface="KaiTi" pitchFamily="49" charset="-122"/>
                <a:ea typeface="KaiTi" pitchFamily="49" charset="-122"/>
                <a:cs typeface="ＭＳ Ｐゴシック"/>
              </a:rPr>
              <a:t>馬</a:t>
            </a:r>
            <a:r>
              <a:rPr lang="zh-CN" altLang="en-US" sz="4000" b="1" dirty="0">
                <a:solidFill>
                  <a:schemeClr val="bg1"/>
                </a:solidFill>
                <a:latin typeface="KaiTi" pitchFamily="49" charset="-122"/>
                <a:ea typeface="KaiTi" pitchFamily="49" charset="-122"/>
                <a:cs typeface="ＭＳ Ｐゴシック"/>
              </a:rPr>
              <a:t>太</a:t>
            </a:r>
            <a:r>
              <a:rPr lang="zh-TW" altLang="en-US" sz="4000" b="1" dirty="0">
                <a:solidFill>
                  <a:schemeClr val="bg1"/>
                </a:solidFill>
                <a:latin typeface="KaiTi" pitchFamily="49" charset="-122"/>
                <a:ea typeface="KaiTi" pitchFamily="49" charset="-122"/>
                <a:cs typeface="ＭＳ Ｐゴシック"/>
              </a:rPr>
              <a:t>描述</a:t>
            </a:r>
            <a:r>
              <a:rPr lang="zh-CN" altLang="en-US" sz="4000" b="1" dirty="0">
                <a:solidFill>
                  <a:schemeClr val="bg1"/>
                </a:solidFill>
                <a:latin typeface="KaiTi" pitchFamily="49" charset="-122"/>
                <a:ea typeface="KaiTi" pitchFamily="49" charset="-122"/>
                <a:cs typeface="ＭＳ Ｐゴシック"/>
              </a:rPr>
              <a:t>基督</a:t>
            </a:r>
            <a:r>
              <a:rPr lang="zh-TW" altLang="en-US" sz="4000" b="1" dirty="0">
                <a:solidFill>
                  <a:schemeClr val="bg1"/>
                </a:solidFill>
                <a:latin typeface="KaiTi" pitchFamily="49" charset="-122"/>
                <a:ea typeface="KaiTi" pitchFamily="49" charset="-122"/>
                <a:cs typeface="ＭＳ Ｐゴシック"/>
              </a:rPr>
              <a:t>為</a:t>
            </a:r>
            <a:r>
              <a:rPr lang="zh-CN" altLang="en-US" sz="4000" b="1" dirty="0">
                <a:solidFill>
                  <a:schemeClr val="bg1"/>
                </a:solidFill>
                <a:latin typeface="KaiTi" pitchFamily="49" charset="-122"/>
                <a:ea typeface="KaiTi" pitchFamily="49" charset="-122"/>
                <a:cs typeface="ＭＳ Ｐゴシック"/>
              </a:rPr>
              <a:t>以色列的君王</a:t>
            </a:r>
            <a:r>
              <a:rPr lang="en-US" altLang="zh-TW" sz="4000" b="1" dirty="0">
                <a:solidFill>
                  <a:schemeClr val="bg1"/>
                </a:solidFill>
                <a:latin typeface="KaiTi" pitchFamily="49" charset="-122"/>
                <a:ea typeface="KaiTi" pitchFamily="49" charset="-122"/>
                <a:cs typeface="ＭＳ Ｐゴシック"/>
              </a:rPr>
              <a:t>,</a:t>
            </a:r>
            <a:r>
              <a:rPr lang="zh-TW" altLang="en-US" sz="4000" b="1" dirty="0">
                <a:solidFill>
                  <a:schemeClr val="bg1"/>
                </a:solidFill>
                <a:latin typeface="KaiTi" pitchFamily="49" charset="-122"/>
                <a:ea typeface="KaiTi" pitchFamily="49" charset="-122"/>
                <a:cs typeface="ＭＳ Ｐゴシック"/>
              </a:rPr>
              <a:t> </a:t>
            </a:r>
            <a:r>
              <a:rPr lang="en-US" altLang="zh-CN" sz="4000" b="1" dirty="0">
                <a:solidFill>
                  <a:schemeClr val="bg1"/>
                </a:solidFill>
                <a:latin typeface="KaiTi" pitchFamily="49" charset="-122"/>
                <a:ea typeface="KaiTi" pitchFamily="49" charset="-122"/>
                <a:cs typeface="ＭＳ Ｐゴシック"/>
              </a:rPr>
              <a:t> 你</a:t>
            </a:r>
            <a:r>
              <a:rPr lang="zh-TW" altLang="en-US" sz="4000" b="1" dirty="0">
                <a:solidFill>
                  <a:schemeClr val="bg1"/>
                </a:solidFill>
                <a:latin typeface="KaiTi" pitchFamily="49" charset="-122"/>
                <a:ea typeface="KaiTi" pitchFamily="49" charset="-122"/>
                <a:cs typeface="ＭＳ Ｐゴシック"/>
              </a:rPr>
              <a:t>認為</a:t>
            </a:r>
            <a:r>
              <a:rPr lang="zh-CN" altLang="en-US" sz="4000" b="1" dirty="0">
                <a:solidFill>
                  <a:schemeClr val="bg1"/>
                </a:solidFill>
                <a:latin typeface="KaiTi" pitchFamily="49" charset="-122"/>
                <a:ea typeface="KaiTi" pitchFamily="49" charset="-122"/>
                <a:cs typeface="ＭＳ Ｐゴシック"/>
              </a:rPr>
              <a:t>今天的信徒</a:t>
            </a:r>
            <a:r>
              <a:rPr lang="zh-TW" altLang="en-US" sz="4000" b="1" dirty="0">
                <a:solidFill>
                  <a:schemeClr val="bg1"/>
                </a:solidFill>
                <a:latin typeface="KaiTi" pitchFamily="49" charset="-122"/>
                <a:ea typeface="KaiTi" pitchFamily="49" charset="-122"/>
                <a:cs typeface="ＭＳ Ｐゴシック"/>
              </a:rPr>
              <a:t>視基督為王會</a:t>
            </a:r>
            <a:r>
              <a:rPr lang="zh-CN" altLang="en-US" sz="4000" b="1" dirty="0">
                <a:solidFill>
                  <a:schemeClr val="bg1"/>
                </a:solidFill>
                <a:latin typeface="KaiTi" pitchFamily="49" charset="-122"/>
                <a:ea typeface="KaiTi" pitchFamily="49" charset="-122"/>
                <a:cs typeface="ＭＳ Ｐゴシック"/>
              </a:rPr>
              <a:t>有困</a:t>
            </a:r>
            <a:r>
              <a:rPr lang="zh-TW" altLang="en-US" sz="4000" b="1" dirty="0">
                <a:solidFill>
                  <a:schemeClr val="bg1"/>
                </a:solidFill>
                <a:latin typeface="KaiTi" pitchFamily="49" charset="-122"/>
                <a:ea typeface="KaiTi" pitchFamily="49" charset="-122"/>
                <a:cs typeface="ＭＳ Ｐゴシック"/>
              </a:rPr>
              <a:t>難嗎</a:t>
            </a:r>
            <a:r>
              <a:rPr lang="en-US" altLang="zh-TW" sz="4000" b="1" dirty="0">
                <a:solidFill>
                  <a:schemeClr val="bg1"/>
                </a:solidFill>
                <a:latin typeface="KaiTi" pitchFamily="49" charset="-122"/>
                <a:ea typeface="KaiTi" pitchFamily="49" charset="-122"/>
                <a:cs typeface="ＭＳ Ｐゴシック"/>
              </a:rPr>
              <a:t>?</a:t>
            </a:r>
            <a:endParaRPr lang="en-US" altLang="zh-CN" sz="4000" b="1" dirty="0">
              <a:solidFill>
                <a:schemeClr val="accent2">
                  <a:lumMod val="90000"/>
                  <a:lumOff val="10000"/>
                </a:schemeClr>
              </a:solidFill>
              <a:latin typeface="KaiTi" pitchFamily="49" charset="-122"/>
              <a:ea typeface="KaiTi" pitchFamily="49" charset="-122"/>
              <a:cs typeface="ＭＳ Ｐゴシック"/>
            </a:endParaRPr>
          </a:p>
          <a:p>
            <a:pPr eaLnBrk="1" hangingPunct="1">
              <a:defRPr/>
            </a:pPr>
            <a:endParaRPr lang="en-US" altLang="zh-CN" sz="4000" b="1" dirty="0">
              <a:solidFill>
                <a:schemeClr val="bg1"/>
              </a:solidFill>
              <a:latin typeface="KaiTi" pitchFamily="49" charset="-122"/>
              <a:ea typeface="KaiTi" pitchFamily="49" charset="-122"/>
              <a:cs typeface="楷体" pitchFamily="2" charset="-122"/>
            </a:endParaRPr>
          </a:p>
          <a:p>
            <a:pPr eaLnBrk="1" hangingPunct="1">
              <a:defRPr/>
            </a:pPr>
            <a:r>
              <a:rPr lang="zh-TW" altLang="en-US" sz="4000" b="1" dirty="0">
                <a:solidFill>
                  <a:schemeClr val="bg1"/>
                </a:solidFill>
                <a:latin typeface="KaiTi" pitchFamily="49" charset="-122"/>
                <a:ea typeface="KaiTi" pitchFamily="49" charset="-122"/>
                <a:cs typeface="ＭＳ Ｐゴシック"/>
              </a:rPr>
              <a:t>為甚麼會</a:t>
            </a:r>
            <a:r>
              <a:rPr lang="en-US" altLang="zh-TW" sz="4000" b="1" dirty="0">
                <a:solidFill>
                  <a:schemeClr val="bg1"/>
                </a:solidFill>
                <a:latin typeface="KaiTi" pitchFamily="49" charset="-122"/>
                <a:ea typeface="KaiTi" pitchFamily="49" charset="-122"/>
                <a:cs typeface="ＭＳ Ｐゴシック"/>
              </a:rPr>
              <a:t>?</a:t>
            </a:r>
            <a:r>
              <a:rPr lang="zh-TW" altLang="en-US" sz="4000" b="1" dirty="0">
                <a:solidFill>
                  <a:schemeClr val="bg1"/>
                </a:solidFill>
                <a:latin typeface="KaiTi" pitchFamily="49" charset="-122"/>
                <a:ea typeface="KaiTi" pitchFamily="49" charset="-122"/>
                <a:cs typeface="ＭＳ Ｐゴシック"/>
              </a:rPr>
              <a:t> </a:t>
            </a:r>
            <a:endParaRPr lang="en-US" altLang="zh-TW" sz="4000" b="1" dirty="0">
              <a:solidFill>
                <a:schemeClr val="bg1"/>
              </a:solidFill>
              <a:latin typeface="KaiTi" pitchFamily="49" charset="-122"/>
              <a:ea typeface="KaiTi" pitchFamily="49" charset="-122"/>
              <a:cs typeface="ＭＳ Ｐゴシック"/>
            </a:endParaRPr>
          </a:p>
          <a:p>
            <a:pPr eaLnBrk="1" hangingPunct="1">
              <a:buNone/>
              <a:defRPr/>
            </a:pPr>
            <a:r>
              <a:rPr lang="zh-TW" altLang="en-US" sz="4000" b="1" dirty="0">
                <a:solidFill>
                  <a:schemeClr val="bg1"/>
                </a:solidFill>
                <a:latin typeface="KaiTi" pitchFamily="49" charset="-122"/>
                <a:ea typeface="KaiTi" pitchFamily="49" charset="-122"/>
                <a:cs typeface="ＭＳ Ｐゴシック"/>
              </a:rPr>
              <a:t>  或</a:t>
            </a:r>
            <a:r>
              <a:rPr lang="zh-CN" altLang="en-US" sz="4000" b="1" dirty="0">
                <a:solidFill>
                  <a:schemeClr val="bg1"/>
                </a:solidFill>
                <a:latin typeface="KaiTi" pitchFamily="49" charset="-122"/>
                <a:ea typeface="KaiTi" pitchFamily="49" charset="-122"/>
                <a:cs typeface="ＭＳ Ｐゴシック"/>
              </a:rPr>
              <a:t>不</a:t>
            </a:r>
            <a:r>
              <a:rPr lang="zh-TW" altLang="en-US" sz="4000" b="1" dirty="0">
                <a:solidFill>
                  <a:schemeClr val="bg1"/>
                </a:solidFill>
                <a:latin typeface="KaiTi" pitchFamily="49" charset="-122"/>
                <a:ea typeface="KaiTi" pitchFamily="49" charset="-122"/>
                <a:cs typeface="ＭＳ Ｐゴシック"/>
              </a:rPr>
              <a:t>會</a:t>
            </a:r>
            <a:r>
              <a:rPr lang="en-US" altLang="zh-CN" sz="4000" b="1" dirty="0">
                <a:solidFill>
                  <a:schemeClr val="bg1"/>
                </a:solidFill>
                <a:latin typeface="KaiTi" pitchFamily="49" charset="-122"/>
                <a:ea typeface="KaiTi" pitchFamily="49" charset="-122"/>
                <a:cs typeface="ＭＳ Ｐゴシック"/>
              </a:rPr>
              <a:t>?</a:t>
            </a:r>
          </a:p>
        </p:txBody>
      </p:sp>
    </p:spTree>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5562600" y="838200"/>
            <a:ext cx="3276600" cy="838200"/>
          </a:xfrm>
        </p:spPr>
        <p:txBody>
          <a:bodyPr/>
          <a:lstStyle/>
          <a:p>
            <a:pPr eaLnBrk="1" hangingPunct="1"/>
            <a:r>
              <a:rPr lang="zh-CN" altLang="en-US" sz="7200" b="1" dirty="0">
                <a:solidFill>
                  <a:srgbClr val="FFFFFF"/>
                </a:solidFill>
                <a:latin typeface="KaiTi" pitchFamily="49" charset="-122"/>
                <a:ea typeface="KaiTi" pitchFamily="49" charset="-122"/>
                <a:cs typeface="SimSun" charset="0"/>
              </a:rPr>
              <a:t>君主制</a:t>
            </a:r>
          </a:p>
        </p:txBody>
      </p:sp>
      <p:graphicFrame>
        <p:nvGraphicFramePr>
          <p:cNvPr id="121858" name="Object 2"/>
          <p:cNvGraphicFramePr>
            <a:graphicFrameLocks noGrp="1" noChangeAspect="1"/>
          </p:cNvGraphicFramePr>
          <p:nvPr>
            <p:ph idx="1"/>
          </p:nvPr>
        </p:nvGraphicFramePr>
        <p:xfrm>
          <a:off x="0" y="4763"/>
          <a:ext cx="5410200" cy="4046537"/>
        </p:xfrm>
        <a:graphic>
          <a:graphicData uri="http://schemas.openxmlformats.org/presentationml/2006/ole">
            <mc:AlternateContent xmlns:mc="http://schemas.openxmlformats.org/markup-compatibility/2006">
              <mc:Choice xmlns:v="urn:schemas-microsoft-com:vml" Requires="v">
                <p:oleObj name="Presentation" r:id="rId4" imgW="4608000" imgH="3446640" progId="PowerPoint.Show.8">
                  <p:embed/>
                </p:oleObj>
              </mc:Choice>
              <mc:Fallback>
                <p:oleObj name="Presentation" r:id="rId4" imgW="4608000" imgH="3446640" progId="PowerPoint.Show.8">
                  <p:embed/>
                  <p:pic>
                    <p:nvPicPr>
                      <p:cNvPr id="0" name="Picture 9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5410200" cy="404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3505200" y="2743200"/>
            <a:ext cx="5867400" cy="4114800"/>
            <a:chOff x="2208" y="1728"/>
            <a:chExt cx="3696" cy="2592"/>
          </a:xfrm>
        </p:grpSpPr>
        <p:sp>
          <p:nvSpPr>
            <p:cNvPr id="121861" name="Rectangle 5"/>
            <p:cNvSpPr>
              <a:spLocks noChangeArrowheads="1"/>
            </p:cNvSpPr>
            <p:nvPr/>
          </p:nvSpPr>
          <p:spPr bwMode="auto">
            <a:xfrm>
              <a:off x="2208" y="1728"/>
              <a:ext cx="3552" cy="25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862" name="Rectangle 6"/>
            <p:cNvSpPr>
              <a:spLocks noChangeArrowheads="1"/>
            </p:cNvSpPr>
            <p:nvPr/>
          </p:nvSpPr>
          <p:spPr bwMode="auto">
            <a:xfrm>
              <a:off x="2640" y="1728"/>
              <a:ext cx="2976"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ja-JP" altLang="en-US" sz="3200" b="1" dirty="0">
                  <a:solidFill>
                    <a:schemeClr val="tx2"/>
                  </a:solidFill>
                  <a:latin typeface="KaiTi" pitchFamily="49" charset="-122"/>
                  <a:ea typeface="KaiTi" pitchFamily="49" charset="-122"/>
                  <a:cs typeface="华文细黑" charset="0"/>
                </a:rPr>
                <a:t>君主政治在二十世</a:t>
              </a:r>
              <a:r>
                <a:rPr lang="zh-TW" altLang="en-US" sz="3200" b="1" dirty="0">
                  <a:solidFill>
                    <a:schemeClr val="tx2"/>
                  </a:solidFill>
                  <a:latin typeface="KaiTi" pitchFamily="49" charset="-122"/>
                  <a:ea typeface="KaiTi" pitchFamily="49" charset="-122"/>
                  <a:cs typeface="华文细黑" charset="0"/>
                </a:rPr>
                <a:t>紀末</a:t>
              </a:r>
              <a:endParaRPr lang="en-US" altLang="zh-CN" sz="4400" b="1" dirty="0">
                <a:solidFill>
                  <a:schemeClr val="tx2"/>
                </a:solidFill>
                <a:latin typeface="KaiTi" pitchFamily="49" charset="-122"/>
                <a:ea typeface="KaiTi" pitchFamily="49" charset="-122"/>
                <a:cs typeface="SimSun" charset="0"/>
              </a:endParaRPr>
            </a:p>
          </p:txBody>
        </p:sp>
        <p:pic>
          <p:nvPicPr>
            <p:cNvPr id="121863" name="Picture 7" descr="monarch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04" y="2466"/>
              <a:ext cx="3600" cy="1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4" name="Picture 8" descr="monarch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56" y="3420"/>
              <a:ext cx="1362" cy="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1860" name="Text Box 15"/>
          <p:cNvSpPr txBox="1">
            <a:spLocks noChangeArrowheads="1"/>
          </p:cNvSpPr>
          <p:nvPr/>
        </p:nvSpPr>
        <p:spPr bwMode="auto">
          <a:xfrm>
            <a:off x="0" y="152400"/>
            <a:ext cx="5334000" cy="91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200" b="1" dirty="0">
                <a:latin typeface="KaiTi" pitchFamily="49" charset="-122"/>
                <a:ea typeface="KaiTi" pitchFamily="49" charset="-122"/>
              </a:rPr>
              <a:t>君主政治在二十世</a:t>
            </a:r>
            <a:r>
              <a:rPr lang="zh-TW" altLang="en-US" sz="3200" b="1" dirty="0">
                <a:latin typeface="KaiTi" pitchFamily="49" charset="-122"/>
                <a:ea typeface="KaiTi" pitchFamily="49" charset="-122"/>
              </a:rPr>
              <a:t>紀</a:t>
            </a:r>
            <a:r>
              <a:rPr lang="ja-JP" altLang="en-US" sz="3200" b="1" dirty="0">
                <a:latin typeface="KaiTi" pitchFamily="49" charset="-122"/>
                <a:ea typeface="KaiTi" pitchFamily="49" charset="-122"/>
              </a:rPr>
              <a:t>初</a:t>
            </a:r>
            <a:endParaRPr lang="en-US" sz="3200" b="1" dirty="0">
              <a:latin typeface="KaiTi" pitchFamily="49" charset="-122"/>
              <a:ea typeface="KaiTi" pitchFamily="49" charset="-122"/>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title"/>
          </p:nvPr>
        </p:nvSpPr>
        <p:spPr>
          <a:xfrm>
            <a:off x="0" y="5181600"/>
            <a:ext cx="9144000" cy="523220"/>
          </a:xfrm>
          <a:solidFill>
            <a:schemeClr val="tx1"/>
          </a:solidFill>
        </p:spPr>
        <p:txBody>
          <a:bodyPr anchor="t">
            <a:spAutoFit/>
          </a:bodyPr>
          <a:lstStyle/>
          <a:p>
            <a:pPr eaLnBrk="1" hangingPunct="1"/>
            <a:r>
              <a:rPr lang="zh-CN" sz="2800" dirty="0">
                <a:solidFill>
                  <a:schemeClr val="bg1"/>
                </a:solidFill>
              </a:rPr>
              <a:t>圣猫王的</a:t>
            </a:r>
            <a:r>
              <a:rPr lang="zh-CN" altLang="en-US" sz="2800" dirty="0">
                <a:solidFill>
                  <a:schemeClr val="bg1"/>
                </a:solidFill>
              </a:rPr>
              <a:t>第一长老会</a:t>
            </a:r>
            <a:endParaRPr lang="en-US" altLang="zh-CN" sz="2800" b="1" dirty="0">
              <a:solidFill>
                <a:schemeClr val="bg1"/>
              </a:solidFill>
              <a:latin typeface="Arial" charset="0"/>
              <a:ea typeface="SimSun" charset="0"/>
              <a:cs typeface="SimSun" charset="0"/>
            </a:endParaRPr>
          </a:p>
        </p:txBody>
      </p:sp>
      <p:pic>
        <p:nvPicPr>
          <p:cNvPr id="123905" name="Picture 2" descr="Elvis Churc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228600"/>
            <a:ext cx="8991600" cy="6353175"/>
          </a:xfr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TW" altLang="en-US" dirty="0">
                <a:latin typeface="KaiTi" pitchFamily="49" charset="-122"/>
                <a:ea typeface="KaiTi" pitchFamily="49" charset="-122"/>
              </a:rPr>
              <a:t> 觀察新約的結構</a:t>
            </a:r>
            <a:endParaRPr lang="en-US" dirty="0"/>
          </a:p>
        </p:txBody>
      </p:sp>
      <p:sp>
        <p:nvSpPr>
          <p:cNvPr id="380930"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988840"/>
            <a:ext cx="8964488" cy="3970318"/>
          </a:xfrm>
          <a:prstGeom prst="rect">
            <a:avLst/>
          </a:prstGeom>
          <a:noFill/>
        </p:spPr>
        <p:txBody>
          <a:bodyPr>
            <a:spAutoFit/>
          </a:bodyPr>
          <a:lstStyle/>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所有普通書信均寫於使徒行傳之後</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除了雅各書。</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每條柱均由一卷基礎性的書卷作開端</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 </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羅馬書及希伯來書 </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也是最長的書卷</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兩條柱均以涉及末世信息的書卷作結尾。</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給領袖的指引</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只由四卷書信所組成。</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只有四卷新約書卷是寫給個別人仕的。</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此類新約書卷是寫給一般信徒而非專門寫給領袖</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多重書信中 </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例如</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哥林多前後書</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帖撤羅尼迦前後書等</a:t>
            </a:r>
            <a:r>
              <a:rPr lang="en-US" altLang="zh-TW" sz="2800" b="1" dirty="0">
                <a:solidFill>
                  <a:srgbClr val="FFFFFF"/>
                </a:solidFill>
                <a:effectLst>
                  <a:glow rad="114300">
                    <a:srgbClr val="000000">
                      <a:alpha val="88000"/>
                    </a:srgbClr>
                  </a:glow>
                </a:effectLst>
                <a:latin typeface="KaiTi" pitchFamily="49" charset="-122"/>
                <a:ea typeface="KaiTi" pitchFamily="49" charset="-122"/>
                <a:cs typeface="Arial"/>
              </a:rPr>
              <a:t>…)</a:t>
            </a:r>
            <a:r>
              <a:rPr lang="zh-TW" altLang="en-US" sz="2800" b="1" dirty="0">
                <a:solidFill>
                  <a:srgbClr val="FFFFFF"/>
                </a:solidFill>
                <a:effectLst>
                  <a:glow rad="114300">
                    <a:srgbClr val="000000">
                      <a:alpha val="88000"/>
                    </a:srgbClr>
                  </a:glow>
                </a:effectLst>
                <a:latin typeface="KaiTi" pitchFamily="49" charset="-122"/>
                <a:ea typeface="KaiTi" pitchFamily="49" charset="-122"/>
                <a:cs typeface="Arial"/>
              </a:rPr>
              <a:t> 的第一卷所寫的都較長及重要的。</a:t>
            </a:r>
            <a:endParaRPr lang="en-US" sz="2800" b="1" dirty="0">
              <a:solidFill>
                <a:srgbClr val="FFFFFF"/>
              </a:solidFill>
              <a:effectLst>
                <a:glow rad="114300">
                  <a:srgbClr val="000000">
                    <a:alpha val="88000"/>
                  </a:srgbClr>
                </a:glow>
              </a:effectLst>
              <a:latin typeface="KaiTi" pitchFamily="49" charset="-122"/>
              <a:ea typeface="KaiTi" pitchFamily="49" charset="-122"/>
              <a:cs typeface="Arial"/>
            </a:endParaRPr>
          </a:p>
        </p:txBody>
      </p:sp>
      <p:pic>
        <p:nvPicPr>
          <p:cNvPr id="380932"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70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dirty="0">
                <a:solidFill>
                  <a:schemeClr val="bg1"/>
                </a:solidFill>
                <a:effectLst>
                  <a:glow rad="152400">
                    <a:schemeClr val="tx1">
                      <a:alpha val="95000"/>
                    </a:schemeClr>
                  </a:glow>
                </a:effectLst>
                <a:latin typeface="KaiTi" pitchFamily="49" charset="-122"/>
                <a:ea typeface="KaiTi" pitchFamily="49" charset="-122"/>
              </a:rPr>
              <a:t>馬太福音</a:t>
            </a:r>
            <a:r>
              <a:rPr lang="en-US" sz="4800" b="1" dirty="0">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在創世記中</a:t>
            </a:r>
            <a:r>
              <a:rPr lang="en-US" altLang="zh-TW"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 </a:t>
            </a:r>
            <a:r>
              <a:rPr lang="zh-TW" alt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雅各對猶大的祝福 </a:t>
            </a:r>
            <a:r>
              <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49:9-10,  </a:t>
            </a:r>
            <a:r>
              <a:rPr lang="zh-TW" alt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獅子被描繪為君王</a:t>
            </a:r>
            <a:r>
              <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猶大是個小獅子。我兒阿</a:t>
            </a:r>
            <a:r>
              <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你抓了食便上去。你屈下身去、臥如公獅、蹲如母獅、誰敢惹你？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主必不離猶大</a:t>
            </a:r>
            <a:r>
              <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杖必不離他兩腳之間</a:t>
            </a:r>
            <a:r>
              <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直等細羅 </a:t>
            </a:r>
            <a:r>
              <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就是賜平安者</a:t>
            </a:r>
            <a:r>
              <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 來到</a:t>
            </a:r>
            <a:r>
              <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 萬民必歸順。</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51984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953" name="Picture 2"/>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663575" y="609600"/>
            <a:ext cx="78359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64" name="Rectangle 36"/>
          <p:cNvSpPr>
            <a:spLocks noChangeArrowheads="1"/>
          </p:cNvSpPr>
          <p:nvPr/>
        </p:nvSpPr>
        <p:spPr bwMode="auto">
          <a:xfrm>
            <a:off x="623888" y="596900"/>
            <a:ext cx="7862887" cy="56388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125955" name="Rectangle 3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sp>
        <p:nvSpPr>
          <p:cNvPr id="125956"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534557" name="Text Box 29"/>
          <p:cNvSpPr txBox="1">
            <a:spLocks noChangeArrowheads="1"/>
          </p:cNvSpPr>
          <p:nvPr/>
        </p:nvSpPr>
        <p:spPr bwMode="auto">
          <a:xfrm>
            <a:off x="811213" y="5056188"/>
            <a:ext cx="7442200" cy="116955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zh-TW" altLang="en-US" sz="2800" b="1" dirty="0">
                <a:latin typeface="KaiTi" pitchFamily="49" charset="-122"/>
                <a:ea typeface="KaiTi" pitchFamily="49" charset="-122"/>
              </a:rPr>
              <a:t>客西馬尼園</a:t>
            </a:r>
            <a:r>
              <a:rPr lang="zh-CN" altLang="en-US" sz="2800" b="1" dirty="0">
                <a:latin typeface="KaiTi" pitchFamily="49" charset="-122"/>
                <a:ea typeface="KaiTi" pitchFamily="49" charset="-122"/>
              </a:rPr>
              <a:t>，</a:t>
            </a:r>
            <a:endParaRPr lang="en-US" altLang="zh-CN" sz="2800" b="1" dirty="0">
              <a:latin typeface="KaiTi" pitchFamily="49" charset="-122"/>
              <a:ea typeface="KaiTi" pitchFamily="49" charset="-122"/>
            </a:endParaRPr>
          </a:p>
          <a:p>
            <a:pPr algn="ctr" defTabSz="457200" eaLnBrk="1" hangingPunct="1">
              <a:spcBef>
                <a:spcPct val="50000"/>
              </a:spcBef>
              <a:defRPr/>
            </a:pPr>
            <a:r>
              <a:rPr lang="zh-CN" altLang="en-US" sz="2800" b="1" dirty="0">
                <a:latin typeface="KaiTi" pitchFamily="49" charset="-122"/>
                <a:ea typeface="KaiTi" pitchFamily="49" charset="-122"/>
              </a:rPr>
              <a:t>耶路撒冷的橄</a:t>
            </a:r>
            <a:r>
              <a:rPr lang="zh-TW" altLang="en-US" sz="2800" b="1" dirty="0">
                <a:latin typeface="KaiTi" pitchFamily="49" charset="-122"/>
                <a:ea typeface="KaiTi" pitchFamily="49" charset="-122"/>
              </a:rPr>
              <a:t>欖</a:t>
            </a:r>
            <a:r>
              <a:rPr lang="zh-CN" altLang="en-US" sz="2800" b="1" dirty="0">
                <a:latin typeface="KaiTi" pitchFamily="49" charset="-122"/>
                <a:ea typeface="KaiTi" pitchFamily="49" charset="-122"/>
              </a:rPr>
              <a:t>山</a:t>
            </a:r>
            <a:endParaRPr lang="en-US" sz="2800" b="1" dirty="0">
              <a:solidFill>
                <a:srgbClr val="FFFFFF"/>
              </a:solidFill>
              <a:latin typeface="KaiTi" pitchFamily="49" charset="-122"/>
              <a:ea typeface="KaiTi" pitchFamily="49" charset="-122"/>
            </a:endParaRPr>
          </a:p>
        </p:txBody>
      </p:sp>
      <p:sp>
        <p:nvSpPr>
          <p:cNvPr id="534559" name="Rectangle 3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64</a:t>
            </a:r>
          </a:p>
        </p:txBody>
      </p:sp>
      <p:sp>
        <p:nvSpPr>
          <p:cNvPr id="125960" name="Text Box 37"/>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Times" charset="0"/>
              </a:rPr>
              <a:t>1</a:t>
            </a:r>
          </a:p>
        </p:txBody>
      </p:sp>
      <p:sp>
        <p:nvSpPr>
          <p:cNvPr id="2" name="Title 1"/>
          <p:cNvSpPr>
            <a:spLocks noGrp="1"/>
          </p:cNvSpPr>
          <p:nvPr>
            <p:ph type="title" idx="4294967295"/>
          </p:nvPr>
        </p:nvSpPr>
        <p:spPr>
          <a:xfrm>
            <a:off x="2411760" y="2276872"/>
            <a:ext cx="3779490" cy="2304652"/>
          </a:xfrm>
          <a:prstGeom prst="rect">
            <a:avLst/>
          </a:prstGeom>
        </p:spPr>
        <p:txBody>
          <a:bodyPr/>
          <a:lstStyle/>
          <a:p>
            <a:pPr eaLnBrk="1" hangingPunct="1">
              <a:defRPr/>
            </a:pPr>
            <a:r>
              <a:rPr lang="zh-TW" altLang="en-US" sz="13800" b="1" dirty="0">
                <a:solidFill>
                  <a:srgbClr val="F7F7F7"/>
                </a:solidFill>
                <a:latin typeface="KaiTi" pitchFamily="49" charset="-122"/>
                <a:ea typeface="KaiTi" pitchFamily="49" charset="-122"/>
              </a:rPr>
              <a:t>國度</a:t>
            </a:r>
            <a:endParaRPr lang="en-US" sz="13800" b="1" dirty="0">
              <a:solidFill>
                <a:srgbClr val="F7F7F7"/>
              </a:solidFill>
              <a:latin typeface="KaiTi" pitchFamily="49" charset="-122"/>
              <a:ea typeface="KaiTi" pitchFamily="49" charset="-122"/>
            </a:endParaRPr>
          </a:p>
        </p:txBody>
      </p:sp>
      <p:grpSp>
        <p:nvGrpSpPr>
          <p:cNvPr id="31" name="Group 9"/>
          <p:cNvGrpSpPr/>
          <p:nvPr/>
        </p:nvGrpSpPr>
        <p:grpSpPr>
          <a:xfrm>
            <a:off x="7668344" y="3861048"/>
            <a:ext cx="1024508" cy="1246342"/>
            <a:chOff x="8005763" y="3429000"/>
            <a:chExt cx="952500" cy="1246342"/>
          </a:xfrm>
        </p:grpSpPr>
        <p:sp>
          <p:nvSpPr>
            <p:cNvPr id="32" name="AutoShape 8"/>
            <p:cNvSpPr>
              <a:spLocks noChangeArrowheads="1"/>
            </p:cNvSpPr>
            <p:nvPr/>
          </p:nvSpPr>
          <p:spPr bwMode="auto">
            <a:xfrm>
              <a:off x="8007351"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33" name="Rectangle 9"/>
            <p:cNvSpPr>
              <a:spLocks noChangeArrowheads="1"/>
            </p:cNvSpPr>
            <p:nvPr/>
          </p:nvSpPr>
          <p:spPr bwMode="auto">
            <a:xfrm>
              <a:off x="8005763" y="3684588"/>
              <a:ext cx="952500" cy="985838"/>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34" name="Line 10"/>
            <p:cNvSpPr>
              <a:spLocks noChangeShapeType="1"/>
            </p:cNvSpPr>
            <p:nvPr/>
          </p:nvSpPr>
          <p:spPr bwMode="auto">
            <a:xfrm>
              <a:off x="8037514"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11"/>
            <p:cNvSpPr>
              <a:spLocks noChangeShapeType="1"/>
            </p:cNvSpPr>
            <p:nvPr/>
          </p:nvSpPr>
          <p:spPr bwMode="auto">
            <a:xfrm>
              <a:off x="8043864"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1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1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1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Rectangle 15"/>
            <p:cNvSpPr>
              <a:spLocks noChangeArrowheads="1"/>
            </p:cNvSpPr>
            <p:nvPr/>
          </p:nvSpPr>
          <p:spPr bwMode="auto">
            <a:xfrm>
              <a:off x="8159751" y="4043363"/>
              <a:ext cx="3994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000000"/>
                  </a:solidFill>
                  <a:latin typeface="Helvetica" charset="0"/>
                </a:rPr>
                <a:t>福音</a:t>
              </a:r>
              <a:endParaRPr lang="en-US" sz="800" dirty="0">
                <a:solidFill>
                  <a:srgbClr val="000000"/>
                </a:solidFill>
                <a:latin typeface="Helvetica" charset="0"/>
              </a:endParaRPr>
            </a:p>
          </p:txBody>
        </p:sp>
        <p:sp>
          <p:nvSpPr>
            <p:cNvPr id="40" name="Rectangle 16"/>
            <p:cNvSpPr>
              <a:spLocks noChangeArrowheads="1"/>
            </p:cNvSpPr>
            <p:nvPr/>
          </p:nvSpPr>
          <p:spPr bwMode="auto">
            <a:xfrm>
              <a:off x="8100392" y="416755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chemeClr val="bg2"/>
                  </a:solidFill>
                  <a:latin typeface="KaiTi" pitchFamily="49" charset="-122"/>
                  <a:ea typeface="KaiTi" pitchFamily="49" charset="-122"/>
                </a:rPr>
                <a:t>使徒行</a:t>
              </a:r>
              <a:r>
                <a:rPr lang="zh-TW" altLang="en-US" sz="800" dirty="0">
                  <a:solidFill>
                    <a:schemeClr val="bg2"/>
                  </a:solidFill>
                  <a:latin typeface="KaiTi" pitchFamily="49" charset="-122"/>
                  <a:ea typeface="KaiTi" pitchFamily="49" charset="-122"/>
                </a:rPr>
                <a:t>傳</a:t>
              </a:r>
              <a:endParaRPr lang="en-US" sz="800" dirty="0">
                <a:solidFill>
                  <a:schemeClr val="bg2"/>
                </a:solidFill>
                <a:latin typeface="KaiTi" pitchFamily="49" charset="-122"/>
                <a:ea typeface="KaiTi" pitchFamily="49" charset="-122"/>
              </a:endParaRPr>
            </a:p>
          </p:txBody>
        </p:sp>
        <p:sp>
          <p:nvSpPr>
            <p:cNvPr id="41" name="Rectangle 17"/>
            <p:cNvSpPr>
              <a:spLocks noChangeArrowheads="1"/>
            </p:cNvSpPr>
            <p:nvPr/>
          </p:nvSpPr>
          <p:spPr bwMode="auto">
            <a:xfrm>
              <a:off x="8100392" y="432276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1A0004"/>
                  </a:solidFill>
                  <a:latin typeface="KaiTi" pitchFamily="49" charset="-122"/>
                  <a:ea typeface="KaiTi" pitchFamily="49" charset="-122"/>
                </a:rPr>
                <a:t>保</a:t>
              </a:r>
              <a:r>
                <a:rPr lang="zh-TW" altLang="en-US" sz="800" dirty="0">
                  <a:solidFill>
                    <a:srgbClr val="1A0004"/>
                  </a:solidFill>
                  <a:latin typeface="KaiTi" pitchFamily="49" charset="-122"/>
                  <a:ea typeface="KaiTi" pitchFamily="49" charset="-122"/>
                </a:rPr>
                <a:t>羅書信</a:t>
              </a:r>
              <a:endParaRPr lang="en-US" sz="800" dirty="0">
                <a:solidFill>
                  <a:srgbClr val="1A0004"/>
                </a:solidFill>
                <a:latin typeface="KaiTi" pitchFamily="49" charset="-122"/>
                <a:ea typeface="KaiTi" pitchFamily="49" charset="-122"/>
              </a:endParaRPr>
            </a:p>
          </p:txBody>
        </p:sp>
        <p:sp>
          <p:nvSpPr>
            <p:cNvPr id="42" name="Rectangle 18"/>
            <p:cNvSpPr>
              <a:spLocks noChangeArrowheads="1"/>
            </p:cNvSpPr>
            <p:nvPr/>
          </p:nvSpPr>
          <p:spPr bwMode="auto">
            <a:xfrm>
              <a:off x="8107363" y="4462463"/>
              <a:ext cx="49051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TW" altLang="en-US" sz="800" dirty="0">
                  <a:solidFill>
                    <a:srgbClr val="1A0004"/>
                  </a:solidFill>
                  <a:latin typeface="KaiTi" pitchFamily="49" charset="-122"/>
                  <a:ea typeface="KaiTi" pitchFamily="49" charset="-122"/>
                </a:rPr>
                <a:t>啟示錄</a:t>
              </a:r>
              <a:endParaRPr lang="en-US" sz="800" dirty="0">
                <a:solidFill>
                  <a:srgbClr val="1A0004"/>
                </a:solidFill>
                <a:latin typeface="KaiTi" pitchFamily="49" charset="-122"/>
                <a:ea typeface="KaiTi" pitchFamily="49" charset="-122"/>
              </a:endParaRPr>
            </a:p>
          </p:txBody>
        </p:sp>
        <p:sp>
          <p:nvSpPr>
            <p:cNvPr id="43" name="Rectangle 19"/>
            <p:cNvSpPr>
              <a:spLocks noChangeArrowheads="1"/>
            </p:cNvSpPr>
            <p:nvPr/>
          </p:nvSpPr>
          <p:spPr bwMode="auto">
            <a:xfrm>
              <a:off x="8034338" y="3429000"/>
              <a:ext cx="508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1200" dirty="0">
                  <a:solidFill>
                    <a:srgbClr val="000000"/>
                  </a:solidFill>
                  <a:latin typeface="KaiTi" pitchFamily="49" charset="-122"/>
                  <a:ea typeface="KaiTi" pitchFamily="49" charset="-122"/>
                </a:rPr>
                <a:t>耶稣</a:t>
              </a:r>
              <a:endParaRPr lang="en-US" sz="1200" dirty="0">
                <a:solidFill>
                  <a:srgbClr val="000000"/>
                </a:solidFill>
                <a:latin typeface="KaiTi" pitchFamily="49" charset="-122"/>
                <a:ea typeface="KaiTi" pitchFamily="49" charset="-122"/>
              </a:endParaRPr>
            </a:p>
          </p:txBody>
        </p:sp>
        <p:sp>
          <p:nvSpPr>
            <p:cNvPr id="44" name="Rectangle 20"/>
            <p:cNvSpPr>
              <a:spLocks noChangeArrowheads="1"/>
            </p:cNvSpPr>
            <p:nvPr/>
          </p:nvSpPr>
          <p:spPr bwMode="auto">
            <a:xfrm>
              <a:off x="8181976" y="3751263"/>
              <a:ext cx="438571"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Helvetica" charset="0"/>
                </a:rPr>
                <a:t>十架</a:t>
              </a:r>
              <a:endParaRPr lang="en-US" sz="900" i="1" dirty="0">
                <a:solidFill>
                  <a:srgbClr val="000000"/>
                </a:solidFill>
                <a:effectLst>
                  <a:outerShdw blurRad="38100" dist="38100" dir="2700000" algn="tl">
                    <a:srgbClr val="FFFFFF"/>
                  </a:outerShdw>
                </a:effectLst>
                <a:latin typeface="Helvetica" charset="0"/>
              </a:endParaRPr>
            </a:p>
          </p:txBody>
        </p:sp>
        <p:sp>
          <p:nvSpPr>
            <p:cNvPr id="45" name="Rectangle 22"/>
            <p:cNvSpPr>
              <a:spLocks noChangeArrowheads="1"/>
            </p:cNvSpPr>
            <p:nvPr/>
          </p:nvSpPr>
          <p:spPr bwMode="auto">
            <a:xfrm>
              <a:off x="8135938" y="3884613"/>
              <a:ext cx="413574"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KaiTi" pitchFamily="49" charset="-122"/>
                  <a:ea typeface="KaiTi" pitchFamily="49" charset="-122"/>
                </a:rPr>
                <a:t>教</a:t>
              </a:r>
              <a:r>
                <a:rPr lang="zh-TW" altLang="en-US" sz="900" i="1" dirty="0">
                  <a:solidFill>
                    <a:srgbClr val="000000"/>
                  </a:solidFill>
                  <a:effectLst>
                    <a:outerShdw blurRad="38100" dist="38100" dir="2700000" algn="tl">
                      <a:srgbClr val="FFFFFF"/>
                    </a:outerShdw>
                  </a:effectLst>
                  <a:latin typeface="KaiTi" pitchFamily="49" charset="-122"/>
                  <a:ea typeface="KaiTi" pitchFamily="49" charset="-122"/>
                </a:rPr>
                <a:t>會</a:t>
              </a:r>
              <a:endParaRPr lang="en-US" sz="900" i="1" dirty="0">
                <a:solidFill>
                  <a:srgbClr val="000000"/>
                </a:solidFill>
                <a:effectLst>
                  <a:outerShdw blurRad="38100" dist="38100" dir="2700000" algn="tl">
                    <a:srgbClr val="FFFFFF"/>
                  </a:outerShdw>
                </a:effectLst>
                <a:latin typeface="KaiTi" pitchFamily="49" charset="-122"/>
                <a:ea typeface="KaiTi" pitchFamily="49" charset="-122"/>
              </a:endParaRPr>
            </a:p>
          </p:txBody>
        </p:sp>
        <p:sp>
          <p:nvSpPr>
            <p:cNvPr id="46" name="Line 2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 name="Rectangle 26"/>
            <p:cNvSpPr>
              <a:spLocks noChangeArrowheads="1"/>
            </p:cNvSpPr>
            <p:nvPr/>
          </p:nvSpPr>
          <p:spPr bwMode="auto">
            <a:xfrm>
              <a:off x="8213726"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49" name="Rectangle 27"/>
            <p:cNvSpPr>
              <a:spLocks noChangeArrowheads="1"/>
            </p:cNvSpPr>
            <p:nvPr/>
          </p:nvSpPr>
          <p:spPr bwMode="auto">
            <a:xfrm>
              <a:off x="8229599" y="3614738"/>
              <a:ext cx="439222" cy="243656"/>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1000" i="1" dirty="0">
                  <a:solidFill>
                    <a:srgbClr val="000000"/>
                  </a:solidFill>
                  <a:effectLst>
                    <a:outerShdw blurRad="38100" dist="38100" dir="2700000" algn="tl">
                      <a:srgbClr val="FFFFFF"/>
                    </a:outerShdw>
                  </a:effectLst>
                  <a:latin typeface="KaiTi" pitchFamily="49" charset="-122"/>
                  <a:ea typeface="KaiTi" pitchFamily="49" charset="-122"/>
                </a:rPr>
                <a:t>生命</a:t>
              </a:r>
              <a:endParaRPr lang="en-US" sz="1000" i="1" dirty="0">
                <a:solidFill>
                  <a:srgbClr val="000000"/>
                </a:solidFill>
                <a:effectLst>
                  <a:outerShdw blurRad="38100" dist="38100" dir="2700000" algn="tl">
                    <a:srgbClr val="FFFFFF"/>
                  </a:outerShdw>
                </a:effectLst>
                <a:latin typeface="KaiTi" pitchFamily="49" charset="-122"/>
                <a:ea typeface="KaiTi" pitchFamily="49" charset="-122"/>
              </a:endParaRPr>
            </a:p>
          </p:txBody>
        </p:sp>
      </p:gr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64"/>
                                        </p:tgtEl>
                                        <p:attrNameLst>
                                          <p:attrName>style.visibility</p:attrName>
                                        </p:attrNameLst>
                                      </p:cBhvr>
                                      <p:to>
                                        <p:strVal val="visible"/>
                                      </p:to>
                                    </p:set>
                                    <p:animEffect transition="in" filter="wipe(up)">
                                      <p:cBhvr>
                                        <p:cTn id="7" dur="500"/>
                                        <p:tgtEl>
                                          <p:spTgt spid="53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8001" name="Group 30"/>
          <p:cNvGrpSpPr>
            <a:grpSpLocks/>
          </p:cNvGrpSpPr>
          <p:nvPr/>
        </p:nvGrpSpPr>
        <p:grpSpPr bwMode="auto">
          <a:xfrm>
            <a:off x="623888" y="596900"/>
            <a:ext cx="7877175" cy="5651500"/>
            <a:chOff x="393" y="376"/>
            <a:chExt cx="4962" cy="3560"/>
          </a:xfrm>
        </p:grpSpPr>
        <p:pic>
          <p:nvPicPr>
            <p:cNvPr id="128027" name="Picture 3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28"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128029"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128002"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683568" y="647700"/>
            <a:ext cx="8136904" cy="234936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endParaRPr lang="en-US" altLang="zh-TW" sz="4000" baseline="30000" dirty="0">
              <a:solidFill>
                <a:srgbClr val="FFFFFF"/>
              </a:solidFill>
              <a:latin typeface="华文仿宋"/>
              <a:ea typeface="KaiTi" pitchFamily="49" charset="-122"/>
              <a:cs typeface="华文仿宋"/>
            </a:endParaRPr>
          </a:p>
          <a:p>
            <a:r>
              <a:rPr lang="en-US" altLang="zh-TW" sz="4000" baseline="30000" dirty="0">
                <a:solidFill>
                  <a:srgbClr val="FFFFFF"/>
                </a:solidFill>
                <a:latin typeface="华文仿宋"/>
                <a:ea typeface="KaiTi" pitchFamily="49" charset="-122"/>
                <a:cs typeface="华文仿宋"/>
              </a:rPr>
              <a:t>1.</a:t>
            </a:r>
            <a:r>
              <a:rPr lang="zh-TW" altLang="en-US" sz="4000" dirty="0">
                <a:solidFill>
                  <a:srgbClr val="FFFFFF"/>
                </a:solidFill>
                <a:latin typeface="KaiTi" pitchFamily="49" charset="-122"/>
                <a:ea typeface="KaiTi" pitchFamily="49" charset="-122"/>
                <a:cs typeface="华文仿宋"/>
              </a:rPr>
              <a:t> 那時，有施洗的約翰出来 </a:t>
            </a:r>
            <a:endParaRPr lang="en-US" altLang="zh-TW" sz="4000" dirty="0">
              <a:solidFill>
                <a:srgbClr val="FFFFFF"/>
              </a:solidFill>
              <a:latin typeface="KaiTi" pitchFamily="49" charset="-122"/>
              <a:ea typeface="KaiTi" pitchFamily="49" charset="-122"/>
              <a:cs typeface="华文仿宋"/>
            </a:endParaRPr>
          </a:p>
          <a:p>
            <a:r>
              <a:rPr lang="zh-TW" altLang="en-US" sz="4000" dirty="0">
                <a:solidFill>
                  <a:srgbClr val="FFFFFF"/>
                </a:solidFill>
                <a:latin typeface="KaiTi" pitchFamily="49" charset="-122"/>
                <a:ea typeface="KaiTi" pitchFamily="49" charset="-122"/>
                <a:cs typeface="华文仿宋"/>
              </a:rPr>
              <a:t>  在猶太的曠野傳道，說：</a:t>
            </a:r>
          </a:p>
          <a:p>
            <a:r>
              <a:rPr lang="en-US" altLang="zh-TW" sz="4000" dirty="0">
                <a:solidFill>
                  <a:srgbClr val="FFFFFF"/>
                </a:solidFill>
                <a:latin typeface="KaiTi" pitchFamily="49" charset="-122"/>
                <a:ea typeface="KaiTi" pitchFamily="49" charset="-122"/>
                <a:cs typeface="华文仿宋"/>
              </a:rPr>
              <a:t>2.</a:t>
            </a:r>
            <a:r>
              <a:rPr lang="zh-TW" altLang="en-US" sz="4000" dirty="0">
                <a:solidFill>
                  <a:srgbClr val="FFFF00"/>
                </a:solidFill>
                <a:latin typeface="KaiTi" pitchFamily="49" charset="-122"/>
                <a:ea typeface="KaiTi" pitchFamily="49" charset="-122"/>
                <a:cs typeface="华文仿宋"/>
              </a:rPr>
              <a:t>天國近了</a:t>
            </a:r>
            <a:r>
              <a:rPr lang="zh-TW" altLang="en-US" sz="4000" dirty="0">
                <a:solidFill>
                  <a:srgbClr val="FFFFFF"/>
                </a:solidFill>
                <a:latin typeface="KaiTi" pitchFamily="49" charset="-122"/>
                <a:ea typeface="KaiTi" pitchFamily="49" charset="-122"/>
                <a:cs typeface="华文仿宋"/>
              </a:rPr>
              <a:t>，你們應當悔改 ！</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3" name="Title 2"/>
          <p:cNvSpPr>
            <a:spLocks noGrp="1"/>
          </p:cNvSpPr>
          <p:nvPr>
            <p:ph type="title" idx="4294967295"/>
          </p:nvPr>
        </p:nvSpPr>
        <p:spPr>
          <a:xfrm>
            <a:off x="914400" y="4724400"/>
            <a:ext cx="8229600" cy="1143000"/>
          </a:xfrm>
          <a:prstGeom prst="rect">
            <a:avLst/>
          </a:prstGeom>
        </p:spPr>
        <p:txBody>
          <a:bodyPr/>
          <a:lstStyle/>
          <a:p>
            <a:pPr>
              <a:defRPr/>
            </a:pPr>
            <a:r>
              <a:rPr lang="zh-TW" altLang="en-US" kern="1200" dirty="0">
                <a:solidFill>
                  <a:srgbClr val="FFFFFF"/>
                </a:solidFill>
                <a:latin typeface="KaiTi" pitchFamily="49" charset="-122"/>
                <a:ea typeface="KaiTi" pitchFamily="49" charset="-122"/>
                <a:cs typeface="Helvetica"/>
              </a:rPr>
              <a:t> 馬太</a:t>
            </a:r>
            <a:r>
              <a:rPr lang="hu-HU" kern="1200" dirty="0">
                <a:solidFill>
                  <a:srgbClr val="FFFFFF"/>
                </a:solidFill>
                <a:latin typeface="KaiTi" pitchFamily="49" charset="-122"/>
                <a:ea typeface="KaiTi" pitchFamily="49" charset="-122"/>
                <a:cs typeface="Helvetica"/>
              </a:rPr>
              <a:t> 3:1-2</a:t>
            </a:r>
            <a:endParaRPr lang="en-US" dirty="0">
              <a:latin typeface="KaiTi" pitchFamily="49" charset="-122"/>
              <a:ea typeface="KaiTi" pitchFamily="49" charset="-122"/>
            </a:endParaRPr>
          </a:p>
        </p:txBody>
      </p:sp>
      <p:grpSp>
        <p:nvGrpSpPr>
          <p:cNvPr id="31" name="Group 9"/>
          <p:cNvGrpSpPr/>
          <p:nvPr/>
        </p:nvGrpSpPr>
        <p:grpSpPr>
          <a:xfrm>
            <a:off x="7668344" y="3861048"/>
            <a:ext cx="1024508" cy="1246342"/>
            <a:chOff x="8005763" y="3429000"/>
            <a:chExt cx="952500" cy="1246342"/>
          </a:xfrm>
        </p:grpSpPr>
        <p:sp>
          <p:nvSpPr>
            <p:cNvPr id="32" name="AutoShape 8"/>
            <p:cNvSpPr>
              <a:spLocks noChangeArrowheads="1"/>
            </p:cNvSpPr>
            <p:nvPr/>
          </p:nvSpPr>
          <p:spPr bwMode="auto">
            <a:xfrm>
              <a:off x="8007351"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33" name="Rectangle 9"/>
            <p:cNvSpPr>
              <a:spLocks noChangeArrowheads="1"/>
            </p:cNvSpPr>
            <p:nvPr/>
          </p:nvSpPr>
          <p:spPr bwMode="auto">
            <a:xfrm>
              <a:off x="8005763" y="3684588"/>
              <a:ext cx="952500" cy="985838"/>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34" name="Line 10"/>
            <p:cNvSpPr>
              <a:spLocks noChangeShapeType="1"/>
            </p:cNvSpPr>
            <p:nvPr/>
          </p:nvSpPr>
          <p:spPr bwMode="auto">
            <a:xfrm>
              <a:off x="8037514"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11"/>
            <p:cNvSpPr>
              <a:spLocks noChangeShapeType="1"/>
            </p:cNvSpPr>
            <p:nvPr/>
          </p:nvSpPr>
          <p:spPr bwMode="auto">
            <a:xfrm>
              <a:off x="8043864"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1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1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1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Rectangle 15"/>
            <p:cNvSpPr>
              <a:spLocks noChangeArrowheads="1"/>
            </p:cNvSpPr>
            <p:nvPr/>
          </p:nvSpPr>
          <p:spPr bwMode="auto">
            <a:xfrm>
              <a:off x="8159751" y="4043363"/>
              <a:ext cx="3994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000000"/>
                  </a:solidFill>
                  <a:latin typeface="Helvetica" charset="0"/>
                </a:rPr>
                <a:t>福音</a:t>
              </a:r>
              <a:endParaRPr lang="en-US" sz="800" dirty="0">
                <a:solidFill>
                  <a:srgbClr val="000000"/>
                </a:solidFill>
                <a:latin typeface="Helvetica" charset="0"/>
              </a:endParaRPr>
            </a:p>
          </p:txBody>
        </p:sp>
        <p:sp>
          <p:nvSpPr>
            <p:cNvPr id="40" name="Rectangle 16"/>
            <p:cNvSpPr>
              <a:spLocks noChangeArrowheads="1"/>
            </p:cNvSpPr>
            <p:nvPr/>
          </p:nvSpPr>
          <p:spPr bwMode="auto">
            <a:xfrm>
              <a:off x="8100392" y="416755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chemeClr val="bg2"/>
                  </a:solidFill>
                  <a:latin typeface="KaiTi" pitchFamily="49" charset="-122"/>
                  <a:ea typeface="KaiTi" pitchFamily="49" charset="-122"/>
                </a:rPr>
                <a:t>使徒行</a:t>
              </a:r>
              <a:r>
                <a:rPr lang="zh-TW" altLang="en-US" sz="800" dirty="0">
                  <a:solidFill>
                    <a:schemeClr val="bg2"/>
                  </a:solidFill>
                  <a:latin typeface="KaiTi" pitchFamily="49" charset="-122"/>
                  <a:ea typeface="KaiTi" pitchFamily="49" charset="-122"/>
                </a:rPr>
                <a:t>傳</a:t>
              </a:r>
              <a:endParaRPr lang="en-US" sz="800" dirty="0">
                <a:solidFill>
                  <a:schemeClr val="bg2"/>
                </a:solidFill>
                <a:latin typeface="KaiTi" pitchFamily="49" charset="-122"/>
                <a:ea typeface="KaiTi" pitchFamily="49" charset="-122"/>
              </a:endParaRPr>
            </a:p>
          </p:txBody>
        </p:sp>
        <p:sp>
          <p:nvSpPr>
            <p:cNvPr id="41" name="Rectangle 17"/>
            <p:cNvSpPr>
              <a:spLocks noChangeArrowheads="1"/>
            </p:cNvSpPr>
            <p:nvPr/>
          </p:nvSpPr>
          <p:spPr bwMode="auto">
            <a:xfrm>
              <a:off x="8100392" y="432276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1A0004"/>
                  </a:solidFill>
                  <a:latin typeface="KaiTi" pitchFamily="49" charset="-122"/>
                  <a:ea typeface="KaiTi" pitchFamily="49" charset="-122"/>
                </a:rPr>
                <a:t>保</a:t>
              </a:r>
              <a:r>
                <a:rPr lang="zh-TW" altLang="en-US" sz="800" dirty="0">
                  <a:solidFill>
                    <a:srgbClr val="1A0004"/>
                  </a:solidFill>
                  <a:latin typeface="KaiTi" pitchFamily="49" charset="-122"/>
                  <a:ea typeface="KaiTi" pitchFamily="49" charset="-122"/>
                </a:rPr>
                <a:t>羅書信</a:t>
              </a:r>
              <a:endParaRPr lang="en-US" sz="800" dirty="0">
                <a:solidFill>
                  <a:srgbClr val="1A0004"/>
                </a:solidFill>
                <a:latin typeface="KaiTi" pitchFamily="49" charset="-122"/>
                <a:ea typeface="KaiTi" pitchFamily="49" charset="-122"/>
              </a:endParaRPr>
            </a:p>
          </p:txBody>
        </p:sp>
        <p:sp>
          <p:nvSpPr>
            <p:cNvPr id="42" name="Rectangle 18"/>
            <p:cNvSpPr>
              <a:spLocks noChangeArrowheads="1"/>
            </p:cNvSpPr>
            <p:nvPr/>
          </p:nvSpPr>
          <p:spPr bwMode="auto">
            <a:xfrm>
              <a:off x="8107363" y="4462463"/>
              <a:ext cx="49051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TW" altLang="en-US" sz="800" dirty="0">
                  <a:solidFill>
                    <a:srgbClr val="1A0004"/>
                  </a:solidFill>
                  <a:latin typeface="KaiTi" pitchFamily="49" charset="-122"/>
                  <a:ea typeface="KaiTi" pitchFamily="49" charset="-122"/>
                </a:rPr>
                <a:t>啟示錄</a:t>
              </a:r>
              <a:endParaRPr lang="en-US" sz="800" dirty="0">
                <a:solidFill>
                  <a:srgbClr val="1A0004"/>
                </a:solidFill>
                <a:latin typeface="KaiTi" pitchFamily="49" charset="-122"/>
                <a:ea typeface="KaiTi" pitchFamily="49" charset="-122"/>
              </a:endParaRPr>
            </a:p>
          </p:txBody>
        </p:sp>
        <p:sp>
          <p:nvSpPr>
            <p:cNvPr id="43" name="Rectangle 19"/>
            <p:cNvSpPr>
              <a:spLocks noChangeArrowheads="1"/>
            </p:cNvSpPr>
            <p:nvPr/>
          </p:nvSpPr>
          <p:spPr bwMode="auto">
            <a:xfrm>
              <a:off x="8034338" y="3429000"/>
              <a:ext cx="508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1200" dirty="0">
                  <a:solidFill>
                    <a:srgbClr val="000000"/>
                  </a:solidFill>
                  <a:latin typeface="KaiTi" pitchFamily="49" charset="-122"/>
                  <a:ea typeface="KaiTi" pitchFamily="49" charset="-122"/>
                </a:rPr>
                <a:t>耶稣</a:t>
              </a:r>
              <a:endParaRPr lang="en-US" sz="1200" dirty="0">
                <a:solidFill>
                  <a:srgbClr val="000000"/>
                </a:solidFill>
                <a:latin typeface="KaiTi" pitchFamily="49" charset="-122"/>
                <a:ea typeface="KaiTi" pitchFamily="49" charset="-122"/>
              </a:endParaRPr>
            </a:p>
          </p:txBody>
        </p:sp>
        <p:sp>
          <p:nvSpPr>
            <p:cNvPr id="44" name="Rectangle 20"/>
            <p:cNvSpPr>
              <a:spLocks noChangeArrowheads="1"/>
            </p:cNvSpPr>
            <p:nvPr/>
          </p:nvSpPr>
          <p:spPr bwMode="auto">
            <a:xfrm>
              <a:off x="8181976" y="3751263"/>
              <a:ext cx="438571"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Helvetica" charset="0"/>
                </a:rPr>
                <a:t>十架</a:t>
              </a:r>
              <a:endParaRPr lang="en-US" sz="900" i="1" dirty="0">
                <a:solidFill>
                  <a:srgbClr val="000000"/>
                </a:solidFill>
                <a:effectLst>
                  <a:outerShdw blurRad="38100" dist="38100" dir="2700000" algn="tl">
                    <a:srgbClr val="FFFFFF"/>
                  </a:outerShdw>
                </a:effectLst>
                <a:latin typeface="Helvetica" charset="0"/>
              </a:endParaRPr>
            </a:p>
          </p:txBody>
        </p:sp>
        <p:sp>
          <p:nvSpPr>
            <p:cNvPr id="46" name="Rectangle 22"/>
            <p:cNvSpPr>
              <a:spLocks noChangeArrowheads="1"/>
            </p:cNvSpPr>
            <p:nvPr/>
          </p:nvSpPr>
          <p:spPr bwMode="auto">
            <a:xfrm>
              <a:off x="8135938" y="3884613"/>
              <a:ext cx="413574"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KaiTi" pitchFamily="49" charset="-122"/>
                  <a:ea typeface="KaiTi" pitchFamily="49" charset="-122"/>
                </a:rPr>
                <a:t>教</a:t>
              </a:r>
              <a:r>
                <a:rPr lang="zh-TW" altLang="en-US" sz="900" i="1" dirty="0">
                  <a:solidFill>
                    <a:srgbClr val="000000"/>
                  </a:solidFill>
                  <a:effectLst>
                    <a:outerShdw blurRad="38100" dist="38100" dir="2700000" algn="tl">
                      <a:srgbClr val="FFFFFF"/>
                    </a:outerShdw>
                  </a:effectLst>
                  <a:latin typeface="KaiTi" pitchFamily="49" charset="-122"/>
                  <a:ea typeface="KaiTi" pitchFamily="49" charset="-122"/>
                </a:rPr>
                <a:t>會</a:t>
              </a:r>
              <a:endParaRPr lang="en-US" sz="900" i="1" dirty="0">
                <a:solidFill>
                  <a:srgbClr val="000000"/>
                </a:solidFill>
                <a:effectLst>
                  <a:outerShdw blurRad="38100" dist="38100" dir="2700000" algn="tl">
                    <a:srgbClr val="FFFFFF"/>
                  </a:outerShdw>
                </a:effectLst>
                <a:latin typeface="KaiTi" pitchFamily="49" charset="-122"/>
                <a:ea typeface="KaiTi" pitchFamily="49" charset="-122"/>
              </a:endParaRPr>
            </a:p>
          </p:txBody>
        </p:sp>
        <p:sp>
          <p:nvSpPr>
            <p:cNvPr id="47" name="Line 2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50" name="Rectangle 26"/>
            <p:cNvSpPr>
              <a:spLocks noChangeArrowheads="1"/>
            </p:cNvSpPr>
            <p:nvPr/>
          </p:nvSpPr>
          <p:spPr bwMode="auto">
            <a:xfrm>
              <a:off x="8213726"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51" name="Rectangle 27"/>
            <p:cNvSpPr>
              <a:spLocks noChangeArrowheads="1"/>
            </p:cNvSpPr>
            <p:nvPr/>
          </p:nvSpPr>
          <p:spPr bwMode="auto">
            <a:xfrm>
              <a:off x="8229599" y="3614738"/>
              <a:ext cx="439222" cy="243656"/>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1000" i="1" dirty="0">
                  <a:solidFill>
                    <a:srgbClr val="000000"/>
                  </a:solidFill>
                  <a:effectLst>
                    <a:outerShdw blurRad="38100" dist="38100" dir="2700000" algn="tl">
                      <a:srgbClr val="FFFFFF"/>
                    </a:outerShdw>
                  </a:effectLst>
                  <a:latin typeface="KaiTi" pitchFamily="49" charset="-122"/>
                  <a:ea typeface="KaiTi" pitchFamily="49" charset="-122"/>
                </a:rPr>
                <a:t>生命</a:t>
              </a:r>
              <a:endParaRPr lang="en-US" sz="1000" i="1" dirty="0">
                <a:solidFill>
                  <a:srgbClr val="000000"/>
                </a:solidFill>
                <a:effectLst>
                  <a:outerShdw blurRad="38100" dist="38100" dir="2700000" algn="tl">
                    <a:srgbClr val="FFFFFF"/>
                  </a:outerShdw>
                </a:effectLst>
                <a:latin typeface="KaiTi" pitchFamily="49" charset="-122"/>
                <a:ea typeface="KaiTi" pitchFamily="49" charset="-122"/>
              </a:endParaRPr>
            </a:p>
          </p:txBody>
        </p:sp>
      </p:grpSp>
    </p:spTree>
  </p:cSld>
  <p:clrMapOvr>
    <a:overrideClrMapping bg1="dk2" tx1="lt1" bg2="dk1" tx2="lt2" accent1="accent1" accent2="accent2" accent3="accent3" accent4="accent4" accent5="accent5" accent6="accent6" hlink="hlink" folHlink="folHlink"/>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0049" name="Group 30"/>
          <p:cNvGrpSpPr>
            <a:grpSpLocks/>
          </p:cNvGrpSpPr>
          <p:nvPr/>
        </p:nvGrpSpPr>
        <p:grpSpPr bwMode="auto">
          <a:xfrm>
            <a:off x="623888" y="596900"/>
            <a:ext cx="7877175" cy="5651500"/>
            <a:chOff x="393" y="376"/>
            <a:chExt cx="4962" cy="3560"/>
          </a:xfrm>
        </p:grpSpPr>
        <p:pic>
          <p:nvPicPr>
            <p:cNvPr id="130075" name="Picture 3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76"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130077"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130050"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395536" y="692696"/>
            <a:ext cx="7992888" cy="440120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zh-TW" altLang="en-US" sz="4000" dirty="0">
                <a:solidFill>
                  <a:srgbClr val="FFFFFF"/>
                </a:solidFill>
                <a:latin typeface="KaiTi" pitchFamily="49" charset="-122"/>
                <a:ea typeface="KaiTi" pitchFamily="49" charset="-122"/>
              </a:rPr>
              <a:t> </a:t>
            </a:r>
            <a:r>
              <a:rPr lang="ja-JP" altLang="en-US" sz="4000" dirty="0">
                <a:solidFill>
                  <a:srgbClr val="FFFFFF"/>
                </a:solidFill>
                <a:latin typeface="KaiTi" pitchFamily="49" charset="-122"/>
                <a:ea typeface="KaiTi" pitchFamily="49" charset="-122"/>
              </a:rPr>
              <a:t>“</a:t>
            </a:r>
            <a:r>
              <a:rPr lang="zh-TW" altLang="en-US" sz="4000" dirty="0">
                <a:solidFill>
                  <a:srgbClr val="FFFFFF"/>
                </a:solidFill>
                <a:latin typeface="KaiTi" pitchFamily="49" charset="-122"/>
                <a:ea typeface="KaiTi" pitchFamily="49" charset="-122"/>
              </a:rPr>
              <a:t> 從那時候</a:t>
            </a:r>
            <a:r>
              <a:rPr lang="ja-JP" altLang="en-US" sz="4000" dirty="0">
                <a:solidFill>
                  <a:srgbClr val="FFFFFF"/>
                </a:solidFill>
                <a:latin typeface="KaiTi" pitchFamily="49" charset="-122"/>
                <a:ea typeface="KaiTi" pitchFamily="49" charset="-122"/>
              </a:rPr>
              <a:t> </a:t>
            </a:r>
            <a:r>
              <a:rPr lang="en-US" altLang="zh-TW" sz="4000" dirty="0">
                <a:solidFill>
                  <a:srgbClr val="FFFFFF"/>
                </a:solidFill>
                <a:latin typeface="KaiTi" pitchFamily="49" charset="-122"/>
                <a:ea typeface="KaiTi" pitchFamily="49" charset="-122"/>
              </a:rPr>
              <a:t>,</a:t>
            </a:r>
            <a:r>
              <a:rPr lang="ja-JP" altLang="en-US" sz="4000" dirty="0">
                <a:solidFill>
                  <a:srgbClr val="FFFFFF"/>
                </a:solidFill>
                <a:latin typeface="KaiTi" pitchFamily="49" charset="-122"/>
                <a:ea typeface="KaiTi" pitchFamily="49" charset="-122"/>
              </a:rPr>
              <a:t>耶</a:t>
            </a:r>
            <a:r>
              <a:rPr lang="zh-TW" altLang="en-US" sz="4000" dirty="0">
                <a:solidFill>
                  <a:srgbClr val="FFFFFF"/>
                </a:solidFill>
                <a:latin typeface="KaiTi" pitchFamily="49" charset="-122"/>
                <a:ea typeface="KaiTi" pitchFamily="49" charset="-122"/>
              </a:rPr>
              <a:t>穌</a:t>
            </a:r>
            <a:r>
              <a:rPr lang="ja-JP" altLang="en-US" sz="4000" dirty="0">
                <a:solidFill>
                  <a:srgbClr val="FFFFFF"/>
                </a:solidFill>
                <a:latin typeface="KaiTi" pitchFamily="49" charset="-122"/>
                <a:ea typeface="KaiTi" pitchFamily="49" charset="-122"/>
              </a:rPr>
              <a:t>就</a:t>
            </a:r>
            <a:r>
              <a:rPr lang="zh-TW" altLang="en-US" sz="4000" dirty="0">
                <a:solidFill>
                  <a:srgbClr val="FFFFFF"/>
                </a:solidFill>
                <a:latin typeface="KaiTi" pitchFamily="49" charset="-122"/>
                <a:ea typeface="KaiTi" pitchFamily="49" charset="-122"/>
              </a:rPr>
              <a:t>傳</a:t>
            </a:r>
            <a:r>
              <a:rPr lang="ja-JP" altLang="en-US" sz="4000" dirty="0">
                <a:solidFill>
                  <a:srgbClr val="FFFFFF"/>
                </a:solidFill>
                <a:latin typeface="KaiTi" pitchFamily="49" charset="-122"/>
                <a:ea typeface="KaiTi" pitchFamily="49" charset="-122"/>
              </a:rPr>
              <a:t>起道</a:t>
            </a:r>
            <a:r>
              <a:rPr lang="zh-TW" altLang="en-US" sz="4000" dirty="0">
                <a:solidFill>
                  <a:srgbClr val="FFFFFF"/>
                </a:solidFill>
                <a:latin typeface="KaiTi" pitchFamily="49" charset="-122"/>
                <a:ea typeface="KaiTi" pitchFamily="49" charset="-122"/>
              </a:rPr>
              <a:t>來</a:t>
            </a:r>
            <a:r>
              <a:rPr lang="en-US" altLang="zh-TW" sz="4000" dirty="0">
                <a:solidFill>
                  <a:srgbClr val="FFFFFF"/>
                </a:solidFill>
                <a:latin typeface="KaiTi" pitchFamily="49" charset="-122"/>
                <a:ea typeface="KaiTi" pitchFamily="49" charset="-122"/>
              </a:rPr>
              <a:t>,</a:t>
            </a:r>
          </a:p>
          <a:p>
            <a:pPr algn="ctr" defTabSz="457200" eaLnBrk="1" hangingPunct="1">
              <a:spcBef>
                <a:spcPct val="50000"/>
              </a:spcBef>
              <a:defRPr/>
            </a:pPr>
            <a:r>
              <a:rPr lang="zh-TW" altLang="en-US" sz="4000" dirty="0">
                <a:solidFill>
                  <a:srgbClr val="FFFFFF"/>
                </a:solidFill>
                <a:latin typeface="KaiTi" pitchFamily="49" charset="-122"/>
                <a:ea typeface="KaiTi" pitchFamily="49" charset="-122"/>
              </a:rPr>
              <a:t>  說</a:t>
            </a:r>
            <a:r>
              <a:rPr lang="en-US" altLang="zh-TW" sz="4000" dirty="0">
                <a:solidFill>
                  <a:srgbClr val="FFFFFF"/>
                </a:solidFill>
                <a:latin typeface="KaiTi" pitchFamily="49" charset="-122"/>
                <a:ea typeface="KaiTi" pitchFamily="49" charset="-122"/>
              </a:rPr>
              <a:t>:</a:t>
            </a:r>
            <a:r>
              <a:rPr lang="ja-JP" altLang="en-US" sz="4000" dirty="0">
                <a:solidFill>
                  <a:srgbClr val="FFFF00"/>
                </a:solidFill>
                <a:latin typeface="KaiTi" pitchFamily="49" charset="-122"/>
                <a:ea typeface="KaiTi" pitchFamily="49" charset="-122"/>
              </a:rPr>
              <a:t>天</a:t>
            </a:r>
            <a:r>
              <a:rPr lang="zh-TW" altLang="en-US" sz="4000" dirty="0">
                <a:solidFill>
                  <a:srgbClr val="FFFF00"/>
                </a:solidFill>
                <a:latin typeface="KaiTi" pitchFamily="49" charset="-122"/>
                <a:ea typeface="KaiTi" pitchFamily="49" charset="-122"/>
              </a:rPr>
              <a:t>國</a:t>
            </a:r>
            <a:r>
              <a:rPr lang="ja-JP" altLang="en-US" sz="4000" dirty="0">
                <a:solidFill>
                  <a:srgbClr val="FFFF00"/>
                </a:solidFill>
                <a:latin typeface="KaiTi" pitchFamily="49" charset="-122"/>
                <a:ea typeface="KaiTi" pitchFamily="49" charset="-122"/>
              </a:rPr>
              <a:t>近</a:t>
            </a:r>
            <a:r>
              <a:rPr lang="zh-TW" altLang="en-US" sz="4000" dirty="0">
                <a:solidFill>
                  <a:srgbClr val="FFFF00"/>
                </a:solidFill>
                <a:latin typeface="KaiTi" pitchFamily="49" charset="-122"/>
                <a:ea typeface="KaiTi" pitchFamily="49" charset="-122"/>
              </a:rPr>
              <a:t>了</a:t>
            </a:r>
            <a:r>
              <a:rPr lang="en-US" altLang="zh-TW" sz="4000" dirty="0">
                <a:solidFill>
                  <a:srgbClr val="FFFFFF"/>
                </a:solidFill>
                <a:latin typeface="KaiTi" pitchFamily="49" charset="-122"/>
                <a:ea typeface="KaiTi" pitchFamily="49" charset="-122"/>
              </a:rPr>
              <a:t>,</a:t>
            </a:r>
            <a:r>
              <a:rPr lang="ja-JP" altLang="en-US" sz="4000" dirty="0">
                <a:solidFill>
                  <a:srgbClr val="FFFFFF"/>
                </a:solidFill>
                <a:latin typeface="KaiTi" pitchFamily="49" charset="-122"/>
                <a:ea typeface="KaiTi" pitchFamily="49" charset="-122"/>
              </a:rPr>
              <a:t>你</a:t>
            </a:r>
            <a:r>
              <a:rPr lang="zh-TW" altLang="en-US" sz="4000" dirty="0">
                <a:solidFill>
                  <a:srgbClr val="FFFFFF"/>
                </a:solidFill>
                <a:latin typeface="KaiTi" pitchFamily="49" charset="-122"/>
                <a:ea typeface="KaiTi" pitchFamily="49" charset="-122"/>
              </a:rPr>
              <a:t>們應當</a:t>
            </a:r>
            <a:r>
              <a:rPr lang="ja-JP" altLang="en-US" sz="4000" dirty="0">
                <a:solidFill>
                  <a:srgbClr val="FFFFFF"/>
                </a:solidFill>
                <a:latin typeface="KaiTi" pitchFamily="49" charset="-122"/>
                <a:ea typeface="KaiTi" pitchFamily="49" charset="-122"/>
              </a:rPr>
              <a:t>悔改 ！</a:t>
            </a:r>
            <a:endParaRPr lang="fr-FR" altLang="ja-JP" sz="4000" dirty="0">
              <a:solidFill>
                <a:srgbClr val="FFFFFF"/>
              </a:solidFill>
              <a:latin typeface="KaiTi" pitchFamily="49" charset="-122"/>
              <a:ea typeface="KaiTi" pitchFamily="49" charset="-122"/>
            </a:endParaRPr>
          </a:p>
          <a:p>
            <a:pPr algn="ctr" defTabSz="457200" eaLnBrk="1" hangingPunct="1">
              <a:spcBef>
                <a:spcPct val="50000"/>
              </a:spcBef>
              <a:defRPr/>
            </a:pPr>
            <a:r>
              <a:rPr lang="zh-TW" altLang="en-US" sz="4000" dirty="0">
                <a:solidFill>
                  <a:srgbClr val="FFFFFF"/>
                </a:solidFill>
                <a:latin typeface="KaiTi" pitchFamily="49" charset="-122"/>
                <a:ea typeface="KaiTi" pitchFamily="49" charset="-122"/>
              </a:rPr>
              <a:t>  耶穌走遍加利利，在各會堂</a:t>
            </a:r>
            <a:endParaRPr lang="en-US" altLang="zh-TW" sz="4000" dirty="0">
              <a:solidFill>
                <a:srgbClr val="FFFFFF"/>
              </a:solidFill>
              <a:latin typeface="KaiTi" pitchFamily="49" charset="-122"/>
              <a:ea typeface="KaiTi" pitchFamily="49" charset="-122"/>
            </a:endParaRPr>
          </a:p>
          <a:p>
            <a:pPr algn="ctr" defTabSz="457200" eaLnBrk="1" hangingPunct="1">
              <a:spcBef>
                <a:spcPct val="50000"/>
              </a:spcBef>
              <a:defRPr/>
            </a:pPr>
            <a:r>
              <a:rPr lang="zh-TW" altLang="en-US" sz="4000" dirty="0">
                <a:solidFill>
                  <a:srgbClr val="FFFFFF"/>
                </a:solidFill>
                <a:latin typeface="KaiTi" pitchFamily="49" charset="-122"/>
                <a:ea typeface="KaiTi" pitchFamily="49" charset="-122"/>
              </a:rPr>
              <a:t>   裏教訓人，傳</a:t>
            </a:r>
            <a:r>
              <a:rPr lang="zh-TW" altLang="en-US" sz="4000" dirty="0">
                <a:solidFill>
                  <a:srgbClr val="FFFF00"/>
                </a:solidFill>
                <a:latin typeface="KaiTi" pitchFamily="49" charset="-122"/>
                <a:ea typeface="KaiTi" pitchFamily="49" charset="-122"/>
              </a:rPr>
              <a:t>天國的福音，</a:t>
            </a:r>
            <a:endParaRPr lang="en-US" altLang="zh-TW" sz="4000" dirty="0">
              <a:solidFill>
                <a:srgbClr val="FFFF00"/>
              </a:solidFill>
              <a:latin typeface="KaiTi" pitchFamily="49" charset="-122"/>
              <a:ea typeface="KaiTi" pitchFamily="49" charset="-122"/>
            </a:endParaRPr>
          </a:p>
          <a:p>
            <a:pPr algn="ctr" defTabSz="457200" eaLnBrk="1" hangingPunct="1">
              <a:spcBef>
                <a:spcPct val="50000"/>
              </a:spcBef>
              <a:defRPr/>
            </a:pPr>
            <a:r>
              <a:rPr lang="zh-TW" altLang="en-US" sz="4000" dirty="0">
                <a:solidFill>
                  <a:srgbClr val="FFFF00"/>
                </a:solidFill>
                <a:latin typeface="KaiTi" pitchFamily="49" charset="-122"/>
                <a:ea typeface="KaiTi" pitchFamily="49" charset="-122"/>
              </a:rPr>
              <a:t>   </a:t>
            </a:r>
            <a:r>
              <a:rPr lang="zh-TW" altLang="en-US" sz="4000" dirty="0">
                <a:latin typeface="KaiTi" pitchFamily="49" charset="-122"/>
                <a:ea typeface="KaiTi" pitchFamily="49" charset="-122"/>
              </a:rPr>
              <a:t>醫治</a:t>
            </a:r>
            <a:r>
              <a:rPr lang="zh-TW" altLang="en-US" sz="4000" dirty="0">
                <a:solidFill>
                  <a:srgbClr val="FFFFFF"/>
                </a:solidFill>
                <a:latin typeface="KaiTi" pitchFamily="49" charset="-122"/>
                <a:ea typeface="KaiTi" pitchFamily="49" charset="-122"/>
              </a:rPr>
              <a:t>百姓各樣的病症 。</a:t>
            </a:r>
            <a:r>
              <a:rPr lang="en-US" sz="4000" dirty="0">
                <a:solidFill>
                  <a:srgbClr val="FFFFFF"/>
                </a:solidFill>
                <a:latin typeface="KaiTi" pitchFamily="49" charset="-122"/>
                <a:ea typeface="KaiTi" pitchFamily="49" charset="-122"/>
              </a:rPr>
              <a:t> </a:t>
            </a:r>
            <a:r>
              <a:rPr lang="ja-JP" altLang="en-US" sz="4000" dirty="0">
                <a:solidFill>
                  <a:srgbClr val="FFFFFF"/>
                </a:solidFill>
                <a:latin typeface="KaiTi" pitchFamily="49" charset="-122"/>
                <a:ea typeface="KaiTi" pitchFamily="49" charset="-122"/>
              </a:rPr>
              <a:t>”</a:t>
            </a:r>
            <a:endParaRPr lang="en-US" altLang="ja-JP" sz="4000" dirty="0">
              <a:solidFill>
                <a:srgbClr val="FFFFFF"/>
              </a:solidFill>
              <a:latin typeface="KaiTi" pitchFamily="49" charset="-122"/>
              <a:ea typeface="KaiTi" pitchFamily="49" charset="-122"/>
            </a:endParaRP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a:off x="914400" y="5229225"/>
            <a:ext cx="8229600" cy="927100"/>
          </a:xfrm>
          <a:prstGeom prst="rect">
            <a:avLst/>
          </a:prstGeom>
        </p:spPr>
        <p:txBody>
          <a:bodyPr/>
          <a:lstStyle/>
          <a:p>
            <a:pPr eaLnBrk="1" hangingPunct="1">
              <a:defRPr/>
            </a:pPr>
            <a:r>
              <a:rPr lang="zh-TW" altLang="en-US" sz="4000" kern="1200" dirty="0">
                <a:solidFill>
                  <a:srgbClr val="FFFFFF"/>
                </a:solidFill>
                <a:latin typeface="KaiTi" pitchFamily="49" charset="-122"/>
                <a:ea typeface="KaiTi" pitchFamily="49" charset="-122"/>
                <a:cs typeface="ＭＳ Ｐゴシック"/>
              </a:rPr>
              <a:t>馬太 </a:t>
            </a:r>
            <a:r>
              <a:rPr lang="hu-HU" sz="4000" kern="1200" dirty="0">
                <a:solidFill>
                  <a:srgbClr val="FFFFFF"/>
                </a:solidFill>
                <a:latin typeface="KaiTi" pitchFamily="49" charset="-122"/>
                <a:ea typeface="KaiTi" pitchFamily="49" charset="-122"/>
                <a:cs typeface="ＭＳ Ｐゴシック"/>
              </a:rPr>
              <a:t> 4:17, 23</a:t>
            </a:r>
            <a:endParaRPr lang="en-US" dirty="0">
              <a:latin typeface="KaiTi" pitchFamily="49" charset="-122"/>
              <a:ea typeface="KaiTi" pitchFamily="49" charset="-122"/>
            </a:endParaRPr>
          </a:p>
        </p:txBody>
      </p:sp>
      <p:grpSp>
        <p:nvGrpSpPr>
          <p:cNvPr id="30" name="Group 9"/>
          <p:cNvGrpSpPr/>
          <p:nvPr/>
        </p:nvGrpSpPr>
        <p:grpSpPr>
          <a:xfrm>
            <a:off x="7884368" y="3645024"/>
            <a:ext cx="1024508" cy="1246342"/>
            <a:chOff x="8005763" y="3429000"/>
            <a:chExt cx="952500" cy="1246342"/>
          </a:xfrm>
        </p:grpSpPr>
        <p:sp>
          <p:nvSpPr>
            <p:cNvPr id="45" name="AutoShape 8"/>
            <p:cNvSpPr>
              <a:spLocks noChangeArrowheads="1"/>
            </p:cNvSpPr>
            <p:nvPr/>
          </p:nvSpPr>
          <p:spPr bwMode="auto">
            <a:xfrm>
              <a:off x="8007351"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52" name="Rectangle 9"/>
            <p:cNvSpPr>
              <a:spLocks noChangeArrowheads="1"/>
            </p:cNvSpPr>
            <p:nvPr/>
          </p:nvSpPr>
          <p:spPr bwMode="auto">
            <a:xfrm>
              <a:off x="8005763" y="3684588"/>
              <a:ext cx="952500" cy="985838"/>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53" name="Line 10"/>
            <p:cNvSpPr>
              <a:spLocks noChangeShapeType="1"/>
            </p:cNvSpPr>
            <p:nvPr/>
          </p:nvSpPr>
          <p:spPr bwMode="auto">
            <a:xfrm>
              <a:off x="8037514"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11"/>
            <p:cNvSpPr>
              <a:spLocks noChangeShapeType="1"/>
            </p:cNvSpPr>
            <p:nvPr/>
          </p:nvSpPr>
          <p:spPr bwMode="auto">
            <a:xfrm>
              <a:off x="8043864"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1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Rectangle 15"/>
            <p:cNvSpPr>
              <a:spLocks noChangeArrowheads="1"/>
            </p:cNvSpPr>
            <p:nvPr/>
          </p:nvSpPr>
          <p:spPr bwMode="auto">
            <a:xfrm>
              <a:off x="8159751" y="4043363"/>
              <a:ext cx="3994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000000"/>
                  </a:solidFill>
                  <a:latin typeface="Helvetica" charset="0"/>
                </a:rPr>
                <a:t>福音</a:t>
              </a:r>
              <a:endParaRPr lang="en-US" sz="800" dirty="0">
                <a:solidFill>
                  <a:srgbClr val="000000"/>
                </a:solidFill>
                <a:latin typeface="Helvetica" charset="0"/>
              </a:endParaRPr>
            </a:p>
          </p:txBody>
        </p:sp>
        <p:sp>
          <p:nvSpPr>
            <p:cNvPr id="59" name="Rectangle 16"/>
            <p:cNvSpPr>
              <a:spLocks noChangeArrowheads="1"/>
            </p:cNvSpPr>
            <p:nvPr/>
          </p:nvSpPr>
          <p:spPr bwMode="auto">
            <a:xfrm>
              <a:off x="8100392" y="416755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chemeClr val="bg2"/>
                  </a:solidFill>
                  <a:latin typeface="KaiTi" pitchFamily="49" charset="-122"/>
                  <a:ea typeface="KaiTi" pitchFamily="49" charset="-122"/>
                </a:rPr>
                <a:t>使徒行</a:t>
              </a:r>
              <a:r>
                <a:rPr lang="zh-TW" altLang="en-US" sz="800" dirty="0">
                  <a:solidFill>
                    <a:schemeClr val="bg2"/>
                  </a:solidFill>
                  <a:latin typeface="KaiTi" pitchFamily="49" charset="-122"/>
                  <a:ea typeface="KaiTi" pitchFamily="49" charset="-122"/>
                </a:rPr>
                <a:t>傳</a:t>
              </a:r>
              <a:endParaRPr lang="en-US" sz="800" dirty="0">
                <a:solidFill>
                  <a:schemeClr val="bg2"/>
                </a:solidFill>
                <a:latin typeface="KaiTi" pitchFamily="49" charset="-122"/>
                <a:ea typeface="KaiTi" pitchFamily="49" charset="-122"/>
              </a:endParaRPr>
            </a:p>
          </p:txBody>
        </p:sp>
        <p:sp>
          <p:nvSpPr>
            <p:cNvPr id="60" name="Rectangle 17"/>
            <p:cNvSpPr>
              <a:spLocks noChangeArrowheads="1"/>
            </p:cNvSpPr>
            <p:nvPr/>
          </p:nvSpPr>
          <p:spPr bwMode="auto">
            <a:xfrm>
              <a:off x="8100392" y="432276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1A0004"/>
                  </a:solidFill>
                  <a:latin typeface="KaiTi" pitchFamily="49" charset="-122"/>
                  <a:ea typeface="KaiTi" pitchFamily="49" charset="-122"/>
                </a:rPr>
                <a:t>保</a:t>
              </a:r>
              <a:r>
                <a:rPr lang="zh-TW" altLang="en-US" sz="800" dirty="0">
                  <a:solidFill>
                    <a:srgbClr val="1A0004"/>
                  </a:solidFill>
                  <a:latin typeface="KaiTi" pitchFamily="49" charset="-122"/>
                  <a:ea typeface="KaiTi" pitchFamily="49" charset="-122"/>
                </a:rPr>
                <a:t>羅書信</a:t>
              </a:r>
              <a:endParaRPr lang="en-US" sz="800" dirty="0">
                <a:solidFill>
                  <a:srgbClr val="1A0004"/>
                </a:solidFill>
                <a:latin typeface="KaiTi" pitchFamily="49" charset="-122"/>
                <a:ea typeface="KaiTi" pitchFamily="49" charset="-122"/>
              </a:endParaRPr>
            </a:p>
          </p:txBody>
        </p:sp>
        <p:sp>
          <p:nvSpPr>
            <p:cNvPr id="61" name="Rectangle 18"/>
            <p:cNvSpPr>
              <a:spLocks noChangeArrowheads="1"/>
            </p:cNvSpPr>
            <p:nvPr/>
          </p:nvSpPr>
          <p:spPr bwMode="auto">
            <a:xfrm>
              <a:off x="8107363" y="4462463"/>
              <a:ext cx="49051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TW" altLang="en-US" sz="800" dirty="0">
                  <a:solidFill>
                    <a:srgbClr val="1A0004"/>
                  </a:solidFill>
                  <a:latin typeface="KaiTi" pitchFamily="49" charset="-122"/>
                  <a:ea typeface="KaiTi" pitchFamily="49" charset="-122"/>
                </a:rPr>
                <a:t>啟示錄</a:t>
              </a:r>
              <a:endParaRPr lang="en-US" sz="800" dirty="0">
                <a:solidFill>
                  <a:srgbClr val="1A0004"/>
                </a:solidFill>
                <a:latin typeface="KaiTi" pitchFamily="49" charset="-122"/>
                <a:ea typeface="KaiTi" pitchFamily="49" charset="-122"/>
              </a:endParaRPr>
            </a:p>
          </p:txBody>
        </p:sp>
        <p:sp>
          <p:nvSpPr>
            <p:cNvPr id="62" name="Rectangle 19"/>
            <p:cNvSpPr>
              <a:spLocks noChangeArrowheads="1"/>
            </p:cNvSpPr>
            <p:nvPr/>
          </p:nvSpPr>
          <p:spPr bwMode="auto">
            <a:xfrm>
              <a:off x="8034338" y="3429000"/>
              <a:ext cx="508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1200" dirty="0">
                  <a:solidFill>
                    <a:srgbClr val="000000"/>
                  </a:solidFill>
                  <a:latin typeface="KaiTi" pitchFamily="49" charset="-122"/>
                  <a:ea typeface="KaiTi" pitchFamily="49" charset="-122"/>
                </a:rPr>
                <a:t>耶稣</a:t>
              </a:r>
              <a:endParaRPr lang="en-US" sz="1200" dirty="0">
                <a:solidFill>
                  <a:srgbClr val="000000"/>
                </a:solidFill>
                <a:latin typeface="KaiTi" pitchFamily="49" charset="-122"/>
                <a:ea typeface="KaiTi" pitchFamily="49" charset="-122"/>
              </a:endParaRPr>
            </a:p>
          </p:txBody>
        </p:sp>
        <p:sp>
          <p:nvSpPr>
            <p:cNvPr id="63" name="Rectangle 20"/>
            <p:cNvSpPr>
              <a:spLocks noChangeArrowheads="1"/>
            </p:cNvSpPr>
            <p:nvPr/>
          </p:nvSpPr>
          <p:spPr bwMode="auto">
            <a:xfrm>
              <a:off x="8181976" y="3751263"/>
              <a:ext cx="438571"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Helvetica" charset="0"/>
                </a:rPr>
                <a:t>十架</a:t>
              </a:r>
              <a:endParaRPr lang="en-US" sz="900" i="1" dirty="0">
                <a:solidFill>
                  <a:srgbClr val="000000"/>
                </a:solidFill>
                <a:effectLst>
                  <a:outerShdw blurRad="38100" dist="38100" dir="2700000" algn="tl">
                    <a:srgbClr val="FFFFFF"/>
                  </a:outerShdw>
                </a:effectLst>
                <a:latin typeface="Helvetica" charset="0"/>
              </a:endParaRPr>
            </a:p>
          </p:txBody>
        </p:sp>
        <p:sp>
          <p:nvSpPr>
            <p:cNvPr id="64" name="Rectangle 22"/>
            <p:cNvSpPr>
              <a:spLocks noChangeArrowheads="1"/>
            </p:cNvSpPr>
            <p:nvPr/>
          </p:nvSpPr>
          <p:spPr bwMode="auto">
            <a:xfrm>
              <a:off x="8135938" y="3884613"/>
              <a:ext cx="413574"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KaiTi" pitchFamily="49" charset="-122"/>
                  <a:ea typeface="KaiTi" pitchFamily="49" charset="-122"/>
                </a:rPr>
                <a:t>教</a:t>
              </a:r>
              <a:r>
                <a:rPr lang="zh-TW" altLang="en-US" sz="900" i="1" dirty="0">
                  <a:solidFill>
                    <a:srgbClr val="000000"/>
                  </a:solidFill>
                  <a:effectLst>
                    <a:outerShdw blurRad="38100" dist="38100" dir="2700000" algn="tl">
                      <a:srgbClr val="FFFFFF"/>
                    </a:outerShdw>
                  </a:effectLst>
                  <a:latin typeface="KaiTi" pitchFamily="49" charset="-122"/>
                  <a:ea typeface="KaiTi" pitchFamily="49" charset="-122"/>
                </a:rPr>
                <a:t>會</a:t>
              </a:r>
              <a:endParaRPr lang="en-US" sz="900" i="1" dirty="0">
                <a:solidFill>
                  <a:srgbClr val="000000"/>
                </a:solidFill>
                <a:effectLst>
                  <a:outerShdw blurRad="38100" dist="38100" dir="2700000" algn="tl">
                    <a:srgbClr val="FFFFFF"/>
                  </a:outerShdw>
                </a:effectLst>
                <a:latin typeface="KaiTi" pitchFamily="49" charset="-122"/>
                <a:ea typeface="KaiTi" pitchFamily="49" charset="-122"/>
              </a:endParaRPr>
            </a:p>
          </p:txBody>
        </p:sp>
        <p:sp>
          <p:nvSpPr>
            <p:cNvPr id="65" name="Line 2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Line 2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67" name="Rectangle 26"/>
            <p:cNvSpPr>
              <a:spLocks noChangeArrowheads="1"/>
            </p:cNvSpPr>
            <p:nvPr/>
          </p:nvSpPr>
          <p:spPr bwMode="auto">
            <a:xfrm>
              <a:off x="8213726"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68" name="Rectangle 27"/>
            <p:cNvSpPr>
              <a:spLocks noChangeArrowheads="1"/>
            </p:cNvSpPr>
            <p:nvPr/>
          </p:nvSpPr>
          <p:spPr bwMode="auto">
            <a:xfrm>
              <a:off x="8229599" y="3614738"/>
              <a:ext cx="439222" cy="243656"/>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1000" i="1" dirty="0">
                  <a:solidFill>
                    <a:srgbClr val="000000"/>
                  </a:solidFill>
                  <a:effectLst>
                    <a:outerShdw blurRad="38100" dist="38100" dir="2700000" algn="tl">
                      <a:srgbClr val="FFFFFF"/>
                    </a:outerShdw>
                  </a:effectLst>
                  <a:latin typeface="KaiTi" pitchFamily="49" charset="-122"/>
                  <a:ea typeface="KaiTi" pitchFamily="49" charset="-122"/>
                </a:rPr>
                <a:t>生命</a:t>
              </a:r>
              <a:endParaRPr lang="en-US" sz="1000" i="1" dirty="0">
                <a:solidFill>
                  <a:srgbClr val="000000"/>
                </a:solidFill>
                <a:effectLst>
                  <a:outerShdw blurRad="38100" dist="38100" dir="2700000" algn="tl">
                    <a:srgbClr val="FFFFFF"/>
                  </a:outerShdw>
                </a:effectLst>
                <a:latin typeface="KaiTi" pitchFamily="49" charset="-122"/>
                <a:ea typeface="KaiTi" pitchFamily="49" charset="-122"/>
              </a:endParaRPr>
            </a:p>
          </p:txBody>
        </p:sp>
      </p:grpSp>
    </p:spTree>
  </p:cSld>
  <p:clrMapOvr>
    <a:overrideClrMapping bg1="dk2" tx1="lt1" bg2="dk1" tx2="lt2" accent1="accent1" accent2="accent2" accent3="accent3" accent4="accent4" accent5="accent5" accent6="accent6" hlink="hlink" folHlink="folHlink"/>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7" name="Group 30"/>
          <p:cNvGrpSpPr>
            <a:grpSpLocks/>
          </p:cNvGrpSpPr>
          <p:nvPr/>
        </p:nvGrpSpPr>
        <p:grpSpPr bwMode="auto">
          <a:xfrm>
            <a:off x="623888" y="596900"/>
            <a:ext cx="7877175" cy="5651500"/>
            <a:chOff x="393" y="376"/>
            <a:chExt cx="4962" cy="3560"/>
          </a:xfrm>
        </p:grpSpPr>
        <p:pic>
          <p:nvPicPr>
            <p:cNvPr id="132102" name="Picture 3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3"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132104"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132098"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425450" y="647700"/>
            <a:ext cx="8611046" cy="31700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r>
              <a:rPr lang="en-US" sz="4000" dirty="0">
                <a:solidFill>
                  <a:srgbClr val="FFFFFF"/>
                </a:solidFill>
                <a:latin typeface="Helvetica"/>
                <a:cs typeface="Helvetica"/>
              </a:rPr>
              <a:t>“</a:t>
            </a:r>
            <a:r>
              <a:rPr lang="en-US" altLang="zh-TW" sz="4000" baseline="30000" dirty="0">
                <a:solidFill>
                  <a:srgbClr val="FFFFFF"/>
                </a:solidFill>
              </a:rPr>
              <a:t>5</a:t>
            </a:r>
            <a:r>
              <a:rPr lang="zh-TW" altLang="en-US" sz="4000" dirty="0">
                <a:solidFill>
                  <a:srgbClr val="FFFFFF"/>
                </a:solidFill>
              </a:rPr>
              <a:t> </a:t>
            </a:r>
            <a:r>
              <a:rPr lang="zh-TW" altLang="en-US" sz="4000" dirty="0">
                <a:solidFill>
                  <a:srgbClr val="FFFFFF"/>
                </a:solidFill>
                <a:latin typeface="KaiTi" pitchFamily="49" charset="-122"/>
                <a:ea typeface="KaiTi" pitchFamily="49" charset="-122"/>
              </a:rPr>
              <a:t>耶穌差這十二個人去，吩咐他們</a:t>
            </a:r>
            <a:endParaRPr lang="en-US" altLang="zh-TW" sz="4000" dirty="0">
              <a:solidFill>
                <a:srgbClr val="FFFFFF"/>
              </a:solidFill>
              <a:latin typeface="KaiTi" pitchFamily="49" charset="-122"/>
              <a:ea typeface="KaiTi" pitchFamily="49" charset="-122"/>
            </a:endParaRPr>
          </a:p>
          <a:p>
            <a:r>
              <a:rPr lang="zh-TW" altLang="en-US" sz="4000" dirty="0">
                <a:solidFill>
                  <a:srgbClr val="FFFFFF"/>
                </a:solidFill>
                <a:latin typeface="KaiTi" pitchFamily="49" charset="-122"/>
                <a:ea typeface="KaiTi" pitchFamily="49" charset="-122"/>
              </a:rPr>
              <a:t>  說</a:t>
            </a:r>
            <a:r>
              <a:rPr lang="en-US" altLang="zh-TW" sz="4000" dirty="0">
                <a:solidFill>
                  <a:srgbClr val="FFFFFF"/>
                </a:solidFill>
                <a:latin typeface="KaiTi" pitchFamily="49" charset="-122"/>
                <a:ea typeface="KaiTi" pitchFamily="49" charset="-122"/>
              </a:rPr>
              <a:t>:</a:t>
            </a:r>
            <a:r>
              <a:rPr lang="zh-TW" altLang="en-US" sz="4000" dirty="0">
                <a:solidFill>
                  <a:srgbClr val="FFFFFF"/>
                </a:solidFill>
                <a:latin typeface="KaiTi" pitchFamily="49" charset="-122"/>
                <a:ea typeface="KaiTi" pitchFamily="49" charset="-122"/>
              </a:rPr>
              <a:t>外邦人的路</a:t>
            </a:r>
            <a:r>
              <a:rPr lang="en-US" altLang="zh-TW" sz="4000" dirty="0">
                <a:solidFill>
                  <a:srgbClr val="FFFFFF"/>
                </a:solidFill>
                <a:latin typeface="KaiTi" pitchFamily="49" charset="-122"/>
                <a:ea typeface="KaiTi" pitchFamily="49" charset="-122"/>
              </a:rPr>
              <a:t>,</a:t>
            </a:r>
            <a:r>
              <a:rPr lang="zh-TW" altLang="en-US" sz="4000" dirty="0">
                <a:solidFill>
                  <a:srgbClr val="FFFFFF"/>
                </a:solidFill>
                <a:latin typeface="KaiTi" pitchFamily="49" charset="-122"/>
                <a:ea typeface="KaiTi" pitchFamily="49" charset="-122"/>
              </a:rPr>
              <a:t>你們不要走；</a:t>
            </a:r>
            <a:endParaRPr lang="en-US" altLang="zh-TW" sz="4000" dirty="0">
              <a:solidFill>
                <a:srgbClr val="FFFFFF"/>
              </a:solidFill>
              <a:latin typeface="KaiTi" pitchFamily="49" charset="-122"/>
              <a:ea typeface="KaiTi" pitchFamily="49" charset="-122"/>
            </a:endParaRPr>
          </a:p>
          <a:p>
            <a:r>
              <a:rPr lang="zh-TW" altLang="en-US" sz="4000" dirty="0">
                <a:solidFill>
                  <a:srgbClr val="FFFFFF"/>
                </a:solidFill>
                <a:latin typeface="KaiTi" pitchFamily="49" charset="-122"/>
                <a:ea typeface="KaiTi" pitchFamily="49" charset="-122"/>
              </a:rPr>
              <a:t>  撒瑪利亞人的城，你們不要進 ；</a:t>
            </a:r>
          </a:p>
          <a:p>
            <a:r>
              <a:rPr lang="zh-TW" altLang="en-US" sz="4000" dirty="0">
                <a:solidFill>
                  <a:srgbClr val="FFFFFF"/>
                </a:solidFill>
                <a:latin typeface="KaiTi" pitchFamily="49" charset="-122"/>
                <a:ea typeface="KaiTi" pitchFamily="49" charset="-122"/>
              </a:rPr>
              <a:t> </a:t>
            </a:r>
            <a:r>
              <a:rPr lang="en-US" altLang="zh-TW" sz="4000" baseline="30000" dirty="0">
                <a:solidFill>
                  <a:srgbClr val="FFFFFF"/>
                </a:solidFill>
                <a:latin typeface="KaiTi" pitchFamily="49" charset="-122"/>
                <a:ea typeface="KaiTi" pitchFamily="49" charset="-122"/>
              </a:rPr>
              <a:t>6</a:t>
            </a:r>
            <a:r>
              <a:rPr lang="zh-TW" altLang="en-US" sz="4000" dirty="0">
                <a:solidFill>
                  <a:srgbClr val="FFFFFF"/>
                </a:solidFill>
                <a:latin typeface="KaiTi" pitchFamily="49" charset="-122"/>
                <a:ea typeface="KaiTi" pitchFamily="49" charset="-122"/>
              </a:rPr>
              <a:t>寧可往以色列家迷失的羊那裏去。</a:t>
            </a:r>
          </a:p>
          <a:p>
            <a:r>
              <a:rPr lang="zh-TW" altLang="en-US" sz="4000" dirty="0">
                <a:solidFill>
                  <a:srgbClr val="FFFFFF"/>
                </a:solidFill>
                <a:latin typeface="KaiTi" pitchFamily="49" charset="-122"/>
                <a:ea typeface="KaiTi" pitchFamily="49" charset="-122"/>
              </a:rPr>
              <a:t> </a:t>
            </a:r>
            <a:r>
              <a:rPr lang="en-US" altLang="zh-TW" sz="4000" baseline="30000" dirty="0">
                <a:solidFill>
                  <a:srgbClr val="FFFFFF"/>
                </a:solidFill>
                <a:latin typeface="KaiTi" pitchFamily="49" charset="-122"/>
                <a:ea typeface="KaiTi" pitchFamily="49" charset="-122"/>
              </a:rPr>
              <a:t>7</a:t>
            </a:r>
            <a:r>
              <a:rPr lang="zh-TW" altLang="en-US" sz="4000" dirty="0">
                <a:solidFill>
                  <a:srgbClr val="FFFFFF"/>
                </a:solidFill>
                <a:latin typeface="KaiTi" pitchFamily="49" charset="-122"/>
                <a:ea typeface="KaiTi" pitchFamily="49" charset="-122"/>
              </a:rPr>
              <a:t>隨走隨傳，說</a:t>
            </a:r>
            <a:r>
              <a:rPr lang="zh-TW" altLang="en-US" sz="4000" dirty="0">
                <a:solidFill>
                  <a:srgbClr val="FFFF00"/>
                </a:solidFill>
                <a:latin typeface="KaiTi" pitchFamily="49" charset="-122"/>
                <a:ea typeface="KaiTi" pitchFamily="49" charset="-122"/>
              </a:rPr>
              <a:t>天國近了</a:t>
            </a:r>
            <a:r>
              <a:rPr lang="zh-TW" altLang="en-US" sz="4000" dirty="0">
                <a:solidFill>
                  <a:srgbClr val="FFFFFF"/>
                </a:solidFill>
                <a:latin typeface="KaiTi" pitchFamily="49" charset="-122"/>
                <a:ea typeface="KaiTi" pitchFamily="49" charset="-122"/>
              </a:rPr>
              <a:t>！</a:t>
            </a:r>
            <a:r>
              <a:rPr lang="fr-FR" sz="4000" dirty="0">
                <a:solidFill>
                  <a:srgbClr val="FFFFFF"/>
                </a:solidFill>
                <a:latin typeface="KaiTi" pitchFamily="49" charset="-122"/>
                <a:ea typeface="KaiTi" pitchFamily="49" charset="-122"/>
                <a:cs typeface="Helvetica"/>
              </a:rPr>
              <a:t>'</a:t>
            </a:r>
            <a:r>
              <a:rPr lang="en-US" sz="4000" dirty="0">
                <a:solidFill>
                  <a:srgbClr val="FFFFFF"/>
                </a:solidFill>
                <a:latin typeface="KaiTi" pitchFamily="49" charset="-122"/>
                <a:ea typeface="KaiTi" pitchFamily="49" charset="-122"/>
                <a:cs typeface="Helvetica"/>
              </a:rPr>
              <a:t>"</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a:off x="914400" y="5229225"/>
            <a:ext cx="8229600" cy="998538"/>
          </a:xfrm>
          <a:prstGeom prst="rect">
            <a:avLst/>
          </a:prstGeom>
        </p:spPr>
        <p:txBody>
          <a:bodyPr/>
          <a:lstStyle/>
          <a:p>
            <a:pPr eaLnBrk="1" hangingPunct="1">
              <a:defRPr/>
            </a:pPr>
            <a:r>
              <a:rPr lang="zh-TW" altLang="en-US" sz="4000" kern="1200" dirty="0">
                <a:solidFill>
                  <a:srgbClr val="FFFFFF"/>
                </a:solidFill>
                <a:latin typeface="KaiTi" pitchFamily="49" charset="-122"/>
                <a:ea typeface="KaiTi" pitchFamily="49" charset="-122"/>
                <a:cs typeface="Helvetica"/>
              </a:rPr>
              <a:t>馬太 </a:t>
            </a:r>
            <a:r>
              <a:rPr lang="hu-HU" sz="4000" kern="1200" dirty="0">
                <a:solidFill>
                  <a:srgbClr val="FFFFFF"/>
                </a:solidFill>
                <a:latin typeface="KaiTi" pitchFamily="49" charset="-122"/>
                <a:ea typeface="KaiTi" pitchFamily="49" charset="-122"/>
                <a:cs typeface="Helvetica"/>
              </a:rPr>
              <a:t>10:5-7</a:t>
            </a:r>
            <a:endParaRPr lang="en-US" dirty="0">
              <a:latin typeface="KaiTi" pitchFamily="49" charset="-122"/>
              <a:ea typeface="KaiTi" pitchFamily="49" charset="-122"/>
            </a:endParaRPr>
          </a:p>
        </p:txBody>
      </p:sp>
      <p:grpSp>
        <p:nvGrpSpPr>
          <p:cNvPr id="31" name="Group 9"/>
          <p:cNvGrpSpPr/>
          <p:nvPr/>
        </p:nvGrpSpPr>
        <p:grpSpPr>
          <a:xfrm>
            <a:off x="7668344" y="3861048"/>
            <a:ext cx="1024508" cy="1246342"/>
            <a:chOff x="8005763" y="3429000"/>
            <a:chExt cx="952500" cy="1246342"/>
          </a:xfrm>
        </p:grpSpPr>
        <p:sp>
          <p:nvSpPr>
            <p:cNvPr id="32" name="AutoShape 8"/>
            <p:cNvSpPr>
              <a:spLocks noChangeArrowheads="1"/>
            </p:cNvSpPr>
            <p:nvPr/>
          </p:nvSpPr>
          <p:spPr bwMode="auto">
            <a:xfrm>
              <a:off x="8007351"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33" name="Rectangle 9"/>
            <p:cNvSpPr>
              <a:spLocks noChangeArrowheads="1"/>
            </p:cNvSpPr>
            <p:nvPr/>
          </p:nvSpPr>
          <p:spPr bwMode="auto">
            <a:xfrm>
              <a:off x="8005763" y="3684588"/>
              <a:ext cx="952500" cy="985838"/>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34" name="Line 10"/>
            <p:cNvSpPr>
              <a:spLocks noChangeShapeType="1"/>
            </p:cNvSpPr>
            <p:nvPr/>
          </p:nvSpPr>
          <p:spPr bwMode="auto">
            <a:xfrm>
              <a:off x="8037514"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11"/>
            <p:cNvSpPr>
              <a:spLocks noChangeShapeType="1"/>
            </p:cNvSpPr>
            <p:nvPr/>
          </p:nvSpPr>
          <p:spPr bwMode="auto">
            <a:xfrm>
              <a:off x="8043864"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1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1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1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Rectangle 15"/>
            <p:cNvSpPr>
              <a:spLocks noChangeArrowheads="1"/>
            </p:cNvSpPr>
            <p:nvPr/>
          </p:nvSpPr>
          <p:spPr bwMode="auto">
            <a:xfrm>
              <a:off x="8159751" y="4043363"/>
              <a:ext cx="3994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000000"/>
                  </a:solidFill>
                  <a:latin typeface="Helvetica" charset="0"/>
                </a:rPr>
                <a:t>福音</a:t>
              </a:r>
              <a:endParaRPr lang="en-US" sz="800" dirty="0">
                <a:solidFill>
                  <a:srgbClr val="000000"/>
                </a:solidFill>
                <a:latin typeface="Helvetica" charset="0"/>
              </a:endParaRPr>
            </a:p>
          </p:txBody>
        </p:sp>
        <p:sp>
          <p:nvSpPr>
            <p:cNvPr id="40" name="Rectangle 16"/>
            <p:cNvSpPr>
              <a:spLocks noChangeArrowheads="1"/>
            </p:cNvSpPr>
            <p:nvPr/>
          </p:nvSpPr>
          <p:spPr bwMode="auto">
            <a:xfrm>
              <a:off x="8100392" y="416755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chemeClr val="bg2"/>
                  </a:solidFill>
                  <a:latin typeface="KaiTi" pitchFamily="49" charset="-122"/>
                  <a:ea typeface="KaiTi" pitchFamily="49" charset="-122"/>
                </a:rPr>
                <a:t>使徒行</a:t>
              </a:r>
              <a:r>
                <a:rPr lang="zh-TW" altLang="en-US" sz="800" dirty="0">
                  <a:solidFill>
                    <a:schemeClr val="bg2"/>
                  </a:solidFill>
                  <a:latin typeface="KaiTi" pitchFamily="49" charset="-122"/>
                  <a:ea typeface="KaiTi" pitchFamily="49" charset="-122"/>
                </a:rPr>
                <a:t>傳</a:t>
              </a:r>
              <a:endParaRPr lang="en-US" sz="800" dirty="0">
                <a:solidFill>
                  <a:schemeClr val="bg2"/>
                </a:solidFill>
                <a:latin typeface="KaiTi" pitchFamily="49" charset="-122"/>
                <a:ea typeface="KaiTi" pitchFamily="49" charset="-122"/>
              </a:endParaRPr>
            </a:p>
          </p:txBody>
        </p:sp>
        <p:sp>
          <p:nvSpPr>
            <p:cNvPr id="41" name="Rectangle 17"/>
            <p:cNvSpPr>
              <a:spLocks noChangeArrowheads="1"/>
            </p:cNvSpPr>
            <p:nvPr/>
          </p:nvSpPr>
          <p:spPr bwMode="auto">
            <a:xfrm>
              <a:off x="8100392" y="432276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1A0004"/>
                  </a:solidFill>
                  <a:latin typeface="KaiTi" pitchFamily="49" charset="-122"/>
                  <a:ea typeface="KaiTi" pitchFamily="49" charset="-122"/>
                </a:rPr>
                <a:t>保</a:t>
              </a:r>
              <a:r>
                <a:rPr lang="zh-TW" altLang="en-US" sz="800" dirty="0">
                  <a:solidFill>
                    <a:srgbClr val="1A0004"/>
                  </a:solidFill>
                  <a:latin typeface="KaiTi" pitchFamily="49" charset="-122"/>
                  <a:ea typeface="KaiTi" pitchFamily="49" charset="-122"/>
                </a:rPr>
                <a:t>羅書信</a:t>
              </a:r>
              <a:endParaRPr lang="en-US" sz="800" dirty="0">
                <a:solidFill>
                  <a:srgbClr val="1A0004"/>
                </a:solidFill>
                <a:latin typeface="KaiTi" pitchFamily="49" charset="-122"/>
                <a:ea typeface="KaiTi" pitchFamily="49" charset="-122"/>
              </a:endParaRPr>
            </a:p>
          </p:txBody>
        </p:sp>
        <p:sp>
          <p:nvSpPr>
            <p:cNvPr id="42" name="Rectangle 18"/>
            <p:cNvSpPr>
              <a:spLocks noChangeArrowheads="1"/>
            </p:cNvSpPr>
            <p:nvPr/>
          </p:nvSpPr>
          <p:spPr bwMode="auto">
            <a:xfrm>
              <a:off x="8107363" y="4462463"/>
              <a:ext cx="49051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TW" altLang="en-US" sz="800" dirty="0">
                  <a:solidFill>
                    <a:srgbClr val="1A0004"/>
                  </a:solidFill>
                  <a:latin typeface="KaiTi" pitchFamily="49" charset="-122"/>
                  <a:ea typeface="KaiTi" pitchFamily="49" charset="-122"/>
                </a:rPr>
                <a:t>啟示錄</a:t>
              </a:r>
              <a:endParaRPr lang="en-US" sz="800" dirty="0">
                <a:solidFill>
                  <a:srgbClr val="1A0004"/>
                </a:solidFill>
                <a:latin typeface="KaiTi" pitchFamily="49" charset="-122"/>
                <a:ea typeface="KaiTi" pitchFamily="49" charset="-122"/>
              </a:endParaRPr>
            </a:p>
          </p:txBody>
        </p:sp>
        <p:sp>
          <p:nvSpPr>
            <p:cNvPr id="43" name="Rectangle 19"/>
            <p:cNvSpPr>
              <a:spLocks noChangeArrowheads="1"/>
            </p:cNvSpPr>
            <p:nvPr/>
          </p:nvSpPr>
          <p:spPr bwMode="auto">
            <a:xfrm>
              <a:off x="8034338" y="3429000"/>
              <a:ext cx="508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1200" dirty="0">
                  <a:solidFill>
                    <a:srgbClr val="000000"/>
                  </a:solidFill>
                  <a:latin typeface="KaiTi" pitchFamily="49" charset="-122"/>
                  <a:ea typeface="KaiTi" pitchFamily="49" charset="-122"/>
                </a:rPr>
                <a:t>耶稣</a:t>
              </a:r>
              <a:endParaRPr lang="en-US" sz="1200" dirty="0">
                <a:solidFill>
                  <a:srgbClr val="000000"/>
                </a:solidFill>
                <a:latin typeface="KaiTi" pitchFamily="49" charset="-122"/>
                <a:ea typeface="KaiTi" pitchFamily="49" charset="-122"/>
              </a:endParaRPr>
            </a:p>
          </p:txBody>
        </p:sp>
        <p:sp>
          <p:nvSpPr>
            <p:cNvPr id="44" name="Rectangle 20"/>
            <p:cNvSpPr>
              <a:spLocks noChangeArrowheads="1"/>
            </p:cNvSpPr>
            <p:nvPr/>
          </p:nvSpPr>
          <p:spPr bwMode="auto">
            <a:xfrm>
              <a:off x="8181976" y="3751263"/>
              <a:ext cx="438571"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Helvetica" charset="0"/>
                </a:rPr>
                <a:t>十架</a:t>
              </a:r>
              <a:endParaRPr lang="en-US" sz="900" i="1" dirty="0">
                <a:solidFill>
                  <a:srgbClr val="000000"/>
                </a:solidFill>
                <a:effectLst>
                  <a:outerShdw blurRad="38100" dist="38100" dir="2700000" algn="tl">
                    <a:srgbClr val="FFFFFF"/>
                  </a:outerShdw>
                </a:effectLst>
                <a:latin typeface="Helvetica" charset="0"/>
              </a:endParaRPr>
            </a:p>
          </p:txBody>
        </p:sp>
        <p:sp>
          <p:nvSpPr>
            <p:cNvPr id="45" name="Rectangle 22"/>
            <p:cNvSpPr>
              <a:spLocks noChangeArrowheads="1"/>
            </p:cNvSpPr>
            <p:nvPr/>
          </p:nvSpPr>
          <p:spPr bwMode="auto">
            <a:xfrm>
              <a:off x="8135938" y="3884613"/>
              <a:ext cx="413574"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KaiTi" pitchFamily="49" charset="-122"/>
                  <a:ea typeface="KaiTi" pitchFamily="49" charset="-122"/>
                </a:rPr>
                <a:t>教</a:t>
              </a:r>
              <a:r>
                <a:rPr lang="zh-TW" altLang="en-US" sz="900" i="1" dirty="0">
                  <a:solidFill>
                    <a:srgbClr val="000000"/>
                  </a:solidFill>
                  <a:effectLst>
                    <a:outerShdw blurRad="38100" dist="38100" dir="2700000" algn="tl">
                      <a:srgbClr val="FFFFFF"/>
                    </a:outerShdw>
                  </a:effectLst>
                  <a:latin typeface="KaiTi" pitchFamily="49" charset="-122"/>
                  <a:ea typeface="KaiTi" pitchFamily="49" charset="-122"/>
                </a:rPr>
                <a:t>會</a:t>
              </a:r>
              <a:endParaRPr lang="en-US" sz="900" i="1" dirty="0">
                <a:solidFill>
                  <a:srgbClr val="000000"/>
                </a:solidFill>
                <a:effectLst>
                  <a:outerShdw blurRad="38100" dist="38100" dir="2700000" algn="tl">
                    <a:srgbClr val="FFFFFF"/>
                  </a:outerShdw>
                </a:effectLst>
                <a:latin typeface="KaiTi" pitchFamily="49" charset="-122"/>
                <a:ea typeface="KaiTi" pitchFamily="49" charset="-122"/>
              </a:endParaRPr>
            </a:p>
          </p:txBody>
        </p:sp>
        <p:sp>
          <p:nvSpPr>
            <p:cNvPr id="46" name="Line 2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 name="Rectangle 26"/>
            <p:cNvSpPr>
              <a:spLocks noChangeArrowheads="1"/>
            </p:cNvSpPr>
            <p:nvPr/>
          </p:nvSpPr>
          <p:spPr bwMode="auto">
            <a:xfrm>
              <a:off x="8213726"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49" name="Rectangle 27"/>
            <p:cNvSpPr>
              <a:spLocks noChangeArrowheads="1"/>
            </p:cNvSpPr>
            <p:nvPr/>
          </p:nvSpPr>
          <p:spPr bwMode="auto">
            <a:xfrm>
              <a:off x="8229599" y="3614738"/>
              <a:ext cx="439222" cy="243656"/>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1000" i="1" dirty="0">
                  <a:solidFill>
                    <a:srgbClr val="000000"/>
                  </a:solidFill>
                  <a:effectLst>
                    <a:outerShdw blurRad="38100" dist="38100" dir="2700000" algn="tl">
                      <a:srgbClr val="FFFFFF"/>
                    </a:outerShdw>
                  </a:effectLst>
                  <a:latin typeface="KaiTi" pitchFamily="49" charset="-122"/>
                  <a:ea typeface="KaiTi" pitchFamily="49" charset="-122"/>
                </a:rPr>
                <a:t>生命</a:t>
              </a:r>
              <a:endParaRPr lang="en-US" sz="1000" i="1" dirty="0">
                <a:solidFill>
                  <a:srgbClr val="000000"/>
                </a:solidFill>
                <a:effectLst>
                  <a:outerShdw blurRad="38100" dist="38100" dir="2700000" algn="tl">
                    <a:srgbClr val="FFFFFF"/>
                  </a:outerShdw>
                </a:effectLst>
                <a:latin typeface="KaiTi" pitchFamily="49" charset="-122"/>
                <a:ea typeface="KaiTi" pitchFamily="49" charset="-122"/>
              </a:endParaRPr>
            </a:p>
          </p:txBody>
        </p:sp>
      </p:grpSp>
    </p:spTree>
  </p:cSld>
  <p:clrMapOvr>
    <a:overrideClrMapping bg1="dk2" tx1="lt1" bg2="dk1" tx2="lt2" accent1="accent1" accent2="accent2" accent3="accent3" accent4="accent4" accent5="accent5" accent6="accent6" hlink="hlink" folHlink="folHlink"/>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4145" name="Group 29"/>
          <p:cNvGrpSpPr>
            <a:grpSpLocks/>
          </p:cNvGrpSpPr>
          <p:nvPr/>
        </p:nvGrpSpPr>
        <p:grpSpPr bwMode="auto">
          <a:xfrm>
            <a:off x="623888" y="596900"/>
            <a:ext cx="7877175" cy="5651500"/>
            <a:chOff x="393" y="376"/>
            <a:chExt cx="4962" cy="3560"/>
          </a:xfrm>
        </p:grpSpPr>
        <p:pic>
          <p:nvPicPr>
            <p:cNvPr id="134171" name="Picture 30"/>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72"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134173"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134146"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535579" name="Text Box 27"/>
          <p:cNvSpPr txBox="1">
            <a:spLocks noChangeArrowheads="1"/>
          </p:cNvSpPr>
          <p:nvPr/>
        </p:nvSpPr>
        <p:spPr bwMode="auto">
          <a:xfrm>
            <a:off x="755650" y="1617663"/>
            <a:ext cx="7675563" cy="163121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ja-JP" altLang="en-US" sz="4000" dirty="0">
                <a:latin typeface="Helvetica" charset="0"/>
              </a:rPr>
              <a:t>“</a:t>
            </a:r>
            <a:r>
              <a:rPr lang="ja-JP" altLang="en-US" sz="4000" dirty="0">
                <a:latin typeface="KaiTi" pitchFamily="49" charset="-122"/>
                <a:ea typeface="KaiTi" pitchFamily="49" charset="-122"/>
              </a:rPr>
              <a:t>你</a:t>
            </a:r>
            <a:r>
              <a:rPr lang="zh-TW" altLang="en-US" sz="4000" dirty="0">
                <a:latin typeface="KaiTi" pitchFamily="49" charset="-122"/>
                <a:ea typeface="KaiTi" pitchFamily="49" charset="-122"/>
              </a:rPr>
              <a:t>們</a:t>
            </a:r>
            <a:r>
              <a:rPr lang="ja-JP" altLang="en-US" sz="4000" dirty="0">
                <a:latin typeface="KaiTi" pitchFamily="49" charset="-122"/>
                <a:ea typeface="KaiTi" pitchFamily="49" charset="-122"/>
              </a:rPr>
              <a:t>要</a:t>
            </a:r>
            <a:r>
              <a:rPr lang="ja-JP" altLang="en-US" sz="4000" dirty="0">
                <a:solidFill>
                  <a:srgbClr val="FFFF00"/>
                </a:solidFill>
                <a:latin typeface="KaiTi" pitchFamily="49" charset="-122"/>
                <a:ea typeface="KaiTi" pitchFamily="49" charset="-122"/>
              </a:rPr>
              <a:t>先求他的</a:t>
            </a:r>
            <a:r>
              <a:rPr lang="zh-TW" altLang="en-US" sz="4000" dirty="0">
                <a:solidFill>
                  <a:srgbClr val="FFFF00"/>
                </a:solidFill>
                <a:latin typeface="KaiTi" pitchFamily="49" charset="-122"/>
                <a:ea typeface="KaiTi" pitchFamily="49" charset="-122"/>
              </a:rPr>
              <a:t>國</a:t>
            </a:r>
            <a:r>
              <a:rPr lang="ja-JP" altLang="en-US" sz="4000" dirty="0">
                <a:latin typeface="KaiTi" pitchFamily="49" charset="-122"/>
                <a:ea typeface="KaiTi" pitchFamily="49" charset="-122"/>
              </a:rPr>
              <a:t>和他的</a:t>
            </a:r>
            <a:r>
              <a:rPr lang="zh-TW" altLang="en-US" sz="4000" dirty="0">
                <a:latin typeface="KaiTi" pitchFamily="49" charset="-122"/>
                <a:ea typeface="KaiTi" pitchFamily="49" charset="-122"/>
              </a:rPr>
              <a:t>義</a:t>
            </a:r>
            <a:r>
              <a:rPr lang="ja-JP" altLang="en-US" sz="4000" dirty="0">
                <a:latin typeface="KaiTi" pitchFamily="49" charset="-122"/>
                <a:ea typeface="KaiTi" pitchFamily="49" charset="-122"/>
              </a:rPr>
              <a:t>，</a:t>
            </a:r>
            <a:endParaRPr lang="en-US" altLang="ja-JP" sz="4000" dirty="0">
              <a:latin typeface="KaiTi" pitchFamily="49" charset="-122"/>
              <a:ea typeface="KaiTi" pitchFamily="49" charset="-122"/>
            </a:endParaRPr>
          </a:p>
          <a:p>
            <a:pPr algn="ctr" defTabSz="457200" eaLnBrk="1" hangingPunct="1">
              <a:spcBef>
                <a:spcPct val="50000"/>
              </a:spcBef>
              <a:defRPr/>
            </a:pPr>
            <a:r>
              <a:rPr lang="ja-JP" altLang="en-US" sz="4000" dirty="0">
                <a:latin typeface="KaiTi" pitchFamily="49" charset="-122"/>
                <a:ea typeface="KaiTi" pitchFamily="49" charset="-122"/>
              </a:rPr>
              <a:t> </a:t>
            </a:r>
            <a:r>
              <a:rPr lang="zh-TW" altLang="en-US" sz="4000" dirty="0">
                <a:latin typeface="KaiTi" pitchFamily="49" charset="-122"/>
                <a:ea typeface="KaiTi" pitchFamily="49" charset="-122"/>
              </a:rPr>
              <a:t>這</a:t>
            </a:r>
            <a:r>
              <a:rPr lang="ja-JP" altLang="en-US" sz="4000" dirty="0">
                <a:latin typeface="KaiTi" pitchFamily="49" charset="-122"/>
                <a:ea typeface="KaiTi" pitchFamily="49" charset="-122"/>
              </a:rPr>
              <a:t>些</a:t>
            </a:r>
            <a:r>
              <a:rPr lang="zh-TW" altLang="en-US" sz="4000" dirty="0">
                <a:latin typeface="KaiTi" pitchFamily="49" charset="-122"/>
                <a:ea typeface="KaiTi" pitchFamily="49" charset="-122"/>
              </a:rPr>
              <a:t>東</a:t>
            </a:r>
            <a:r>
              <a:rPr lang="ja-JP" altLang="en-US" sz="4000" dirty="0">
                <a:latin typeface="KaiTi" pitchFamily="49" charset="-122"/>
                <a:ea typeface="KaiTi" pitchFamily="49" charset="-122"/>
              </a:rPr>
              <a:t>西都要加</a:t>
            </a:r>
            <a:r>
              <a:rPr lang="zh-TW" altLang="en-US" sz="4000" dirty="0">
                <a:latin typeface="KaiTi" pitchFamily="49" charset="-122"/>
                <a:ea typeface="KaiTi" pitchFamily="49" charset="-122"/>
              </a:rPr>
              <a:t>給</a:t>
            </a:r>
            <a:r>
              <a:rPr lang="ja-JP" altLang="en-US" sz="4000" dirty="0">
                <a:latin typeface="KaiTi" pitchFamily="49" charset="-122"/>
                <a:ea typeface="KaiTi" pitchFamily="49" charset="-122"/>
              </a:rPr>
              <a:t>你</a:t>
            </a:r>
            <a:r>
              <a:rPr lang="zh-TW" altLang="en-US" sz="4000" dirty="0">
                <a:latin typeface="KaiTi" pitchFamily="49" charset="-122"/>
                <a:ea typeface="KaiTi" pitchFamily="49" charset="-122"/>
              </a:rPr>
              <a:t>們</a:t>
            </a:r>
            <a:r>
              <a:rPr lang="ja-JP" altLang="en-US" sz="4000" dirty="0">
                <a:latin typeface="KaiTi" pitchFamily="49" charset="-122"/>
                <a:ea typeface="KaiTi" pitchFamily="49" charset="-122"/>
              </a:rPr>
              <a:t>了 。”</a:t>
            </a:r>
            <a:endParaRPr lang="en-US" altLang="ja-JP" sz="4000" dirty="0">
              <a:latin typeface="KaiTi" pitchFamily="49" charset="-122"/>
              <a:ea typeface="KaiTi" pitchFamily="49" charset="-122"/>
            </a:endParaRPr>
          </a:p>
        </p:txBody>
      </p:sp>
      <p:sp>
        <p:nvSpPr>
          <p:cNvPr id="535580"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66</a:t>
            </a:r>
          </a:p>
        </p:txBody>
      </p:sp>
      <p:sp>
        <p:nvSpPr>
          <p:cNvPr id="2" name="Title 1"/>
          <p:cNvSpPr>
            <a:spLocks noGrp="1"/>
          </p:cNvSpPr>
          <p:nvPr>
            <p:ph type="title" idx="4294967295"/>
          </p:nvPr>
        </p:nvSpPr>
        <p:spPr>
          <a:xfrm>
            <a:off x="914400" y="4005263"/>
            <a:ext cx="8229600" cy="1143000"/>
          </a:xfrm>
          <a:prstGeom prst="rect">
            <a:avLst/>
          </a:prstGeom>
        </p:spPr>
        <p:txBody>
          <a:bodyPr/>
          <a:lstStyle/>
          <a:p>
            <a:pPr eaLnBrk="1" hangingPunct="1">
              <a:defRPr/>
            </a:pPr>
            <a:r>
              <a:rPr lang="zh-TW" altLang="en-US" sz="4000" kern="1200" dirty="0">
                <a:solidFill>
                  <a:srgbClr val="FFFFFF"/>
                </a:solidFill>
                <a:latin typeface="KaiTi" pitchFamily="49" charset="-122"/>
                <a:ea typeface="KaiTi" pitchFamily="49" charset="-122"/>
                <a:cs typeface="ＭＳ Ｐゴシック"/>
              </a:rPr>
              <a:t>馬</a:t>
            </a:r>
            <a:r>
              <a:rPr lang="zh-CN" altLang="en-US" sz="4000" kern="1200" dirty="0">
                <a:solidFill>
                  <a:srgbClr val="FFFFFF"/>
                </a:solidFill>
                <a:latin typeface="KaiTi" pitchFamily="49" charset="-122"/>
                <a:ea typeface="KaiTi" pitchFamily="49" charset="-122"/>
                <a:cs typeface="ＭＳ Ｐゴシック"/>
              </a:rPr>
              <a:t>太</a:t>
            </a:r>
            <a:r>
              <a:rPr lang="hu-HU" sz="4000" kern="1200" dirty="0">
                <a:solidFill>
                  <a:srgbClr val="FFFFFF"/>
                </a:solidFill>
                <a:latin typeface="KaiTi" pitchFamily="49" charset="-122"/>
                <a:ea typeface="KaiTi" pitchFamily="49" charset="-122"/>
                <a:cs typeface="ＭＳ Ｐゴシック"/>
              </a:rPr>
              <a:t>. 6:33</a:t>
            </a:r>
            <a:endParaRPr lang="en-US" dirty="0">
              <a:latin typeface="KaiTi" pitchFamily="49" charset="-122"/>
              <a:ea typeface="KaiTi" pitchFamily="49" charset="-122"/>
            </a:endParaRPr>
          </a:p>
        </p:txBody>
      </p:sp>
      <p:grpSp>
        <p:nvGrpSpPr>
          <p:cNvPr id="52" name="Group 9"/>
          <p:cNvGrpSpPr/>
          <p:nvPr/>
        </p:nvGrpSpPr>
        <p:grpSpPr>
          <a:xfrm>
            <a:off x="7668344" y="3861048"/>
            <a:ext cx="1024508" cy="1246342"/>
            <a:chOff x="8005763" y="3429000"/>
            <a:chExt cx="952500" cy="1246342"/>
          </a:xfrm>
        </p:grpSpPr>
        <p:sp>
          <p:nvSpPr>
            <p:cNvPr id="53" name="AutoShape 8"/>
            <p:cNvSpPr>
              <a:spLocks noChangeArrowheads="1"/>
            </p:cNvSpPr>
            <p:nvPr/>
          </p:nvSpPr>
          <p:spPr bwMode="auto">
            <a:xfrm>
              <a:off x="8007351"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pPr defTabSz="457200" eaLnBrk="1" hangingPunct="1"/>
              <a:endParaRPr lang="en-US" sz="1800">
                <a:solidFill>
                  <a:srgbClr val="FFFFFF"/>
                </a:solidFill>
                <a:latin typeface="Times" charset="0"/>
              </a:endParaRPr>
            </a:p>
          </p:txBody>
        </p:sp>
        <p:sp>
          <p:nvSpPr>
            <p:cNvPr id="54" name="Rectangle 9"/>
            <p:cNvSpPr>
              <a:spLocks noChangeArrowheads="1"/>
            </p:cNvSpPr>
            <p:nvPr/>
          </p:nvSpPr>
          <p:spPr bwMode="auto">
            <a:xfrm>
              <a:off x="8005763" y="3684588"/>
              <a:ext cx="952500" cy="985838"/>
            </a:xfrm>
            <a:prstGeom prst="rect">
              <a:avLst/>
            </a:prstGeom>
            <a:solidFill>
              <a:srgbClr val="FFFF00"/>
            </a:solidFill>
            <a:ln w="38100">
              <a:solidFill>
                <a:srgbClr val="000000"/>
              </a:solidFill>
              <a:miter lim="800000"/>
              <a:headEnd/>
              <a:tailEnd/>
            </a:ln>
          </p:spPr>
          <p:txBody>
            <a:bodyPr wrap="none" anchor="ctr"/>
            <a:lstStyle/>
            <a:p>
              <a:pPr defTabSz="457200" eaLnBrk="1" hangingPunct="1"/>
              <a:endParaRPr lang="en-US" sz="1800">
                <a:solidFill>
                  <a:srgbClr val="FFFFFF"/>
                </a:solidFill>
                <a:latin typeface="Times" charset="0"/>
              </a:endParaRPr>
            </a:p>
          </p:txBody>
        </p:sp>
        <p:sp>
          <p:nvSpPr>
            <p:cNvPr id="55" name="Line 10"/>
            <p:cNvSpPr>
              <a:spLocks noChangeShapeType="1"/>
            </p:cNvSpPr>
            <p:nvPr/>
          </p:nvSpPr>
          <p:spPr bwMode="auto">
            <a:xfrm>
              <a:off x="8037514" y="40624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1"/>
            <p:cNvSpPr>
              <a:spLocks noChangeShapeType="1"/>
            </p:cNvSpPr>
            <p:nvPr/>
          </p:nvSpPr>
          <p:spPr bwMode="auto">
            <a:xfrm>
              <a:off x="8043864" y="42021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1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1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Rectangle 15"/>
            <p:cNvSpPr>
              <a:spLocks noChangeArrowheads="1"/>
            </p:cNvSpPr>
            <p:nvPr/>
          </p:nvSpPr>
          <p:spPr bwMode="auto">
            <a:xfrm>
              <a:off x="8159751" y="4043363"/>
              <a:ext cx="3994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000000"/>
                  </a:solidFill>
                  <a:latin typeface="Helvetica" charset="0"/>
                </a:rPr>
                <a:t>福音</a:t>
              </a:r>
              <a:endParaRPr lang="en-US" sz="800" dirty="0">
                <a:solidFill>
                  <a:srgbClr val="000000"/>
                </a:solidFill>
                <a:latin typeface="Helvetica" charset="0"/>
              </a:endParaRPr>
            </a:p>
          </p:txBody>
        </p:sp>
        <p:sp>
          <p:nvSpPr>
            <p:cNvPr id="61" name="Rectangle 16"/>
            <p:cNvSpPr>
              <a:spLocks noChangeArrowheads="1"/>
            </p:cNvSpPr>
            <p:nvPr/>
          </p:nvSpPr>
          <p:spPr bwMode="auto">
            <a:xfrm>
              <a:off x="8100392" y="416755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chemeClr val="bg2"/>
                  </a:solidFill>
                  <a:latin typeface="KaiTi" pitchFamily="49" charset="-122"/>
                  <a:ea typeface="KaiTi" pitchFamily="49" charset="-122"/>
                </a:rPr>
                <a:t>使徒行</a:t>
              </a:r>
              <a:r>
                <a:rPr lang="zh-TW" altLang="en-US" sz="800" dirty="0">
                  <a:solidFill>
                    <a:schemeClr val="bg2"/>
                  </a:solidFill>
                  <a:latin typeface="KaiTi" pitchFamily="49" charset="-122"/>
                  <a:ea typeface="KaiTi" pitchFamily="49" charset="-122"/>
                </a:rPr>
                <a:t>傳</a:t>
              </a:r>
              <a:endParaRPr lang="en-US" sz="800" dirty="0">
                <a:solidFill>
                  <a:schemeClr val="bg2"/>
                </a:solidFill>
                <a:latin typeface="KaiTi" pitchFamily="49" charset="-122"/>
                <a:ea typeface="KaiTi" pitchFamily="49" charset="-122"/>
              </a:endParaRPr>
            </a:p>
          </p:txBody>
        </p:sp>
        <p:sp>
          <p:nvSpPr>
            <p:cNvPr id="62" name="Rectangle 17"/>
            <p:cNvSpPr>
              <a:spLocks noChangeArrowheads="1"/>
            </p:cNvSpPr>
            <p:nvPr/>
          </p:nvSpPr>
          <p:spPr bwMode="auto">
            <a:xfrm>
              <a:off x="8100392" y="4322763"/>
              <a:ext cx="5931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800" dirty="0">
                  <a:solidFill>
                    <a:srgbClr val="1A0004"/>
                  </a:solidFill>
                  <a:latin typeface="KaiTi" pitchFamily="49" charset="-122"/>
                  <a:ea typeface="KaiTi" pitchFamily="49" charset="-122"/>
                </a:rPr>
                <a:t>保</a:t>
              </a:r>
              <a:r>
                <a:rPr lang="zh-TW" altLang="en-US" sz="800" dirty="0">
                  <a:solidFill>
                    <a:srgbClr val="1A0004"/>
                  </a:solidFill>
                  <a:latin typeface="KaiTi" pitchFamily="49" charset="-122"/>
                  <a:ea typeface="KaiTi" pitchFamily="49" charset="-122"/>
                </a:rPr>
                <a:t>羅書信</a:t>
              </a:r>
              <a:endParaRPr lang="en-US" sz="800" dirty="0">
                <a:solidFill>
                  <a:srgbClr val="1A0004"/>
                </a:solidFill>
                <a:latin typeface="KaiTi" pitchFamily="49" charset="-122"/>
                <a:ea typeface="KaiTi" pitchFamily="49" charset="-122"/>
              </a:endParaRPr>
            </a:p>
          </p:txBody>
        </p:sp>
        <p:sp>
          <p:nvSpPr>
            <p:cNvPr id="63" name="Rectangle 18"/>
            <p:cNvSpPr>
              <a:spLocks noChangeArrowheads="1"/>
            </p:cNvSpPr>
            <p:nvPr/>
          </p:nvSpPr>
          <p:spPr bwMode="auto">
            <a:xfrm>
              <a:off x="8107363" y="4462463"/>
              <a:ext cx="49051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TW" altLang="en-US" sz="800" dirty="0">
                  <a:solidFill>
                    <a:srgbClr val="1A0004"/>
                  </a:solidFill>
                  <a:latin typeface="KaiTi" pitchFamily="49" charset="-122"/>
                  <a:ea typeface="KaiTi" pitchFamily="49" charset="-122"/>
                </a:rPr>
                <a:t>啟示錄</a:t>
              </a:r>
              <a:endParaRPr lang="en-US" sz="800" dirty="0">
                <a:solidFill>
                  <a:srgbClr val="1A0004"/>
                </a:solidFill>
                <a:latin typeface="KaiTi" pitchFamily="49" charset="-122"/>
                <a:ea typeface="KaiTi" pitchFamily="49" charset="-122"/>
              </a:endParaRPr>
            </a:p>
          </p:txBody>
        </p:sp>
        <p:sp>
          <p:nvSpPr>
            <p:cNvPr id="64" name="Rectangle 19"/>
            <p:cNvSpPr>
              <a:spLocks noChangeArrowheads="1"/>
            </p:cNvSpPr>
            <p:nvPr/>
          </p:nvSpPr>
          <p:spPr bwMode="auto">
            <a:xfrm>
              <a:off x="8034338" y="3429000"/>
              <a:ext cx="508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457200" eaLnBrk="1" hangingPunct="1"/>
              <a:r>
                <a:rPr lang="zh-CN" altLang="en-US" sz="1200" dirty="0">
                  <a:solidFill>
                    <a:srgbClr val="000000"/>
                  </a:solidFill>
                  <a:latin typeface="KaiTi" pitchFamily="49" charset="-122"/>
                  <a:ea typeface="KaiTi" pitchFamily="49" charset="-122"/>
                </a:rPr>
                <a:t>耶稣</a:t>
              </a:r>
              <a:endParaRPr lang="en-US" sz="1200" dirty="0">
                <a:solidFill>
                  <a:srgbClr val="000000"/>
                </a:solidFill>
                <a:latin typeface="KaiTi" pitchFamily="49" charset="-122"/>
                <a:ea typeface="KaiTi" pitchFamily="49" charset="-122"/>
              </a:endParaRPr>
            </a:p>
          </p:txBody>
        </p:sp>
        <p:sp>
          <p:nvSpPr>
            <p:cNvPr id="65" name="Rectangle 20"/>
            <p:cNvSpPr>
              <a:spLocks noChangeArrowheads="1"/>
            </p:cNvSpPr>
            <p:nvPr/>
          </p:nvSpPr>
          <p:spPr bwMode="auto">
            <a:xfrm>
              <a:off x="8181976" y="3751263"/>
              <a:ext cx="438571"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Helvetica" charset="0"/>
                </a:rPr>
                <a:t>十架</a:t>
              </a:r>
              <a:endParaRPr lang="en-US" sz="900" i="1" dirty="0">
                <a:solidFill>
                  <a:srgbClr val="000000"/>
                </a:solidFill>
                <a:effectLst>
                  <a:outerShdw blurRad="38100" dist="38100" dir="2700000" algn="tl">
                    <a:srgbClr val="FFFFFF"/>
                  </a:outerShdw>
                </a:effectLst>
                <a:latin typeface="Helvetica" charset="0"/>
              </a:endParaRPr>
            </a:p>
          </p:txBody>
        </p:sp>
        <p:sp>
          <p:nvSpPr>
            <p:cNvPr id="66" name="Rectangle 22"/>
            <p:cNvSpPr>
              <a:spLocks noChangeArrowheads="1"/>
            </p:cNvSpPr>
            <p:nvPr/>
          </p:nvSpPr>
          <p:spPr bwMode="auto">
            <a:xfrm>
              <a:off x="8135938" y="3884613"/>
              <a:ext cx="413574" cy="228268"/>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900" i="1" dirty="0">
                  <a:solidFill>
                    <a:srgbClr val="000000"/>
                  </a:solidFill>
                  <a:effectLst>
                    <a:outerShdw blurRad="38100" dist="38100" dir="2700000" algn="tl">
                      <a:srgbClr val="FFFFFF"/>
                    </a:outerShdw>
                  </a:effectLst>
                  <a:latin typeface="KaiTi" pitchFamily="49" charset="-122"/>
                  <a:ea typeface="KaiTi" pitchFamily="49" charset="-122"/>
                </a:rPr>
                <a:t>教</a:t>
              </a:r>
              <a:r>
                <a:rPr lang="zh-TW" altLang="en-US" sz="900" i="1" dirty="0">
                  <a:solidFill>
                    <a:srgbClr val="000000"/>
                  </a:solidFill>
                  <a:effectLst>
                    <a:outerShdw blurRad="38100" dist="38100" dir="2700000" algn="tl">
                      <a:srgbClr val="FFFFFF"/>
                    </a:outerShdw>
                  </a:effectLst>
                  <a:latin typeface="KaiTi" pitchFamily="49" charset="-122"/>
                  <a:ea typeface="KaiTi" pitchFamily="49" charset="-122"/>
                </a:rPr>
                <a:t>會</a:t>
              </a:r>
              <a:endParaRPr lang="en-US" sz="900" i="1" dirty="0">
                <a:solidFill>
                  <a:srgbClr val="000000"/>
                </a:solidFill>
                <a:effectLst>
                  <a:outerShdw blurRad="38100" dist="38100" dir="2700000" algn="tl">
                    <a:srgbClr val="FFFFFF"/>
                  </a:outerShdw>
                </a:effectLst>
                <a:latin typeface="KaiTi" pitchFamily="49" charset="-122"/>
                <a:ea typeface="KaiTi" pitchFamily="49" charset="-122"/>
              </a:endParaRPr>
            </a:p>
          </p:txBody>
        </p:sp>
        <p:sp>
          <p:nvSpPr>
            <p:cNvPr id="67" name="Line 2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69" name="Rectangle 26"/>
            <p:cNvSpPr>
              <a:spLocks noChangeArrowheads="1"/>
            </p:cNvSpPr>
            <p:nvPr/>
          </p:nvSpPr>
          <p:spPr bwMode="auto">
            <a:xfrm>
              <a:off x="8213726" y="3635375"/>
              <a:ext cx="504825" cy="9525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0" name="Rectangle 27"/>
            <p:cNvSpPr>
              <a:spLocks noChangeArrowheads="1"/>
            </p:cNvSpPr>
            <p:nvPr/>
          </p:nvSpPr>
          <p:spPr bwMode="auto">
            <a:xfrm>
              <a:off x="8229599" y="3614738"/>
              <a:ext cx="439222" cy="243656"/>
            </a:xfrm>
            <a:prstGeom prst="rect">
              <a:avLst/>
            </a:prstGeom>
            <a:noFill/>
            <a:ln w="12700">
              <a:noFill/>
              <a:miter lim="800000"/>
              <a:headEnd/>
              <a:tailEnd/>
            </a:ln>
            <a:effectLst/>
          </p:spPr>
          <p:txBody>
            <a:bodyPr wrap="none" lIns="90487" tIns="44450" rIns="90487" bIns="44450">
              <a:spAutoFit/>
            </a:bodyPr>
            <a:lstStyle/>
            <a:p>
              <a:pPr defTabSz="457200" eaLnBrk="1" hangingPunct="1">
                <a:defRPr/>
              </a:pPr>
              <a:r>
                <a:rPr lang="zh-CN" altLang="en-US" sz="1000" i="1" dirty="0">
                  <a:solidFill>
                    <a:srgbClr val="000000"/>
                  </a:solidFill>
                  <a:effectLst>
                    <a:outerShdw blurRad="38100" dist="38100" dir="2700000" algn="tl">
                      <a:srgbClr val="FFFFFF"/>
                    </a:outerShdw>
                  </a:effectLst>
                  <a:latin typeface="KaiTi" pitchFamily="49" charset="-122"/>
                  <a:ea typeface="KaiTi" pitchFamily="49" charset="-122"/>
                </a:rPr>
                <a:t>生命</a:t>
              </a:r>
              <a:endParaRPr lang="en-US" sz="1000" i="1" dirty="0">
                <a:solidFill>
                  <a:srgbClr val="000000"/>
                </a:solidFill>
                <a:effectLst>
                  <a:outerShdw blurRad="38100" dist="38100" dir="2700000" algn="tl">
                    <a:srgbClr val="FFFFFF"/>
                  </a:outerShdw>
                </a:effectLst>
                <a:latin typeface="KaiTi" pitchFamily="49" charset="-122"/>
                <a:ea typeface="KaiTi" pitchFamily="49" charset="-122"/>
              </a:endParaRPr>
            </a:p>
          </p:txBody>
        </p:sp>
      </p:grpSp>
    </p:spTree>
  </p:cSld>
  <p:clrMapOvr>
    <a:overrideClrMapping bg1="dk2" tx1="lt1" bg2="dk1" tx2="lt2" accent1="accent1" accent2="accent2" accent3="accent3" accent4="accent4" accent5="accent5" accent6="accent6" hlink="hlink" folHlink="folHlink"/>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23554" name="Picture 2" descr="Herod &amp; Mag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3575" y="1196975"/>
            <a:ext cx="6248400"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4" name="Text Box 3"/>
          <p:cNvSpPr txBox="1">
            <a:spLocks noChangeArrowheads="1"/>
          </p:cNvSpPr>
          <p:nvPr/>
        </p:nvSpPr>
        <p:spPr bwMode="auto">
          <a:xfrm>
            <a:off x="8350250" y="152400"/>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78b</a:t>
            </a:r>
          </a:p>
        </p:txBody>
      </p:sp>
      <p:sp>
        <p:nvSpPr>
          <p:cNvPr id="23556" name="Text Box 4"/>
          <p:cNvSpPr txBox="1">
            <a:spLocks noChangeArrowheads="1"/>
          </p:cNvSpPr>
          <p:nvPr/>
        </p:nvSpPr>
        <p:spPr bwMode="auto">
          <a:xfrm>
            <a:off x="1219267" y="1445747"/>
            <a:ext cx="1266692" cy="523220"/>
          </a:xfrm>
          <a:prstGeom prst="rect">
            <a:avLst/>
          </a:prstGeom>
          <a:solidFill>
            <a:srgbClr val="2424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dirty="0">
                <a:solidFill>
                  <a:srgbClr val="FFFFFF"/>
                </a:solidFill>
                <a:latin typeface="KaiTi" pitchFamily="49" charset="-122"/>
                <a:ea typeface="KaiTi" pitchFamily="49" charset="-122"/>
              </a:rPr>
              <a:t>政</a:t>
            </a:r>
            <a:r>
              <a:rPr lang="zh-CN" altLang="en-US" sz="2800" b="1" dirty="0">
                <a:solidFill>
                  <a:srgbClr val="FFFFFF"/>
                </a:solidFill>
                <a:latin typeface="KaiTi" pitchFamily="49" charset="-122"/>
                <a:ea typeface="KaiTi" pitchFamily="49" charset="-122"/>
              </a:rPr>
              <a:t>治性</a:t>
            </a:r>
          </a:p>
        </p:txBody>
      </p:sp>
      <p:sp>
        <p:nvSpPr>
          <p:cNvPr id="23557" name="Text Box 5"/>
          <p:cNvSpPr txBox="1">
            <a:spLocks noChangeArrowheads="1"/>
          </p:cNvSpPr>
          <p:nvPr/>
        </p:nvSpPr>
        <p:spPr bwMode="auto">
          <a:xfrm>
            <a:off x="2068579" y="2588747"/>
            <a:ext cx="1266693" cy="523220"/>
          </a:xfrm>
          <a:prstGeom prst="rect">
            <a:avLst/>
          </a:prstGeom>
          <a:solidFill>
            <a:srgbClr val="2424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FFFFFF"/>
                </a:solidFill>
                <a:latin typeface="KaiTi" pitchFamily="49" charset="-122"/>
                <a:ea typeface="KaiTi" pitchFamily="49" charset="-122"/>
              </a:rPr>
              <a:t>物</a:t>
            </a:r>
            <a:r>
              <a:rPr lang="zh-TW" altLang="en-US" sz="2800" b="1" dirty="0">
                <a:solidFill>
                  <a:srgbClr val="FFFFFF"/>
                </a:solidFill>
                <a:latin typeface="KaiTi" pitchFamily="49" charset="-122"/>
                <a:ea typeface="KaiTi" pitchFamily="49" charset="-122"/>
              </a:rPr>
              <a:t>質</a:t>
            </a:r>
            <a:r>
              <a:rPr lang="zh-CN" altLang="en-US" sz="2800" b="1" dirty="0">
                <a:solidFill>
                  <a:srgbClr val="F7F7F7"/>
                </a:solidFill>
                <a:latin typeface="KaiTi" pitchFamily="49" charset="-122"/>
                <a:ea typeface="KaiTi" pitchFamily="49" charset="-122"/>
              </a:rPr>
              <a:t>性</a:t>
            </a:r>
            <a:endParaRPr lang="zh-CN" altLang="en-US" sz="2800" b="1" dirty="0">
              <a:solidFill>
                <a:schemeClr val="bg1"/>
              </a:solidFill>
              <a:latin typeface="KaiTi" pitchFamily="49" charset="-122"/>
              <a:ea typeface="KaiTi" pitchFamily="49" charset="-122"/>
            </a:endParaRPr>
          </a:p>
        </p:txBody>
      </p:sp>
      <p:sp>
        <p:nvSpPr>
          <p:cNvPr id="23558" name="Text Box 6"/>
          <p:cNvSpPr txBox="1">
            <a:spLocks noChangeArrowheads="1"/>
          </p:cNvSpPr>
          <p:nvPr/>
        </p:nvSpPr>
        <p:spPr bwMode="auto">
          <a:xfrm>
            <a:off x="5039608" y="4549775"/>
            <a:ext cx="1261885" cy="523220"/>
          </a:xfrm>
          <a:prstGeom prst="rect">
            <a:avLst/>
          </a:prstGeom>
          <a:solidFill>
            <a:srgbClr val="2424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FFFFFF"/>
                </a:solidFill>
                <a:latin typeface="KaiTi" pitchFamily="49" charset="-122"/>
                <a:ea typeface="KaiTi" pitchFamily="49" charset="-122"/>
              </a:rPr>
              <a:t>知</a:t>
            </a:r>
            <a:r>
              <a:rPr lang="zh-TW" altLang="en-US" sz="2800" b="1" dirty="0">
                <a:solidFill>
                  <a:srgbClr val="FFFFFF"/>
                </a:solidFill>
                <a:latin typeface="KaiTi" pitchFamily="49" charset="-122"/>
                <a:ea typeface="KaiTi" pitchFamily="49" charset="-122"/>
              </a:rPr>
              <a:t>識</a:t>
            </a:r>
            <a:r>
              <a:rPr lang="zh-CN" altLang="en-US" sz="2800" b="1" dirty="0">
                <a:solidFill>
                  <a:srgbClr val="F7F7F7"/>
                </a:solidFill>
                <a:latin typeface="KaiTi" pitchFamily="49" charset="-122"/>
                <a:ea typeface="KaiTi" pitchFamily="49" charset="-122"/>
              </a:rPr>
              <a:t>性</a:t>
            </a:r>
            <a:endParaRPr lang="zh-CN" altLang="en-US" sz="2800" b="1" dirty="0">
              <a:solidFill>
                <a:srgbClr val="FFFFFF"/>
              </a:solidFill>
              <a:latin typeface="KaiTi" pitchFamily="49" charset="-122"/>
              <a:ea typeface="KaiTi" pitchFamily="49" charset="-122"/>
            </a:endParaRPr>
          </a:p>
        </p:txBody>
      </p:sp>
      <p:sp>
        <p:nvSpPr>
          <p:cNvPr id="23559" name="Text Box 7"/>
          <p:cNvSpPr txBox="1">
            <a:spLocks noChangeArrowheads="1"/>
          </p:cNvSpPr>
          <p:nvPr/>
        </p:nvSpPr>
        <p:spPr bwMode="auto">
          <a:xfrm>
            <a:off x="6681068" y="5636747"/>
            <a:ext cx="1265090" cy="523220"/>
          </a:xfrm>
          <a:prstGeom prst="rect">
            <a:avLst/>
          </a:prstGeom>
          <a:solidFill>
            <a:srgbClr val="2424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eaLnBrk="1" hangingPunct="1">
              <a:defRPr sz="2800" b="1">
                <a:solidFill>
                  <a:srgbClr val="FFFFFF"/>
                </a:solidFill>
                <a:latin typeface="KaiTi" pitchFamily="49" charset="-122"/>
                <a:ea typeface="KaiTi" pitchFamily="49"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屬靈</a:t>
            </a:r>
            <a:r>
              <a:rPr lang="zh-CN" altLang="en-US" dirty="0"/>
              <a:t>性</a:t>
            </a:r>
          </a:p>
        </p:txBody>
      </p:sp>
      <p:pic>
        <p:nvPicPr>
          <p:cNvPr id="136199" name="Picture 8" descr="three king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248025"/>
            <a:ext cx="4114800"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9"/>
          <p:cNvSpPr txBox="1">
            <a:spLocks noChangeArrowheads="1"/>
          </p:cNvSpPr>
          <p:nvPr/>
        </p:nvSpPr>
        <p:spPr bwMode="auto">
          <a:xfrm>
            <a:off x="3665538" y="3441700"/>
            <a:ext cx="1260475" cy="522288"/>
          </a:xfrm>
          <a:prstGeom prst="rect">
            <a:avLst/>
          </a:prstGeom>
          <a:solidFill>
            <a:srgbClr val="2424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latin typeface="KaiTi" pitchFamily="49" charset="-122"/>
                <a:ea typeface="KaiTi" pitchFamily="49" charset="-122"/>
              </a:rPr>
              <a:t>情</a:t>
            </a:r>
            <a:r>
              <a:rPr lang="zh-CN" altLang="en-US" sz="2800" b="1" dirty="0">
                <a:solidFill>
                  <a:srgbClr val="FFFFFF"/>
                </a:solidFill>
                <a:latin typeface="KaiTi" pitchFamily="49" charset="-122"/>
                <a:ea typeface="KaiTi" pitchFamily="49" charset="-122"/>
              </a:rPr>
              <a:t>感</a:t>
            </a:r>
            <a:r>
              <a:rPr lang="zh-CN" altLang="en-US" sz="2800" b="1" dirty="0">
                <a:solidFill>
                  <a:srgbClr val="F7F7F7"/>
                </a:solidFill>
                <a:latin typeface="KaiTi" pitchFamily="49" charset="-122"/>
                <a:ea typeface="KaiTi" pitchFamily="49" charset="-122"/>
              </a:rPr>
              <a:t>性</a:t>
            </a:r>
          </a:p>
        </p:txBody>
      </p:sp>
      <p:sp>
        <p:nvSpPr>
          <p:cNvPr id="136201" name="Rectangle 10"/>
          <p:cNvSpPr>
            <a:spLocks noGrp="1" noChangeArrowheads="1"/>
          </p:cNvSpPr>
          <p:nvPr>
            <p:ph type="title" idx="4294967295"/>
          </p:nvPr>
        </p:nvSpPr>
        <p:spPr>
          <a:xfrm>
            <a:off x="0" y="428625"/>
            <a:ext cx="8229600" cy="585788"/>
          </a:xfrm>
          <a:prstGeom prst="rect">
            <a:avLst/>
          </a:prstGeom>
          <a:solidFill>
            <a:srgbClr val="FFCC66"/>
          </a:solidFill>
        </p:spPr>
        <p:txBody>
          <a:bodyPr>
            <a:spAutoFit/>
          </a:bodyPr>
          <a:lstStyle/>
          <a:p>
            <a:pPr eaLnBrk="1" hangingPunct="1"/>
            <a:r>
              <a:rPr lang="zh-CN" altLang="en-US" sz="3200" b="1" dirty="0">
                <a:solidFill>
                  <a:schemeClr val="tx2"/>
                </a:solidFill>
                <a:latin typeface="KaiTi" pitchFamily="49" charset="-122"/>
                <a:ea typeface="KaiTi" pitchFamily="49" charset="-122"/>
                <a:cs typeface="ＭＳ Ｐゴシック" charset="0"/>
              </a:rPr>
              <a:t>以</a:t>
            </a:r>
            <a:r>
              <a:rPr lang="zh-TW" altLang="en-US" sz="3200" b="1" dirty="0">
                <a:solidFill>
                  <a:schemeClr val="tx2"/>
                </a:solidFill>
                <a:latin typeface="KaiTi" pitchFamily="49" charset="-122"/>
                <a:ea typeface="KaiTi" pitchFamily="49" charset="-122"/>
                <a:cs typeface="ＭＳ Ｐゴシック" charset="0"/>
              </a:rPr>
              <a:t>賽亞</a:t>
            </a:r>
            <a:r>
              <a:rPr lang="zh-CN" altLang="en-US" sz="3200" b="1" dirty="0">
                <a:solidFill>
                  <a:schemeClr val="tx2"/>
                </a:solidFill>
                <a:latin typeface="KaiTi" pitchFamily="49" charset="-122"/>
                <a:ea typeface="KaiTi" pitchFamily="49" charset="-122"/>
                <a:cs typeface="ＭＳ Ｐゴシック" charset="0"/>
              </a:rPr>
              <a:t>（和</a:t>
            </a:r>
            <a:r>
              <a:rPr lang="zh-TW" altLang="en-US" sz="3200" b="1" dirty="0">
                <a:solidFill>
                  <a:schemeClr val="tx2"/>
                </a:solidFill>
                <a:latin typeface="KaiTi" pitchFamily="49" charset="-122"/>
                <a:ea typeface="KaiTi" pitchFamily="49" charset="-122"/>
                <a:cs typeface="ＭＳ Ｐゴシック" charset="0"/>
              </a:rPr>
              <a:t>馬</a:t>
            </a:r>
            <a:r>
              <a:rPr lang="zh-CN" altLang="en-US" sz="3200" b="1" dirty="0">
                <a:solidFill>
                  <a:schemeClr val="tx2"/>
                </a:solidFill>
                <a:latin typeface="KaiTi" pitchFamily="49" charset="-122"/>
                <a:ea typeface="KaiTi" pitchFamily="49" charset="-122"/>
                <a:cs typeface="ＭＳ Ｐゴシック" charset="0"/>
              </a:rPr>
              <a:t>太</a:t>
            </a:r>
            <a:r>
              <a:rPr lang="en-US" altLang="zh-CN" sz="3200" b="1" dirty="0">
                <a:solidFill>
                  <a:schemeClr val="tx2"/>
                </a:solidFill>
                <a:latin typeface="KaiTi" pitchFamily="49" charset="-122"/>
                <a:ea typeface="KaiTi" pitchFamily="49" charset="-122"/>
                <a:cs typeface="ＭＳ Ｐゴシック" charset="0"/>
              </a:rPr>
              <a:t>〕</a:t>
            </a:r>
            <a:r>
              <a:rPr lang="zh-CN" altLang="en-US" sz="3200" b="1" dirty="0">
                <a:solidFill>
                  <a:schemeClr val="tx2"/>
                </a:solidFill>
                <a:latin typeface="KaiTi" pitchFamily="49" charset="-122"/>
                <a:ea typeface="KaiTi" pitchFamily="49" charset="-122"/>
                <a:cs typeface="ＭＳ Ｐゴシック" charset="0"/>
              </a:rPr>
              <a:t>如何</a:t>
            </a:r>
            <a:r>
              <a:rPr lang="zh-TW" altLang="en-US" sz="3200" b="1" dirty="0">
                <a:solidFill>
                  <a:schemeClr val="tx2"/>
                </a:solidFill>
                <a:latin typeface="KaiTi" pitchFamily="49" charset="-122"/>
                <a:ea typeface="KaiTi" pitchFamily="49" charset="-122"/>
                <a:cs typeface="ＭＳ Ｐゴシック" charset="0"/>
              </a:rPr>
              <a:t>設想</a:t>
            </a:r>
            <a:r>
              <a:rPr lang="en-US" sz="3200" b="1" dirty="0">
                <a:solidFill>
                  <a:schemeClr val="tx2"/>
                </a:solidFill>
                <a:latin typeface="KaiTi" pitchFamily="49" charset="-122"/>
                <a:ea typeface="KaiTi" pitchFamily="49" charset="-122"/>
                <a:cs typeface="ＭＳ Ｐゴシック" charset="0"/>
              </a:rPr>
              <a:t>未</a:t>
            </a:r>
            <a:r>
              <a:rPr lang="zh-TW" altLang="en-US" sz="3200" b="1" dirty="0">
                <a:solidFill>
                  <a:schemeClr val="tx2"/>
                </a:solidFill>
                <a:latin typeface="KaiTi" pitchFamily="49" charset="-122"/>
                <a:ea typeface="KaiTi" pitchFamily="49" charset="-122"/>
                <a:cs typeface="ＭＳ Ｐゴシック" charset="0"/>
              </a:rPr>
              <a:t>來</a:t>
            </a:r>
            <a:r>
              <a:rPr lang="zh-CN" altLang="en-US" sz="3200" b="1" dirty="0">
                <a:solidFill>
                  <a:schemeClr val="tx2"/>
                </a:solidFill>
                <a:latin typeface="KaiTi" pitchFamily="49" charset="-122"/>
                <a:ea typeface="KaiTi" pitchFamily="49" charset="-122"/>
                <a:cs typeface="ＭＳ Ｐゴシック" charset="0"/>
              </a:rPr>
              <a:t>的</a:t>
            </a:r>
            <a:r>
              <a:rPr lang="en-US" sz="3200" b="1" dirty="0">
                <a:solidFill>
                  <a:schemeClr val="tx2"/>
                </a:solidFill>
                <a:latin typeface="KaiTi" pitchFamily="49" charset="-122"/>
                <a:ea typeface="KaiTi" pitchFamily="49" charset="-122"/>
                <a:cs typeface="ＭＳ Ｐゴシック" charset="0"/>
              </a:rPr>
              <a:t>天</a:t>
            </a:r>
            <a:r>
              <a:rPr lang="zh-TW" altLang="en-US" sz="3200" b="1" dirty="0">
                <a:solidFill>
                  <a:schemeClr val="tx2"/>
                </a:solidFill>
                <a:latin typeface="KaiTi" pitchFamily="49" charset="-122"/>
                <a:ea typeface="KaiTi" pitchFamily="49" charset="-122"/>
                <a:cs typeface="ＭＳ Ｐゴシック" charset="0"/>
              </a:rPr>
              <a:t>國</a:t>
            </a:r>
            <a:r>
              <a:rPr lang="zh-CN" altLang="en-US" sz="3200" b="1" dirty="0">
                <a:solidFill>
                  <a:schemeClr val="tx2"/>
                </a:solidFill>
                <a:latin typeface="KaiTi" pitchFamily="49" charset="-122"/>
                <a:ea typeface="KaiTi" pitchFamily="49" charset="-122"/>
                <a:cs typeface="ＭＳ Ｐゴシック" charset="0"/>
              </a:rPr>
              <a:t>？</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0289" name="Oval 1"/>
          <p:cNvSpPr>
            <a:spLocks noChangeArrowheads="1"/>
          </p:cNvSpPr>
          <p:nvPr/>
        </p:nvSpPr>
        <p:spPr bwMode="auto">
          <a:xfrm>
            <a:off x="1295400" y="228600"/>
            <a:ext cx="6629400" cy="6477000"/>
          </a:xfrm>
          <a:prstGeom prst="ellipse">
            <a:avLst/>
          </a:prstGeom>
          <a:solidFill>
            <a:srgbClr val="000000"/>
          </a:solid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grpSp>
        <p:nvGrpSpPr>
          <p:cNvPr id="140290" name="Group 2"/>
          <p:cNvGrpSpPr>
            <a:grpSpLocks/>
          </p:cNvGrpSpPr>
          <p:nvPr/>
        </p:nvGrpSpPr>
        <p:grpSpPr bwMode="auto">
          <a:xfrm>
            <a:off x="4114800" y="0"/>
            <a:ext cx="4341813" cy="6856413"/>
            <a:chOff x="2592" y="0"/>
            <a:chExt cx="2735" cy="4319"/>
          </a:xfrm>
        </p:grpSpPr>
        <p:sp>
          <p:nvSpPr>
            <p:cNvPr id="140333" name="Rectangle 3"/>
            <p:cNvSpPr>
              <a:spLocks noChangeArrowheads="1"/>
            </p:cNvSpPr>
            <p:nvPr/>
          </p:nvSpPr>
          <p:spPr bwMode="auto">
            <a:xfrm>
              <a:off x="2592" y="3600"/>
              <a:ext cx="2016" cy="72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34" name="Rectangle 4"/>
            <p:cNvSpPr>
              <a:spLocks noChangeArrowheads="1"/>
            </p:cNvSpPr>
            <p:nvPr/>
          </p:nvSpPr>
          <p:spPr bwMode="auto">
            <a:xfrm>
              <a:off x="2592" y="0"/>
              <a:ext cx="2112" cy="100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35" name="Rectangle 5"/>
            <p:cNvSpPr>
              <a:spLocks noChangeArrowheads="1"/>
            </p:cNvSpPr>
            <p:nvPr/>
          </p:nvSpPr>
          <p:spPr bwMode="auto">
            <a:xfrm>
              <a:off x="4272" y="960"/>
              <a:ext cx="1056" cy="264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grpSp>
      <p:sp>
        <p:nvSpPr>
          <p:cNvPr id="140291" name="Oval 6"/>
          <p:cNvSpPr>
            <a:spLocks noChangeArrowheads="1"/>
          </p:cNvSpPr>
          <p:nvPr/>
        </p:nvSpPr>
        <p:spPr bwMode="auto">
          <a:xfrm>
            <a:off x="6705600" y="76200"/>
            <a:ext cx="914400" cy="914400"/>
          </a:xfrm>
          <a:prstGeom prst="ellipse">
            <a:avLst/>
          </a:prstGeom>
          <a:solidFill>
            <a:srgbClr val="333399"/>
          </a:solidFill>
          <a:ln w="9360">
            <a:solidFill>
              <a:srgbClr val="000000"/>
            </a:solidFill>
            <a:miter lim="800000"/>
            <a:headEnd/>
            <a:tailEnd/>
          </a:ln>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292" name="Rectangle 7"/>
          <p:cNvSpPr>
            <a:spLocks noChangeArrowheads="1"/>
          </p:cNvSpPr>
          <p:nvPr/>
        </p:nvSpPr>
        <p:spPr bwMode="auto">
          <a:xfrm>
            <a:off x="7848600" y="1219200"/>
            <a:ext cx="1041400" cy="1193800"/>
          </a:xfrm>
          <a:prstGeom prst="rect">
            <a:avLst/>
          </a:prstGeom>
          <a:solidFill>
            <a:srgbClr val="0000FF"/>
          </a:solid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293" name="Rectangle 8"/>
          <p:cNvSpPr>
            <a:spLocks noChangeArrowheads="1"/>
          </p:cNvSpPr>
          <p:nvPr/>
        </p:nvSpPr>
        <p:spPr bwMode="auto">
          <a:xfrm>
            <a:off x="752475" y="0"/>
            <a:ext cx="2244725"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b="1" dirty="0">
                <a:solidFill>
                  <a:srgbClr val="FFFFFF"/>
                </a:solidFill>
                <a:latin typeface="KaiTi" pitchFamily="49" charset="-122"/>
                <a:ea typeface="KaiTi" pitchFamily="49" charset="-122"/>
                <a:cs typeface="Arial" charset="0"/>
              </a:rPr>
              <a:t>普世</a:t>
            </a:r>
            <a:r>
              <a:rPr lang="zh-TW" altLang="en-US" sz="1800" b="1" dirty="0">
                <a:solidFill>
                  <a:srgbClr val="FFFFFF"/>
                </a:solidFill>
                <a:latin typeface="KaiTi" pitchFamily="49" charset="-122"/>
                <a:ea typeface="KaiTi" pitchFamily="49" charset="-122"/>
                <a:cs typeface="Arial" charset="0"/>
              </a:rPr>
              <a:t>國</a:t>
            </a:r>
            <a:r>
              <a:rPr lang="zh-CN" altLang="en-US" sz="1800" b="1" dirty="0">
                <a:solidFill>
                  <a:srgbClr val="FFFFFF"/>
                </a:solidFill>
                <a:latin typeface="KaiTi" pitchFamily="49" charset="-122"/>
                <a:ea typeface="KaiTi" pitchFamily="49" charset="-122"/>
                <a:cs typeface="Arial" charset="0"/>
              </a:rPr>
              <a:t>度</a:t>
            </a:r>
            <a:r>
              <a:rPr lang="en-GB" sz="1800" b="1" dirty="0">
                <a:solidFill>
                  <a:srgbClr val="FFFFFF"/>
                </a:solidFill>
                <a:latin typeface="KaiTi" pitchFamily="49" charset="-122"/>
                <a:ea typeface="KaiTi" pitchFamily="49" charset="-122"/>
                <a:cs typeface="Arial" charset="0"/>
              </a:rPr>
              <a:t> </a:t>
            </a: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dirty="0">
                <a:solidFill>
                  <a:srgbClr val="FFFFFF"/>
                </a:solidFill>
                <a:latin typeface="KaiTi" pitchFamily="49" charset="-122"/>
                <a:ea typeface="KaiTi" pitchFamily="49" charset="-122"/>
                <a:cs typeface="Arial" charset="0"/>
              </a:rPr>
              <a:t> (</a:t>
            </a:r>
            <a:r>
              <a:rPr lang="zh-CN" altLang="en-US" sz="1800" b="1" dirty="0">
                <a:solidFill>
                  <a:srgbClr val="FFFFFF"/>
                </a:solidFill>
                <a:latin typeface="KaiTi" pitchFamily="49" charset="-122"/>
                <a:ea typeface="KaiTi" pitchFamily="49" charset="-122"/>
                <a:cs typeface="Arial" charset="0"/>
              </a:rPr>
              <a:t>所有在圈中内</a:t>
            </a:r>
            <a:r>
              <a:rPr lang="zh-TW" altLang="en-US" sz="1800" b="1" dirty="0">
                <a:solidFill>
                  <a:srgbClr val="FFFFFF"/>
                </a:solidFill>
                <a:latin typeface="KaiTi" pitchFamily="49" charset="-122"/>
                <a:ea typeface="KaiTi" pitchFamily="49" charset="-122"/>
                <a:cs typeface="Arial" charset="0"/>
              </a:rPr>
              <a:t>與</a:t>
            </a:r>
            <a:r>
              <a:rPr lang="zh-CN" altLang="en-US" sz="1800" b="1" dirty="0">
                <a:solidFill>
                  <a:srgbClr val="FFFFFF"/>
                </a:solidFill>
                <a:latin typeface="KaiTi" pitchFamily="49" charset="-122"/>
                <a:ea typeface="KaiTi" pitchFamily="49" charset="-122"/>
                <a:cs typeface="Arial" charset="0"/>
              </a:rPr>
              <a:t>外</a:t>
            </a:r>
            <a:r>
              <a:rPr lang="en-GB" sz="1800" b="1" dirty="0">
                <a:solidFill>
                  <a:srgbClr val="FFFFFF"/>
                </a:solidFill>
                <a:latin typeface="KaiTi" pitchFamily="49" charset="-122"/>
                <a:ea typeface="KaiTi" pitchFamily="49" charset="-122"/>
                <a:cs typeface="Arial" charset="0"/>
              </a:rPr>
              <a:t>)</a:t>
            </a:r>
          </a:p>
        </p:txBody>
      </p:sp>
      <p:sp>
        <p:nvSpPr>
          <p:cNvPr id="140294" name="AutoShape 9"/>
          <p:cNvSpPr>
            <a:spLocks/>
          </p:cNvSpPr>
          <p:nvPr/>
        </p:nvSpPr>
        <p:spPr bwMode="auto">
          <a:xfrm>
            <a:off x="7877175" y="1371600"/>
            <a:ext cx="1000125" cy="914400"/>
          </a:xfrm>
          <a:prstGeom prst="callout2">
            <a:avLst>
              <a:gd name="adj1" fmla="val 13889"/>
              <a:gd name="adj2" fmla="val -7620"/>
              <a:gd name="adj3" fmla="val 13889"/>
              <a:gd name="adj4" fmla="val -43014"/>
              <a:gd name="adj5" fmla="val 133333"/>
              <a:gd name="adj6" fmla="val -107778"/>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en-US" sz="2000" b="1" dirty="0">
                <a:solidFill>
                  <a:srgbClr val="FFFFFF"/>
                </a:solidFill>
                <a:latin typeface="KaiTi" pitchFamily="49" charset="-122"/>
                <a:ea typeface="KaiTi" pitchFamily="49" charset="-122"/>
                <a:cs typeface="Arial" charset="0"/>
              </a:rPr>
              <a:t>屬靈國度</a:t>
            </a:r>
            <a:r>
              <a:rPr lang="en-GB" sz="2000" b="1" dirty="0">
                <a:solidFill>
                  <a:srgbClr val="FFFFFF"/>
                </a:solidFill>
                <a:latin typeface="KaiTi" pitchFamily="49" charset="-122"/>
                <a:ea typeface="KaiTi" pitchFamily="49" charset="-122"/>
                <a:cs typeface="Arial" charset="0"/>
              </a:rPr>
              <a:t>(</a:t>
            </a:r>
            <a:r>
              <a:rPr lang="zh-CN" altLang="en-US" sz="2000" b="1" dirty="0">
                <a:solidFill>
                  <a:srgbClr val="FFFFFF"/>
                </a:solidFill>
                <a:latin typeface="KaiTi" pitchFamily="49" charset="-122"/>
                <a:ea typeface="KaiTi" pitchFamily="49" charset="-122"/>
                <a:cs typeface="Arial" charset="0"/>
              </a:rPr>
              <a:t>得救的人</a:t>
            </a:r>
            <a:r>
              <a:rPr lang="en-GB" sz="2000" b="1" dirty="0">
                <a:solidFill>
                  <a:srgbClr val="FFFFFF"/>
                </a:solidFill>
                <a:latin typeface="KaiTi" pitchFamily="49" charset="-122"/>
                <a:ea typeface="KaiTi" pitchFamily="49" charset="-122"/>
                <a:cs typeface="Arial" charset="0"/>
              </a:rPr>
              <a:t>)</a:t>
            </a:r>
          </a:p>
        </p:txBody>
      </p:sp>
      <p:sp>
        <p:nvSpPr>
          <p:cNvPr id="140295" name="Rectangle 10"/>
          <p:cNvSpPr>
            <a:spLocks noChangeArrowheads="1"/>
          </p:cNvSpPr>
          <p:nvPr/>
        </p:nvSpPr>
        <p:spPr bwMode="auto">
          <a:xfrm>
            <a:off x="2757488" y="1752600"/>
            <a:ext cx="1143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dirty="0">
                <a:solidFill>
                  <a:srgbClr val="FFFFFF"/>
                </a:solidFill>
                <a:latin typeface="KaiTi" pitchFamily="49" charset="-122"/>
                <a:ea typeface="KaiTi" pitchFamily="49" charset="-122"/>
                <a:cs typeface="Arial" charset="0"/>
              </a:rPr>
              <a:t>主前未得救的人</a:t>
            </a:r>
            <a:endParaRPr lang="en-GB" sz="2000" b="1" dirty="0">
              <a:solidFill>
                <a:srgbClr val="FFFFFF"/>
              </a:solidFill>
              <a:latin typeface="KaiTi" pitchFamily="49" charset="-122"/>
              <a:ea typeface="KaiTi" pitchFamily="49" charset="-122"/>
              <a:cs typeface="Arial" charset="0"/>
            </a:endParaRPr>
          </a:p>
        </p:txBody>
      </p:sp>
      <p:sp>
        <p:nvSpPr>
          <p:cNvPr id="140296" name="Rectangle 11"/>
          <p:cNvSpPr>
            <a:spLocks noChangeArrowheads="1"/>
          </p:cNvSpPr>
          <p:nvPr/>
        </p:nvSpPr>
        <p:spPr bwMode="auto">
          <a:xfrm>
            <a:off x="2732088" y="2924944"/>
            <a:ext cx="1220787"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en-US" sz="2000" b="1" dirty="0">
                <a:solidFill>
                  <a:srgbClr val="FFFFFF"/>
                </a:solidFill>
                <a:latin typeface="KaiTi" pitchFamily="49" charset="-122"/>
                <a:ea typeface="KaiTi" pitchFamily="49" charset="-122"/>
                <a:cs typeface="Arial" charset="0"/>
              </a:rPr>
              <a:t>現</a:t>
            </a:r>
            <a:r>
              <a:rPr lang="zh-CN" altLang="en-US" sz="2000" b="1" dirty="0">
                <a:solidFill>
                  <a:srgbClr val="FFFFFF"/>
                </a:solidFill>
                <a:latin typeface="KaiTi" pitchFamily="49" charset="-122"/>
                <a:ea typeface="KaiTi" pitchFamily="49" charset="-122"/>
                <a:cs typeface="Arial" charset="0"/>
              </a:rPr>
              <a:t>今的</a:t>
            </a:r>
            <a:endParaRPr lang="en-US" altLang="zh-CN" sz="2000" b="1" dirty="0">
              <a:solidFill>
                <a:srgbClr val="FFFFFF"/>
              </a:solidFill>
              <a:latin typeface="KaiTi" pitchFamily="49" charset="-122"/>
              <a:ea typeface="KaiTi" pitchFamily="49" charset="-122"/>
              <a:cs typeface="Arial" charset="0"/>
            </a:endParaRP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dirty="0">
                <a:solidFill>
                  <a:srgbClr val="FFFFFF"/>
                </a:solidFill>
                <a:latin typeface="KaiTi" pitchFamily="49" charset="-122"/>
                <a:ea typeface="KaiTi" pitchFamily="49" charset="-122"/>
                <a:cs typeface="Arial" charset="0"/>
              </a:rPr>
              <a:t>非信徒</a:t>
            </a:r>
            <a:endParaRPr lang="en-GB" sz="2000" b="1" dirty="0">
              <a:solidFill>
                <a:srgbClr val="FFFFFF"/>
              </a:solidFill>
              <a:latin typeface="KaiTi" pitchFamily="49" charset="-122"/>
              <a:ea typeface="KaiTi" pitchFamily="49" charset="-122"/>
              <a:cs typeface="Arial" charset="0"/>
            </a:endParaRPr>
          </a:p>
        </p:txBody>
      </p:sp>
      <p:sp>
        <p:nvSpPr>
          <p:cNvPr id="140297" name="Rectangle 12"/>
          <p:cNvSpPr>
            <a:spLocks noChangeArrowheads="1"/>
          </p:cNvSpPr>
          <p:nvPr/>
        </p:nvSpPr>
        <p:spPr bwMode="auto">
          <a:xfrm>
            <a:off x="0" y="59436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298" name="Rectangle 13"/>
          <p:cNvSpPr>
            <a:spLocks noChangeArrowheads="1"/>
          </p:cNvSpPr>
          <p:nvPr/>
        </p:nvSpPr>
        <p:spPr bwMode="auto">
          <a:xfrm>
            <a:off x="2697163" y="4329113"/>
            <a:ext cx="1265237"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b="1" dirty="0">
                <a:solidFill>
                  <a:srgbClr val="FFFFFF"/>
                </a:solidFill>
                <a:latin typeface="KaiTi" pitchFamily="49" charset="-122"/>
                <a:ea typeface="KaiTi" pitchFamily="49" charset="-122"/>
                <a:cs typeface="Arial" charset="0"/>
              </a:rPr>
              <a:t>千喜年的</a:t>
            </a:r>
            <a:endParaRPr lang="en-US" altLang="zh-CN" sz="1800" b="1" dirty="0">
              <a:solidFill>
                <a:srgbClr val="FFFFFF"/>
              </a:solidFill>
              <a:latin typeface="KaiTi" pitchFamily="49" charset="-122"/>
              <a:ea typeface="KaiTi" pitchFamily="49" charset="-122"/>
              <a:cs typeface="Arial" charset="0"/>
            </a:endParaRP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b="1" dirty="0">
                <a:solidFill>
                  <a:srgbClr val="FFFFFF"/>
                </a:solidFill>
                <a:latin typeface="KaiTi" pitchFamily="49" charset="-122"/>
                <a:ea typeface="KaiTi" pitchFamily="49" charset="-122"/>
                <a:cs typeface="Arial" charset="0"/>
              </a:rPr>
              <a:t>非信徒</a:t>
            </a:r>
            <a:endParaRPr lang="en-GB" sz="1800" b="1" dirty="0">
              <a:solidFill>
                <a:srgbClr val="FFFFFF"/>
              </a:solidFill>
              <a:latin typeface="KaiTi" pitchFamily="49" charset="-122"/>
              <a:ea typeface="KaiTi" pitchFamily="49" charset="-122"/>
              <a:cs typeface="Arial" charset="0"/>
            </a:endParaRPr>
          </a:p>
        </p:txBody>
      </p:sp>
      <p:sp>
        <p:nvSpPr>
          <p:cNvPr id="140299" name="AutoShape 14"/>
          <p:cNvSpPr>
            <a:spLocks/>
          </p:cNvSpPr>
          <p:nvPr/>
        </p:nvSpPr>
        <p:spPr bwMode="auto">
          <a:xfrm>
            <a:off x="2425700" y="123825"/>
            <a:ext cx="393700" cy="333375"/>
          </a:xfrm>
          <a:prstGeom prst="callout2">
            <a:avLst>
              <a:gd name="adj1" fmla="val 61903"/>
              <a:gd name="adj2" fmla="val 119356"/>
              <a:gd name="adj3" fmla="val 61903"/>
              <a:gd name="adj4" fmla="val 166130"/>
              <a:gd name="adj5" fmla="val 285236"/>
              <a:gd name="adj6" fmla="val 283870"/>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00" name="Line 15"/>
          <p:cNvSpPr>
            <a:spLocks noChangeShapeType="1"/>
          </p:cNvSpPr>
          <p:nvPr/>
        </p:nvSpPr>
        <p:spPr bwMode="auto">
          <a:xfrm flipV="1">
            <a:off x="3086100" y="150813"/>
            <a:ext cx="647700" cy="179387"/>
          </a:xfrm>
          <a:prstGeom prst="line">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01" name="AutoShape 16"/>
          <p:cNvSpPr>
            <a:spLocks/>
          </p:cNvSpPr>
          <p:nvPr/>
        </p:nvSpPr>
        <p:spPr bwMode="auto">
          <a:xfrm>
            <a:off x="304800" y="838200"/>
            <a:ext cx="1143000" cy="1143000"/>
          </a:xfrm>
          <a:prstGeom prst="callout2">
            <a:avLst>
              <a:gd name="adj1" fmla="val 88750"/>
              <a:gd name="adj2" fmla="val 106389"/>
              <a:gd name="adj3" fmla="val 88750"/>
              <a:gd name="adj4" fmla="val 185556"/>
              <a:gd name="adj5" fmla="val 113333"/>
              <a:gd name="adj6" fmla="val 210139"/>
            </a:avLst>
          </a:prstGeom>
          <a:noFill/>
          <a:ln w="2844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02" name="Rectangle 17"/>
          <p:cNvSpPr>
            <a:spLocks noChangeArrowheads="1"/>
          </p:cNvSpPr>
          <p:nvPr/>
        </p:nvSpPr>
        <p:spPr bwMode="auto">
          <a:xfrm>
            <a:off x="2590800" y="2743200"/>
            <a:ext cx="4191000" cy="838200"/>
          </a:xfrm>
          <a:prstGeom prst="rect">
            <a:avLst/>
          </a:prstGeom>
          <a:noFill/>
          <a:ln w="255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03" name="Rectangle 18"/>
          <p:cNvSpPr>
            <a:spLocks noChangeArrowheads="1"/>
          </p:cNvSpPr>
          <p:nvPr/>
        </p:nvSpPr>
        <p:spPr bwMode="auto">
          <a:xfrm>
            <a:off x="2590800" y="3581400"/>
            <a:ext cx="4191000" cy="2133600"/>
          </a:xfrm>
          <a:prstGeom prst="rect">
            <a:avLst/>
          </a:prstGeom>
          <a:noFill/>
          <a:ln w="255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04" name="Rectangle 19"/>
          <p:cNvSpPr>
            <a:spLocks noChangeArrowheads="1"/>
          </p:cNvSpPr>
          <p:nvPr/>
        </p:nvSpPr>
        <p:spPr bwMode="auto">
          <a:xfrm>
            <a:off x="4089400" y="1600200"/>
            <a:ext cx="2692400" cy="4114800"/>
          </a:xfrm>
          <a:prstGeom prst="rect">
            <a:avLst/>
          </a:prstGeom>
          <a:solidFill>
            <a:srgbClr val="0000FF"/>
          </a:solidFill>
          <a:ln>
            <a:noFill/>
          </a:ln>
          <a:effectLst>
            <a:outerShdw dist="17819" dir="2700000" algn="ctr" rotWithShape="0">
              <a:srgbClr val="000000">
                <a:alpha val="75014"/>
              </a:srgb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05" name="Line 20"/>
          <p:cNvSpPr>
            <a:spLocks noChangeShapeType="1"/>
          </p:cNvSpPr>
          <p:nvPr/>
        </p:nvSpPr>
        <p:spPr bwMode="auto">
          <a:xfrm flipV="1">
            <a:off x="4114800" y="3579813"/>
            <a:ext cx="2667000" cy="4762"/>
          </a:xfrm>
          <a:prstGeom prst="line">
            <a:avLst/>
          </a:prstGeom>
          <a:noFill/>
          <a:ln w="255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06" name="Line 21"/>
          <p:cNvSpPr>
            <a:spLocks noChangeShapeType="1"/>
          </p:cNvSpPr>
          <p:nvPr/>
        </p:nvSpPr>
        <p:spPr bwMode="auto">
          <a:xfrm>
            <a:off x="4038600" y="2743200"/>
            <a:ext cx="2743200" cy="1588"/>
          </a:xfrm>
          <a:prstGeom prst="line">
            <a:avLst/>
          </a:prstGeom>
          <a:noFill/>
          <a:ln w="255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07" name="Rectangle 22"/>
          <p:cNvSpPr>
            <a:spLocks noChangeArrowheads="1"/>
          </p:cNvSpPr>
          <p:nvPr/>
        </p:nvSpPr>
        <p:spPr bwMode="auto">
          <a:xfrm>
            <a:off x="4648200" y="2924944"/>
            <a:ext cx="124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dirty="0">
                <a:solidFill>
                  <a:srgbClr val="FFFFFF"/>
                </a:solidFill>
                <a:latin typeface="KaiTi" pitchFamily="49" charset="-122"/>
                <a:ea typeface="KaiTi" pitchFamily="49" charset="-122"/>
                <a:cs typeface="Arial" charset="0"/>
              </a:rPr>
              <a:t>教会</a:t>
            </a:r>
            <a:endParaRPr lang="en-GB" sz="2000" b="1" dirty="0">
              <a:solidFill>
                <a:srgbClr val="FFFFFF"/>
              </a:solidFill>
              <a:latin typeface="KaiTi" pitchFamily="49" charset="-122"/>
              <a:ea typeface="KaiTi" pitchFamily="49" charset="-122"/>
              <a:cs typeface="Arial" charset="0"/>
            </a:endParaRPr>
          </a:p>
        </p:txBody>
      </p:sp>
      <p:sp>
        <p:nvSpPr>
          <p:cNvPr id="140308" name="Rectangle 23"/>
          <p:cNvSpPr>
            <a:spLocks noChangeArrowheads="1"/>
          </p:cNvSpPr>
          <p:nvPr/>
        </p:nvSpPr>
        <p:spPr bwMode="auto">
          <a:xfrm>
            <a:off x="4495800" y="4321175"/>
            <a:ext cx="15240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b="1" dirty="0">
                <a:solidFill>
                  <a:srgbClr val="FFFFFF"/>
                </a:solidFill>
                <a:latin typeface="KaiTi" pitchFamily="49" charset="-122"/>
                <a:ea typeface="KaiTi" pitchFamily="49" charset="-122"/>
                <a:cs typeface="Arial" charset="0"/>
              </a:rPr>
              <a:t>千喜年的信徒</a:t>
            </a:r>
            <a:endParaRPr lang="en-GB" sz="1800" b="1" dirty="0">
              <a:solidFill>
                <a:srgbClr val="FFFFFF"/>
              </a:solidFill>
              <a:latin typeface="KaiTi" pitchFamily="49" charset="-122"/>
              <a:ea typeface="KaiTi" pitchFamily="49" charset="-122"/>
              <a:cs typeface="Arial" charset="0"/>
            </a:endParaRPr>
          </a:p>
        </p:txBody>
      </p:sp>
      <p:sp>
        <p:nvSpPr>
          <p:cNvPr id="140309" name="Rectangle 24"/>
          <p:cNvSpPr>
            <a:spLocks noChangeArrowheads="1"/>
          </p:cNvSpPr>
          <p:nvPr/>
        </p:nvSpPr>
        <p:spPr bwMode="auto">
          <a:xfrm>
            <a:off x="5004048" y="1676400"/>
            <a:ext cx="177504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sz="1800" b="1" dirty="0">
                <a:solidFill>
                  <a:schemeClr val="bg1"/>
                </a:solidFill>
                <a:latin typeface="KaiTi" pitchFamily="49" charset="-122"/>
                <a:ea typeface="KaiTi" pitchFamily="49" charset="-122"/>
              </a:rPr>
              <a:t>政教合一</a:t>
            </a:r>
            <a:r>
              <a:rPr lang="zh-TW" altLang="en-US" sz="1800" b="1" dirty="0">
                <a:solidFill>
                  <a:schemeClr val="bg1"/>
                </a:solidFill>
                <a:latin typeface="KaiTi" pitchFamily="49" charset="-122"/>
                <a:ea typeface="KaiTi" pitchFamily="49" charset="-122"/>
              </a:rPr>
              <a:t>與</a:t>
            </a:r>
            <a:r>
              <a:rPr lang="zh-CN" sz="1800" b="1" dirty="0">
                <a:solidFill>
                  <a:schemeClr val="bg1"/>
                </a:solidFill>
                <a:latin typeface="KaiTi" pitchFamily="49" charset="-122"/>
                <a:ea typeface="KaiTi" pitchFamily="49" charset="-122"/>
              </a:rPr>
              <a:t>帝制</a:t>
            </a:r>
            <a:endParaRPr lang="en-GB" sz="1800" b="1" dirty="0">
              <a:solidFill>
                <a:schemeClr val="bg1"/>
              </a:solidFill>
              <a:latin typeface="KaiTi" pitchFamily="49" charset="-122"/>
              <a:ea typeface="KaiTi" pitchFamily="49" charset="-122"/>
              <a:cs typeface="Arial" charset="0"/>
            </a:endParaRP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dirty="0">
                <a:solidFill>
                  <a:schemeClr val="bg1"/>
                </a:solidFill>
                <a:latin typeface="KaiTi" pitchFamily="49" charset="-122"/>
                <a:ea typeface="KaiTi" pitchFamily="49" charset="-122"/>
                <a:cs typeface="Arial" charset="0"/>
              </a:rPr>
              <a:t>(</a:t>
            </a:r>
            <a:r>
              <a:rPr lang="zh-CN" altLang="en-US" sz="1800" b="1" dirty="0">
                <a:solidFill>
                  <a:schemeClr val="bg1"/>
                </a:solidFill>
                <a:latin typeface="KaiTi" pitchFamily="49" charset="-122"/>
                <a:ea typeface="KaiTi" pitchFamily="49" charset="-122"/>
                <a:cs typeface="Arial" charset="0"/>
              </a:rPr>
              <a:t>以色列律法下的</a:t>
            </a:r>
            <a:endParaRPr lang="en-US" altLang="zh-CN" sz="1800" b="1" dirty="0">
              <a:solidFill>
                <a:schemeClr val="bg1"/>
              </a:solidFill>
              <a:latin typeface="KaiTi" pitchFamily="49" charset="-122"/>
              <a:ea typeface="KaiTi" pitchFamily="49" charset="-122"/>
              <a:cs typeface="Arial" charset="0"/>
            </a:endParaRP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en-US" sz="1800" b="1" dirty="0">
                <a:solidFill>
                  <a:schemeClr val="bg1"/>
                </a:solidFill>
                <a:latin typeface="KaiTi" pitchFamily="49" charset="-122"/>
                <a:ea typeface="KaiTi" pitchFamily="49" charset="-122"/>
                <a:cs typeface="Arial" charset="0"/>
              </a:rPr>
              <a:t>舊約聖賢</a:t>
            </a:r>
            <a:r>
              <a:rPr lang="en-GB" sz="1800" b="1" dirty="0">
                <a:solidFill>
                  <a:schemeClr val="bg1"/>
                </a:solidFill>
                <a:latin typeface="KaiTi" pitchFamily="49" charset="-122"/>
                <a:ea typeface="KaiTi" pitchFamily="49" charset="-122"/>
                <a:cs typeface="Arial" charset="0"/>
              </a:rPr>
              <a:t>)</a:t>
            </a:r>
          </a:p>
        </p:txBody>
      </p:sp>
      <p:sp>
        <p:nvSpPr>
          <p:cNvPr id="140310" name="Rectangle 25"/>
          <p:cNvSpPr>
            <a:spLocks noChangeArrowheads="1"/>
          </p:cNvSpPr>
          <p:nvPr/>
        </p:nvSpPr>
        <p:spPr bwMode="auto">
          <a:xfrm>
            <a:off x="2590800" y="1600200"/>
            <a:ext cx="1485900" cy="1143000"/>
          </a:xfrm>
          <a:prstGeom prst="rect">
            <a:avLst/>
          </a:prstGeom>
          <a:noFill/>
          <a:ln w="255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11" name="Line 26"/>
          <p:cNvSpPr>
            <a:spLocks noChangeShapeType="1"/>
          </p:cNvSpPr>
          <p:nvPr/>
        </p:nvSpPr>
        <p:spPr bwMode="auto">
          <a:xfrm flipH="1">
            <a:off x="6323013" y="533400"/>
            <a:ext cx="384175" cy="304800"/>
          </a:xfrm>
          <a:prstGeom prst="line">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12" name="Line 27"/>
          <p:cNvSpPr>
            <a:spLocks noChangeShapeType="1"/>
          </p:cNvSpPr>
          <p:nvPr/>
        </p:nvSpPr>
        <p:spPr bwMode="auto">
          <a:xfrm flipV="1">
            <a:off x="2667000" y="3427413"/>
            <a:ext cx="2133600" cy="231775"/>
          </a:xfrm>
          <a:prstGeom prst="line">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13" name="Line 28"/>
          <p:cNvSpPr>
            <a:spLocks noChangeShapeType="1"/>
          </p:cNvSpPr>
          <p:nvPr/>
        </p:nvSpPr>
        <p:spPr bwMode="auto">
          <a:xfrm flipV="1">
            <a:off x="4318000" y="4494213"/>
            <a:ext cx="254000" cy="1984375"/>
          </a:xfrm>
          <a:prstGeom prst="line">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14" name="Line 29"/>
          <p:cNvSpPr>
            <a:spLocks noChangeShapeType="1"/>
          </p:cNvSpPr>
          <p:nvPr/>
        </p:nvSpPr>
        <p:spPr bwMode="auto">
          <a:xfrm>
            <a:off x="5045075" y="1600200"/>
            <a:ext cx="1588" cy="1052513"/>
          </a:xfrm>
          <a:prstGeom prst="line">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15" name="Rectangle 30"/>
          <p:cNvSpPr>
            <a:spLocks noChangeArrowheads="1"/>
          </p:cNvSpPr>
          <p:nvPr/>
        </p:nvSpPr>
        <p:spPr bwMode="auto">
          <a:xfrm>
            <a:off x="4139952" y="1772816"/>
            <a:ext cx="808038"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dirty="0">
                <a:solidFill>
                  <a:srgbClr val="FFFFFF"/>
                </a:solidFill>
                <a:latin typeface="KaiTi" pitchFamily="49" charset="-122"/>
                <a:ea typeface="KaiTi" pitchFamily="49" charset="-122"/>
                <a:cs typeface="Arial" charset="0"/>
              </a:rPr>
              <a:t>摩西之前的</a:t>
            </a:r>
            <a:r>
              <a:rPr lang="zh-TW" altLang="en-US" sz="2000" b="1" dirty="0">
                <a:solidFill>
                  <a:srgbClr val="FFFFFF"/>
                </a:solidFill>
                <a:latin typeface="KaiTi" pitchFamily="49" charset="-122"/>
                <a:ea typeface="KaiTi" pitchFamily="49" charset="-122"/>
                <a:cs typeface="Arial" charset="0"/>
              </a:rPr>
              <a:t>聖</a:t>
            </a:r>
            <a:r>
              <a:rPr lang="zh-TW" altLang="en-US" sz="2000" b="1" dirty="0">
                <a:solidFill>
                  <a:schemeClr val="bg1"/>
                </a:solidFill>
                <a:latin typeface="KaiTi" pitchFamily="49" charset="-122"/>
                <a:ea typeface="KaiTi" pitchFamily="49" charset="-122"/>
                <a:cs typeface="Arial" charset="0"/>
              </a:rPr>
              <a:t>賢</a:t>
            </a:r>
            <a:endParaRPr lang="en-GB" sz="2000" b="1" dirty="0">
              <a:solidFill>
                <a:srgbClr val="FFFFFF"/>
              </a:solidFill>
              <a:cs typeface="Arial" charset="0"/>
            </a:endParaRPr>
          </a:p>
        </p:txBody>
      </p:sp>
      <p:sp>
        <p:nvSpPr>
          <p:cNvPr id="140316" name="Line 31"/>
          <p:cNvSpPr>
            <a:spLocks noChangeShapeType="1"/>
          </p:cNvSpPr>
          <p:nvPr/>
        </p:nvSpPr>
        <p:spPr bwMode="auto">
          <a:xfrm>
            <a:off x="2628900" y="4930775"/>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17" name="Rectangle 32"/>
          <p:cNvSpPr>
            <a:spLocks noChangeArrowheads="1"/>
          </p:cNvSpPr>
          <p:nvPr/>
        </p:nvSpPr>
        <p:spPr bwMode="auto">
          <a:xfrm>
            <a:off x="228600" y="838200"/>
            <a:ext cx="1312863" cy="1235075"/>
          </a:xfrm>
          <a:prstGeom prst="rect">
            <a:avLst/>
          </a:prstGeom>
          <a:solidFill>
            <a:srgbClr val="333399"/>
          </a:solidFill>
          <a:ln w="57240">
            <a:solidFill>
              <a:srgbClr val="FFFFFF"/>
            </a:solidFill>
            <a:miter lim="800000"/>
            <a:headEnd/>
            <a:tailEnd/>
          </a:ln>
          <a:effectLst>
            <a:outerShdw dist="17819" dir="2700000" algn="ctr" rotWithShape="0">
              <a:srgbClr val="000000">
                <a:alpha val="75014"/>
              </a:srgbClr>
            </a:outerShdw>
          </a:effec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18" name="AutoShape 33"/>
          <p:cNvSpPr>
            <a:spLocks/>
          </p:cNvSpPr>
          <p:nvPr/>
        </p:nvSpPr>
        <p:spPr bwMode="auto">
          <a:xfrm>
            <a:off x="6477000" y="6309320"/>
            <a:ext cx="2260600" cy="495300"/>
          </a:xfrm>
          <a:prstGeom prst="callout2">
            <a:avLst>
              <a:gd name="adj1" fmla="val 25963"/>
              <a:gd name="adj2" fmla="val -3231"/>
              <a:gd name="adj3" fmla="val 25963"/>
              <a:gd name="adj4" fmla="val -96069"/>
              <a:gd name="adj5" fmla="val -385898"/>
              <a:gd name="adj6" fmla="val -114185"/>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dirty="0">
                <a:solidFill>
                  <a:srgbClr val="FFFFFF"/>
                </a:solidFill>
                <a:latin typeface="KaiTi" pitchFamily="49" charset="-122"/>
                <a:ea typeface="KaiTi" pitchFamily="49" charset="-122"/>
                <a:cs typeface="Arial" charset="0"/>
              </a:rPr>
              <a:t>千喜国度</a:t>
            </a:r>
            <a:endParaRPr lang="en-GB" b="1" dirty="0">
              <a:solidFill>
                <a:srgbClr val="FFFFFF"/>
              </a:solidFill>
              <a:latin typeface="KaiTi" pitchFamily="49" charset="-122"/>
              <a:ea typeface="KaiTi" pitchFamily="49" charset="-122"/>
              <a:cs typeface="Arial" charset="0"/>
            </a:endParaRPr>
          </a:p>
        </p:txBody>
      </p:sp>
      <p:sp>
        <p:nvSpPr>
          <p:cNvPr id="140319" name="Rectangle 34"/>
          <p:cNvSpPr>
            <a:spLocks noChangeArrowheads="1"/>
          </p:cNvSpPr>
          <p:nvPr/>
        </p:nvSpPr>
        <p:spPr bwMode="auto">
          <a:xfrm>
            <a:off x="2601913" y="5030788"/>
            <a:ext cx="14001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b="1" dirty="0">
                <a:solidFill>
                  <a:srgbClr val="FFFFFF"/>
                </a:solidFill>
                <a:latin typeface="KaiTi" pitchFamily="49" charset="-122"/>
                <a:ea typeface="KaiTi" pitchFamily="49" charset="-122"/>
                <a:cs typeface="Arial" charset="0"/>
              </a:rPr>
              <a:t>第二次的死</a:t>
            </a:r>
            <a:r>
              <a:rPr lang="en-US" altLang="zh-CN" sz="1800" b="1" dirty="0">
                <a:solidFill>
                  <a:srgbClr val="FFFFFF"/>
                </a:solidFill>
                <a:latin typeface="KaiTi" pitchFamily="49" charset="-122"/>
                <a:ea typeface="KaiTi" pitchFamily="49" charset="-122"/>
                <a:cs typeface="Arial" charset="0"/>
              </a:rPr>
              <a:t> </a:t>
            </a:r>
            <a:r>
              <a:rPr lang="en-GB" sz="1800" b="1" dirty="0">
                <a:solidFill>
                  <a:srgbClr val="FFFFFF"/>
                </a:solidFill>
                <a:latin typeface="KaiTi" pitchFamily="49" charset="-122"/>
                <a:ea typeface="KaiTi" pitchFamily="49" charset="-122"/>
                <a:cs typeface="Arial" charset="0"/>
              </a:rPr>
              <a:t>(</a:t>
            </a:r>
            <a:r>
              <a:rPr lang="zh-CN" altLang="en-US" sz="1800" b="1" dirty="0">
                <a:solidFill>
                  <a:srgbClr val="FFFFFF"/>
                </a:solidFill>
                <a:latin typeface="KaiTi" pitchFamily="49" charset="-122"/>
                <a:ea typeface="KaiTi" pitchFamily="49" charset="-122"/>
                <a:cs typeface="Arial" charset="0"/>
              </a:rPr>
              <a:t>地狱</a:t>
            </a:r>
            <a:r>
              <a:rPr lang="en-GB" sz="1800" b="1" dirty="0">
                <a:solidFill>
                  <a:srgbClr val="FFFFFF"/>
                </a:solidFill>
                <a:latin typeface="KaiTi" pitchFamily="49" charset="-122"/>
                <a:ea typeface="KaiTi" pitchFamily="49" charset="-122"/>
                <a:cs typeface="Arial" charset="0"/>
              </a:rPr>
              <a:t>)</a:t>
            </a:r>
          </a:p>
        </p:txBody>
      </p:sp>
      <p:sp>
        <p:nvSpPr>
          <p:cNvPr id="140320" name="Rectangle 35"/>
          <p:cNvSpPr>
            <a:spLocks noChangeArrowheads="1"/>
          </p:cNvSpPr>
          <p:nvPr/>
        </p:nvSpPr>
        <p:spPr bwMode="auto">
          <a:xfrm>
            <a:off x="4495800" y="5030788"/>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b="1" dirty="0">
                <a:solidFill>
                  <a:srgbClr val="FFFFFF"/>
                </a:solidFill>
                <a:latin typeface="KaiTi" pitchFamily="49" charset="-122"/>
                <a:ea typeface="KaiTi" pitchFamily="49" charset="-122"/>
                <a:cs typeface="Arial" charset="0"/>
              </a:rPr>
              <a:t>永生</a:t>
            </a:r>
            <a:r>
              <a:rPr lang="en-US" altLang="zh-CN" sz="1800" b="1" dirty="0">
                <a:solidFill>
                  <a:srgbClr val="FFFFFF"/>
                </a:solidFill>
                <a:latin typeface="KaiTi" pitchFamily="49" charset="-122"/>
                <a:ea typeface="KaiTi" pitchFamily="49" charset="-122"/>
                <a:cs typeface="Arial" charset="0"/>
              </a:rPr>
              <a:t> </a:t>
            </a:r>
            <a:r>
              <a:rPr lang="en-GB" sz="1800" b="1" dirty="0">
                <a:solidFill>
                  <a:srgbClr val="FFFFFF"/>
                </a:solidFill>
                <a:latin typeface="KaiTi" pitchFamily="49" charset="-122"/>
                <a:ea typeface="KaiTi" pitchFamily="49" charset="-122"/>
                <a:cs typeface="Arial" charset="0"/>
              </a:rPr>
              <a:t>(</a:t>
            </a:r>
            <a:r>
              <a:rPr lang="zh-CN" altLang="en-US" sz="1800" b="1" dirty="0">
                <a:solidFill>
                  <a:srgbClr val="FFFFFF"/>
                </a:solidFill>
                <a:latin typeface="KaiTi" pitchFamily="49" charset="-122"/>
                <a:ea typeface="KaiTi" pitchFamily="49" charset="-122"/>
                <a:cs typeface="Arial" charset="0"/>
              </a:rPr>
              <a:t>天堂</a:t>
            </a:r>
            <a:r>
              <a:rPr lang="en-GB" sz="1800" b="1" dirty="0">
                <a:solidFill>
                  <a:srgbClr val="FFFFFF"/>
                </a:solidFill>
                <a:latin typeface="KaiTi" pitchFamily="49" charset="-122"/>
                <a:ea typeface="KaiTi" pitchFamily="49" charset="-122"/>
                <a:cs typeface="Arial" charset="0"/>
              </a:rPr>
              <a:t>)</a:t>
            </a:r>
          </a:p>
        </p:txBody>
      </p:sp>
      <p:sp>
        <p:nvSpPr>
          <p:cNvPr id="27684" name="Text Box 36"/>
          <p:cNvSpPr txBox="1">
            <a:spLocks noChangeArrowheads="1"/>
          </p:cNvSpPr>
          <p:nvPr/>
        </p:nvSpPr>
        <p:spPr bwMode="auto">
          <a:xfrm>
            <a:off x="1475656" y="2187575"/>
            <a:ext cx="1143000" cy="2667000"/>
          </a:xfrm>
          <a:prstGeom prst="rect">
            <a:avLst/>
          </a:prstGeom>
          <a:no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defRPr/>
            </a:pPr>
            <a:r>
              <a:rPr lang="zh-CN" altLang="en-US" sz="1700" b="1" dirty="0">
                <a:solidFill>
                  <a:srgbClr val="FFFFFF"/>
                </a:solidFill>
                <a:latin typeface="KaiTi" pitchFamily="49" charset="-122"/>
                <a:ea typeface="KaiTi" pitchFamily="49" charset="-122"/>
                <a:cs typeface="Arial" charset="0"/>
              </a:rPr>
              <a:t>黑暗</a:t>
            </a:r>
            <a:r>
              <a:rPr lang="zh-TW" altLang="en-US" sz="1700" b="1" dirty="0">
                <a:solidFill>
                  <a:srgbClr val="FFFFFF"/>
                </a:solidFill>
                <a:latin typeface="KaiTi" pitchFamily="49" charset="-122"/>
                <a:ea typeface="KaiTi" pitchFamily="49" charset="-122"/>
                <a:cs typeface="Arial" charset="0"/>
              </a:rPr>
              <a:t>國</a:t>
            </a:r>
            <a:r>
              <a:rPr lang="zh-CN" altLang="en-US" sz="1700" b="1" dirty="0">
                <a:solidFill>
                  <a:srgbClr val="FFFFFF"/>
                </a:solidFill>
                <a:latin typeface="KaiTi" pitchFamily="49" charset="-122"/>
                <a:ea typeface="KaiTi" pitchFamily="49" charset="-122"/>
                <a:cs typeface="Arial" charset="0"/>
              </a:rPr>
              <a:t>度</a:t>
            </a:r>
            <a:r>
              <a:rPr lang="en-GB" sz="1700" b="1" dirty="0">
                <a:solidFill>
                  <a:srgbClr val="FFFFFF"/>
                </a:solidFill>
                <a:latin typeface="KaiTi" pitchFamily="49" charset="-122"/>
                <a:ea typeface="KaiTi" pitchFamily="49" charset="-122"/>
                <a:cs typeface="Arial" charset="0"/>
              </a:rPr>
              <a:t>(</a:t>
            </a:r>
            <a:r>
              <a:rPr lang="zh-TW" altLang="en-US" sz="1700" b="1" dirty="0">
                <a:solidFill>
                  <a:srgbClr val="FFFFFF"/>
                </a:solidFill>
                <a:latin typeface="KaiTi" pitchFamily="49" charset="-122"/>
                <a:ea typeface="KaiTi" pitchFamily="49" charset="-122"/>
                <a:cs typeface="Arial" charset="0"/>
              </a:rPr>
              <a:t>陰</a:t>
            </a:r>
            <a:r>
              <a:rPr lang="zh-CN" altLang="en-US" sz="1800" b="1" dirty="0">
                <a:latin typeface="KaiTi" pitchFamily="49" charset="-122"/>
                <a:ea typeface="KaiTi" pitchFamily="49" charset="-122"/>
              </a:rPr>
              <a:t>影</a:t>
            </a:r>
            <a:r>
              <a:rPr lang="zh-TW" altLang="en-US" sz="1800" b="1" dirty="0">
                <a:latin typeface="KaiTi" pitchFamily="49" charset="-122"/>
                <a:ea typeface="KaiTi" pitchFamily="49" charset="-122"/>
              </a:rPr>
              <a:t>區</a:t>
            </a:r>
            <a:r>
              <a:rPr lang="zh-CN" altLang="en-US" sz="1800" b="1" dirty="0">
                <a:latin typeface="KaiTi" pitchFamily="49" charset="-122"/>
                <a:ea typeface="KaiTi" pitchFamily="49" charset="-122"/>
              </a:rPr>
              <a:t>内的</a:t>
            </a:r>
            <a:r>
              <a:rPr lang="zh-TW" altLang="en-US" sz="1800" b="1" dirty="0">
                <a:latin typeface="KaiTi" pitchFamily="49" charset="-122"/>
                <a:ea typeface="KaiTi" pitchFamily="49" charset="-122"/>
              </a:rPr>
              <a:t>歷</a:t>
            </a:r>
            <a:r>
              <a:rPr lang="zh-CN" altLang="en-US" sz="1800" b="1" dirty="0">
                <a:latin typeface="KaiTi" pitchFamily="49" charset="-122"/>
                <a:ea typeface="KaiTi" pitchFamily="49" charset="-122"/>
              </a:rPr>
              <a:t>代</a:t>
            </a:r>
            <a:r>
              <a:rPr lang="zh-CN" altLang="en-US" sz="1800" b="1" dirty="0">
                <a:solidFill>
                  <a:srgbClr val="FFFFFF"/>
                </a:solidFill>
                <a:latin typeface="KaiTi" pitchFamily="49" charset="-122"/>
                <a:ea typeface="KaiTi" pitchFamily="49" charset="-122"/>
                <a:cs typeface="Arial" charset="0"/>
              </a:rPr>
              <a:t>未得救的人</a:t>
            </a:r>
            <a:r>
              <a:rPr lang="zh-TW" altLang="en-US" sz="1800" b="1" dirty="0">
                <a:solidFill>
                  <a:srgbClr val="FFFFFF"/>
                </a:solidFill>
                <a:latin typeface="KaiTi" pitchFamily="49" charset="-122"/>
                <a:ea typeface="KaiTi" pitchFamily="49" charset="-122"/>
                <a:cs typeface="Arial" charset="0"/>
              </a:rPr>
              <a:t>與</a:t>
            </a:r>
            <a:r>
              <a:rPr lang="zh-CN" altLang="en-US" sz="1800" b="1" dirty="0">
                <a:solidFill>
                  <a:srgbClr val="FFFFFF"/>
                </a:solidFill>
                <a:latin typeface="KaiTi" pitchFamily="49" charset="-122"/>
                <a:ea typeface="KaiTi" pitchFamily="49" charset="-122"/>
                <a:cs typeface="Arial" charset="0"/>
              </a:rPr>
              <a:t>魔鬼</a:t>
            </a:r>
            <a:r>
              <a:rPr lang="en-GB" altLang="zh-CN" sz="1700" b="1" dirty="0">
                <a:solidFill>
                  <a:srgbClr val="FFFFFF"/>
                </a:solidFill>
                <a:latin typeface="KaiTi" pitchFamily="49" charset="-122"/>
                <a:ea typeface="KaiTi" pitchFamily="49" charset="-122"/>
                <a:cs typeface="Arial" charset="0"/>
              </a:rPr>
              <a:t>)</a:t>
            </a:r>
            <a:endParaRPr lang="en-GB" sz="1700" b="1" dirty="0">
              <a:solidFill>
                <a:srgbClr val="FFFFFF"/>
              </a:solidFill>
              <a:latin typeface="KaiTi" pitchFamily="49" charset="-122"/>
              <a:ea typeface="KaiTi" pitchFamily="49" charset="-122"/>
              <a:cs typeface="Arial" charset="0"/>
            </a:endParaRPr>
          </a:p>
        </p:txBody>
      </p:sp>
      <p:sp>
        <p:nvSpPr>
          <p:cNvPr id="140322" name="Rectangle 37"/>
          <p:cNvSpPr>
            <a:spLocks noChangeArrowheads="1"/>
          </p:cNvSpPr>
          <p:nvPr/>
        </p:nvSpPr>
        <p:spPr bwMode="auto">
          <a:xfrm>
            <a:off x="304800" y="914400"/>
            <a:ext cx="1143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dirty="0">
                <a:solidFill>
                  <a:srgbClr val="FFFFFF"/>
                </a:solidFill>
                <a:latin typeface="KaiTi" pitchFamily="49" charset="-122"/>
                <a:ea typeface="KaiTi" pitchFamily="49" charset="-122"/>
                <a:cs typeface="Arial" charset="0"/>
              </a:rPr>
              <a:t>所有的人</a:t>
            </a:r>
            <a:r>
              <a:rPr lang="en-GB" sz="2000" b="1" dirty="0">
                <a:solidFill>
                  <a:srgbClr val="FFFFFF"/>
                </a:solidFill>
                <a:latin typeface="KaiTi" pitchFamily="49" charset="-122"/>
                <a:ea typeface="KaiTi" pitchFamily="49" charset="-122"/>
                <a:cs typeface="Arial" charset="0"/>
              </a:rPr>
              <a:t>(</a:t>
            </a:r>
            <a:r>
              <a:rPr lang="zh-CN" altLang="en-US" sz="2000" b="1" dirty="0">
                <a:solidFill>
                  <a:srgbClr val="FFFFFF"/>
                </a:solidFill>
                <a:latin typeface="KaiTi" pitchFamily="49" charset="-122"/>
                <a:ea typeface="KaiTi" pitchFamily="49" charset="-122"/>
                <a:cs typeface="Arial" charset="0"/>
              </a:rPr>
              <a:t>得救</a:t>
            </a:r>
            <a:r>
              <a:rPr lang="zh-TW" altLang="en-US" sz="2000" b="1" dirty="0">
                <a:solidFill>
                  <a:srgbClr val="FFFFFF"/>
                </a:solidFill>
                <a:latin typeface="KaiTi" pitchFamily="49" charset="-122"/>
                <a:ea typeface="KaiTi" pitchFamily="49" charset="-122"/>
                <a:cs typeface="Arial" charset="0"/>
              </a:rPr>
              <a:t>與</a:t>
            </a:r>
            <a:r>
              <a:rPr lang="zh-CN" altLang="en-US" sz="2000" b="1" dirty="0">
                <a:solidFill>
                  <a:srgbClr val="FFFFFF"/>
                </a:solidFill>
                <a:latin typeface="KaiTi" pitchFamily="49" charset="-122"/>
                <a:ea typeface="KaiTi" pitchFamily="49" charset="-122"/>
                <a:cs typeface="Arial" charset="0"/>
              </a:rPr>
              <a:t>未得救的人</a:t>
            </a:r>
            <a:r>
              <a:rPr lang="en-GB" sz="2000" dirty="0">
                <a:solidFill>
                  <a:srgbClr val="FFFFFF"/>
                </a:solidFill>
                <a:cs typeface="Arial" charset="0"/>
              </a:rPr>
              <a:t>)</a:t>
            </a:r>
          </a:p>
        </p:txBody>
      </p:sp>
      <p:sp>
        <p:nvSpPr>
          <p:cNvPr id="140323" name="Text Box 38"/>
          <p:cNvSpPr txBox="1">
            <a:spLocks noChangeArrowheads="1"/>
          </p:cNvSpPr>
          <p:nvPr/>
        </p:nvSpPr>
        <p:spPr bwMode="auto">
          <a:xfrm>
            <a:off x="8231188" y="76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eaLnBrk="1" hangingPunct="1">
              <a:buClr>
                <a:srgbClr val="FFFFFF"/>
              </a:buClr>
              <a:buSzPct val="100000"/>
              <a:buFont typeface="Arial" charset="0"/>
              <a:buNone/>
            </a:pPr>
            <a:r>
              <a:rPr lang="en-GB" b="1">
                <a:solidFill>
                  <a:srgbClr val="FFFFFF"/>
                </a:solidFill>
                <a:cs typeface="Arial" charset="0"/>
              </a:rPr>
              <a:t>78e</a:t>
            </a:r>
          </a:p>
        </p:txBody>
      </p:sp>
      <p:sp>
        <p:nvSpPr>
          <p:cNvPr id="140324" name="Rectangle 40"/>
          <p:cNvSpPr>
            <a:spLocks noChangeArrowheads="1"/>
          </p:cNvSpPr>
          <p:nvPr/>
        </p:nvSpPr>
        <p:spPr bwMode="auto">
          <a:xfrm>
            <a:off x="6735763" y="319757"/>
            <a:ext cx="808037"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800" b="1" dirty="0">
                <a:solidFill>
                  <a:srgbClr val="FFFFFF"/>
                </a:solidFill>
                <a:latin typeface="KaiTi" pitchFamily="49" charset="-122"/>
                <a:ea typeface="KaiTi" pitchFamily="49" charset="-122"/>
                <a:cs typeface="Arial" charset="0"/>
              </a:rPr>
              <a:t>活物</a:t>
            </a:r>
            <a:endParaRPr lang="en-GB" sz="2800" b="1" dirty="0">
              <a:solidFill>
                <a:srgbClr val="FFFFFF"/>
              </a:solidFill>
              <a:latin typeface="KaiTi" pitchFamily="49" charset="-122"/>
              <a:ea typeface="KaiTi" pitchFamily="49" charset="-122"/>
              <a:cs typeface="Arial" charset="0"/>
            </a:endParaRPr>
          </a:p>
        </p:txBody>
      </p:sp>
      <p:sp>
        <p:nvSpPr>
          <p:cNvPr id="140325" name="Rectangle 41"/>
          <p:cNvSpPr>
            <a:spLocks noChangeArrowheads="1"/>
          </p:cNvSpPr>
          <p:nvPr/>
        </p:nvSpPr>
        <p:spPr bwMode="auto">
          <a:xfrm>
            <a:off x="2697163" y="3665538"/>
            <a:ext cx="1265237"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b="1" dirty="0">
                <a:solidFill>
                  <a:srgbClr val="FFFFFF"/>
                </a:solidFill>
                <a:latin typeface="KaiTi" pitchFamily="49" charset="-122"/>
                <a:ea typeface="KaiTi" pitchFamily="49" charset="-122"/>
                <a:cs typeface="Arial" charset="0"/>
              </a:rPr>
              <a:t>大</a:t>
            </a:r>
            <a:r>
              <a:rPr lang="zh-TW" altLang="en-US" sz="1600" b="1" dirty="0">
                <a:solidFill>
                  <a:srgbClr val="FFFFFF"/>
                </a:solidFill>
                <a:latin typeface="KaiTi" pitchFamily="49" charset="-122"/>
                <a:ea typeface="KaiTi" pitchFamily="49" charset="-122"/>
                <a:cs typeface="Arial" charset="0"/>
              </a:rPr>
              <a:t>災難</a:t>
            </a:r>
            <a:r>
              <a:rPr lang="zh-CN" altLang="en-US" sz="1600" b="1" dirty="0">
                <a:solidFill>
                  <a:srgbClr val="FFFFFF"/>
                </a:solidFill>
                <a:latin typeface="KaiTi" pitchFamily="49" charset="-122"/>
                <a:ea typeface="KaiTi" pitchFamily="49" charset="-122"/>
                <a:cs typeface="Arial" charset="0"/>
              </a:rPr>
              <a:t>中的</a:t>
            </a:r>
            <a:endParaRPr lang="en-US" altLang="zh-CN" sz="1600" b="1" dirty="0">
              <a:solidFill>
                <a:srgbClr val="FFFFFF"/>
              </a:solidFill>
              <a:latin typeface="KaiTi" pitchFamily="49" charset="-122"/>
              <a:ea typeface="KaiTi" pitchFamily="49" charset="-122"/>
              <a:cs typeface="Arial" charset="0"/>
            </a:endParaRP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b="1" dirty="0">
                <a:solidFill>
                  <a:srgbClr val="FFFFFF"/>
                </a:solidFill>
                <a:latin typeface="KaiTi" pitchFamily="49" charset="-122"/>
                <a:ea typeface="KaiTi" pitchFamily="49" charset="-122"/>
                <a:cs typeface="Arial" charset="0"/>
              </a:rPr>
              <a:t>非信徒</a:t>
            </a:r>
            <a:endParaRPr lang="en-GB" sz="1600" b="1" dirty="0">
              <a:solidFill>
                <a:srgbClr val="FFFFFF"/>
              </a:solidFill>
              <a:latin typeface="KaiTi" pitchFamily="49" charset="-122"/>
              <a:ea typeface="KaiTi" pitchFamily="49" charset="-122"/>
              <a:cs typeface="Arial" charset="0"/>
            </a:endParaRPr>
          </a:p>
        </p:txBody>
      </p:sp>
      <p:sp>
        <p:nvSpPr>
          <p:cNvPr id="140326" name="Rectangle 42"/>
          <p:cNvSpPr>
            <a:spLocks noChangeArrowheads="1"/>
          </p:cNvSpPr>
          <p:nvPr/>
        </p:nvSpPr>
        <p:spPr bwMode="auto">
          <a:xfrm>
            <a:off x="4495800" y="3610744"/>
            <a:ext cx="15240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dirty="0">
                <a:solidFill>
                  <a:srgbClr val="FFFFFF"/>
                </a:solidFill>
                <a:latin typeface="KaiTi" pitchFamily="49" charset="-122"/>
                <a:ea typeface="KaiTi" pitchFamily="49" charset="-122"/>
                <a:cs typeface="Arial" charset="0"/>
              </a:rPr>
              <a:t>大</a:t>
            </a:r>
            <a:r>
              <a:rPr lang="zh-TW" altLang="en-US" sz="2000" b="1" dirty="0">
                <a:solidFill>
                  <a:srgbClr val="FFFFFF"/>
                </a:solidFill>
                <a:latin typeface="KaiTi" pitchFamily="49" charset="-122"/>
                <a:ea typeface="KaiTi" pitchFamily="49" charset="-122"/>
                <a:cs typeface="Arial" charset="0"/>
              </a:rPr>
              <a:t>災難</a:t>
            </a:r>
            <a:r>
              <a:rPr lang="zh-CN" altLang="en-US" sz="2000" b="1" dirty="0">
                <a:solidFill>
                  <a:srgbClr val="FFFFFF"/>
                </a:solidFill>
                <a:latin typeface="KaiTi" pitchFamily="49" charset="-122"/>
                <a:ea typeface="KaiTi" pitchFamily="49" charset="-122"/>
                <a:cs typeface="Arial" charset="0"/>
              </a:rPr>
              <a:t>中的信徒</a:t>
            </a:r>
            <a:endParaRPr lang="en-GB" sz="2000" b="1" dirty="0">
              <a:solidFill>
                <a:srgbClr val="FFFFFF"/>
              </a:solidFill>
              <a:latin typeface="KaiTi" pitchFamily="49" charset="-122"/>
              <a:ea typeface="KaiTi" pitchFamily="49" charset="-122"/>
              <a:cs typeface="Arial" charset="0"/>
            </a:endParaRPr>
          </a:p>
        </p:txBody>
      </p:sp>
      <p:sp>
        <p:nvSpPr>
          <p:cNvPr id="140327" name="Line 43"/>
          <p:cNvSpPr>
            <a:spLocks noChangeShapeType="1"/>
          </p:cNvSpPr>
          <p:nvPr/>
        </p:nvSpPr>
        <p:spPr bwMode="auto">
          <a:xfrm>
            <a:off x="2628900" y="4267200"/>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140328" name="AutoShape 44"/>
          <p:cNvSpPr>
            <a:spLocks/>
          </p:cNvSpPr>
          <p:nvPr/>
        </p:nvSpPr>
        <p:spPr bwMode="auto">
          <a:xfrm>
            <a:off x="159420" y="6021288"/>
            <a:ext cx="1892300" cy="420688"/>
          </a:xfrm>
          <a:prstGeom prst="callout2">
            <a:avLst>
              <a:gd name="adj1" fmla="val 69435"/>
              <a:gd name="adj2" fmla="val 103861"/>
              <a:gd name="adj3" fmla="val 69435"/>
              <a:gd name="adj4" fmla="val 109144"/>
              <a:gd name="adj5" fmla="val -618491"/>
              <a:gd name="adj6" fmla="val 132213"/>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en-US" b="1" dirty="0">
                <a:solidFill>
                  <a:srgbClr val="FFFFFF"/>
                </a:solidFill>
                <a:latin typeface="KaiTi" pitchFamily="49" charset="-122"/>
                <a:ea typeface="KaiTi" pitchFamily="49" charset="-122"/>
                <a:cs typeface="Arial" charset="0"/>
              </a:rPr>
              <a:t>國</a:t>
            </a:r>
            <a:r>
              <a:rPr lang="zh-CN" altLang="en-US" b="1" dirty="0">
                <a:solidFill>
                  <a:srgbClr val="FFFFFF"/>
                </a:solidFill>
                <a:latin typeface="KaiTi" pitchFamily="49" charset="-122"/>
                <a:ea typeface="KaiTi" pitchFamily="49" charset="-122"/>
                <a:cs typeface="Arial" charset="0"/>
              </a:rPr>
              <a:t>度的奥秘</a:t>
            </a:r>
            <a:endParaRPr lang="en-GB" b="1" dirty="0">
              <a:solidFill>
                <a:srgbClr val="FFFFFF"/>
              </a:solidFill>
              <a:latin typeface="KaiTi" pitchFamily="49" charset="-122"/>
              <a:ea typeface="KaiTi" pitchFamily="49" charset="-122"/>
              <a:cs typeface="Arial" charset="0"/>
            </a:endParaRPr>
          </a:p>
        </p:txBody>
      </p:sp>
      <p:sp>
        <p:nvSpPr>
          <p:cNvPr id="140329" name="Oval 45"/>
          <p:cNvSpPr>
            <a:spLocks noChangeArrowheads="1"/>
          </p:cNvSpPr>
          <p:nvPr/>
        </p:nvSpPr>
        <p:spPr bwMode="auto">
          <a:xfrm>
            <a:off x="1295400" y="228600"/>
            <a:ext cx="6629400" cy="6477000"/>
          </a:xfrm>
          <a:prstGeom prst="ellipse">
            <a:avLst/>
          </a:prstGeom>
          <a:noFill/>
          <a:ln w="93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0330" name="Rectangle 46"/>
          <p:cNvSpPr>
            <a:spLocks noChangeArrowheads="1"/>
          </p:cNvSpPr>
          <p:nvPr/>
        </p:nvSpPr>
        <p:spPr bwMode="auto">
          <a:xfrm>
            <a:off x="6934200" y="2971800"/>
            <a:ext cx="914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2600" tIns="12600" rIns="12600" bIns="12600"/>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b="1" dirty="0">
                <a:solidFill>
                  <a:srgbClr val="FFFFFF"/>
                </a:solidFill>
                <a:latin typeface="KaiTi" pitchFamily="49" charset="-122"/>
                <a:ea typeface="KaiTi" pitchFamily="49" charset="-122"/>
                <a:cs typeface="Arial" charset="0"/>
              </a:rPr>
              <a:t>天使</a:t>
            </a:r>
            <a:endParaRPr lang="en-US" altLang="zh-CN" sz="1800" b="1" dirty="0">
              <a:solidFill>
                <a:srgbClr val="FFFFFF"/>
              </a:solidFill>
              <a:latin typeface="KaiTi" pitchFamily="49" charset="-122"/>
              <a:ea typeface="KaiTi" pitchFamily="49" charset="-122"/>
              <a:cs typeface="Arial" charset="0"/>
            </a:endParaRP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en-US" sz="1800" b="1" dirty="0">
                <a:solidFill>
                  <a:srgbClr val="FFFFFF"/>
                </a:solidFill>
                <a:latin typeface="KaiTi" pitchFamily="49" charset="-122"/>
                <a:ea typeface="KaiTi" pitchFamily="49" charset="-122"/>
                <a:cs typeface="Arial" charset="0"/>
              </a:rPr>
              <a:t>與</a:t>
            </a:r>
            <a:endParaRPr lang="en-US" altLang="zh-CN" sz="1800" b="1" dirty="0">
              <a:solidFill>
                <a:srgbClr val="FFFFFF"/>
              </a:solidFill>
              <a:latin typeface="KaiTi" pitchFamily="49" charset="-122"/>
              <a:ea typeface="KaiTi" pitchFamily="49" charset="-122"/>
              <a:cs typeface="Arial" charset="0"/>
            </a:endParaRPr>
          </a:p>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en-US" sz="1800" b="1" dirty="0">
                <a:solidFill>
                  <a:srgbClr val="FFFFFF"/>
                </a:solidFill>
                <a:latin typeface="KaiTi" pitchFamily="49" charset="-122"/>
                <a:ea typeface="KaiTi" pitchFamily="49" charset="-122"/>
                <a:cs typeface="Arial" charset="0"/>
              </a:rPr>
              <a:t>動</a:t>
            </a:r>
            <a:r>
              <a:rPr lang="zh-CN" altLang="en-US" sz="1800" b="1" dirty="0">
                <a:solidFill>
                  <a:srgbClr val="FFFFFF"/>
                </a:solidFill>
                <a:latin typeface="KaiTi" pitchFamily="49" charset="-122"/>
                <a:ea typeface="KaiTi" pitchFamily="49" charset="-122"/>
                <a:cs typeface="Arial" charset="0"/>
              </a:rPr>
              <a:t>物</a:t>
            </a:r>
            <a:endParaRPr lang="en-GB" sz="1800" b="1" dirty="0">
              <a:solidFill>
                <a:srgbClr val="FFFFFF"/>
              </a:solidFill>
              <a:latin typeface="KaiTi" pitchFamily="49" charset="-122"/>
              <a:ea typeface="KaiTi" pitchFamily="49" charset="-122"/>
              <a:cs typeface="Arial" charset="0"/>
            </a:endParaRPr>
          </a:p>
        </p:txBody>
      </p:sp>
      <p:sp>
        <p:nvSpPr>
          <p:cNvPr id="140331" name="Rectangle 47"/>
          <p:cNvSpPr>
            <a:spLocks noChangeArrowheads="1"/>
          </p:cNvSpPr>
          <p:nvPr/>
        </p:nvSpPr>
        <p:spPr bwMode="auto">
          <a:xfrm>
            <a:off x="6477000" y="61722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2" name="Title 1"/>
          <p:cNvSpPr>
            <a:spLocks noGrp="1"/>
          </p:cNvSpPr>
          <p:nvPr>
            <p:ph type="title" idx="4294967295"/>
          </p:nvPr>
        </p:nvSpPr>
        <p:spPr>
          <a:xfrm>
            <a:off x="6154738" y="4149725"/>
            <a:ext cx="2989262" cy="1716088"/>
          </a:xfrm>
          <a:prstGeom prst="rect">
            <a:avLst/>
          </a:prstGeom>
        </p:spPr>
        <p:txBody>
          <a:bodyPr/>
          <a:lstStyle/>
          <a:p>
            <a:pPr eaLnBrk="1" hangingPunct="1">
              <a:defRPr/>
            </a:pPr>
            <a:r>
              <a:rPr lang="zh-TW" altLang="en-US" sz="3600" b="1" dirty="0">
                <a:solidFill>
                  <a:srgbClr val="FFFF00"/>
                </a:solidFill>
                <a:latin typeface="KaiTi" pitchFamily="49" charset="-122"/>
                <a:ea typeface="KaiTi" pitchFamily="49" charset="-122"/>
              </a:rPr>
              <a:t>國</a:t>
            </a:r>
            <a:r>
              <a:rPr lang="zh-CN" altLang="en-US" sz="3600" b="1" dirty="0">
                <a:solidFill>
                  <a:srgbClr val="FFFF00"/>
                </a:solidFill>
                <a:latin typeface="KaiTi" pitchFamily="49" charset="-122"/>
                <a:ea typeface="KaiTi" pitchFamily="49" charset="-122"/>
              </a:rPr>
              <a:t>度</a:t>
            </a:r>
            <a:r>
              <a:rPr lang="zh-TW" altLang="en-US" sz="3600" b="1" dirty="0">
                <a:solidFill>
                  <a:srgbClr val="FFFF00"/>
                </a:solidFill>
                <a:latin typeface="KaiTi" pitchFamily="49" charset="-122"/>
                <a:ea typeface="KaiTi" pitchFamily="49" charset="-122"/>
              </a:rPr>
              <a:t>繪圖</a:t>
            </a:r>
            <a:endParaRPr lang="en-US" sz="5400" b="1" dirty="0">
              <a:solidFill>
                <a:srgbClr val="FFFF00"/>
              </a:solidFill>
              <a:latin typeface="KaiTi" pitchFamily="49" charset="-122"/>
              <a:ea typeface="KaiTi" pitchFamily="49"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Acrostic Bible</a:t>
            </a:r>
          </a:p>
        </p:txBody>
      </p:sp>
      <p:pic>
        <p:nvPicPr>
          <p:cNvPr id="3" name="Picture 2" descr="AcrosticBibl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768198">
            <a:off x="2167294" y="0"/>
            <a:ext cx="5429042" cy="8207104"/>
          </a:xfrm>
          <a:prstGeom prst="rect">
            <a:avLst/>
          </a:prstGeom>
          <a:ln w="76200" cmpd="sng">
            <a:solidFill>
              <a:schemeClr val="tx2"/>
            </a:solidFill>
          </a:ln>
        </p:spPr>
      </p:pic>
    </p:spTree>
    <p:extLst>
      <p:ext uri="{BB962C8B-B14F-4D97-AF65-F5344CB8AC3E}">
        <p14:creationId xmlns:p14="http://schemas.microsoft.com/office/powerpoint/2010/main" val="911537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7" name="Group 7"/>
          <p:cNvGrpSpPr>
            <a:grpSpLocks/>
          </p:cNvGrpSpPr>
          <p:nvPr/>
        </p:nvGrpSpPr>
        <p:grpSpPr bwMode="auto">
          <a:xfrm>
            <a:off x="0" y="50800"/>
            <a:ext cx="9144000" cy="6731000"/>
            <a:chOff x="0" y="63500"/>
            <a:chExt cx="9144000" cy="6731000"/>
          </a:xfrm>
        </p:grpSpPr>
        <p:pic>
          <p:nvPicPr>
            <p:cNvPr id="142339" name="Picture 2"/>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0" y="63500"/>
              <a:ext cx="91440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TextBox 3"/>
            <p:cNvSpPr txBox="1">
              <a:spLocks noChangeArrowheads="1"/>
            </p:cNvSpPr>
            <p:nvPr/>
          </p:nvSpPr>
          <p:spPr bwMode="auto">
            <a:xfrm>
              <a:off x="0" y="489372"/>
              <a:ext cx="1981200" cy="230832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00"/>
                  </a:solidFill>
                </a:rPr>
                <a:t>1</a:t>
              </a:r>
              <a:r>
                <a:rPr lang="zh-CN" altLang="en-US" sz="1600" dirty="0">
                  <a:solidFill>
                    <a:srgbClr val="000000"/>
                  </a:solidFill>
                </a:rPr>
                <a:t>。</a:t>
              </a:r>
              <a:r>
                <a:rPr lang="en-US" altLang="zh-CN" sz="1600" dirty="0">
                  <a:solidFill>
                    <a:srgbClr val="000000"/>
                  </a:solidFill>
                </a:rPr>
                <a:t> </a:t>
              </a:r>
              <a:r>
                <a:rPr lang="zh-CN" altLang="en-US" sz="1600" b="1" dirty="0">
                  <a:solidFill>
                    <a:srgbClr val="000000"/>
                  </a:solidFill>
                  <a:latin typeface="KaiTi" pitchFamily="49" charset="-122"/>
                  <a:ea typeface="KaiTi" pitchFamily="49" charset="-122"/>
                </a:rPr>
                <a:t>耶</a:t>
              </a:r>
              <a:r>
                <a:rPr lang="zh-TW" altLang="en-US" sz="1600" b="1" dirty="0">
                  <a:solidFill>
                    <a:srgbClr val="000000"/>
                  </a:solidFill>
                  <a:latin typeface="KaiTi" pitchFamily="49" charset="-122"/>
                  <a:ea typeface="KaiTi" pitchFamily="49" charset="-122"/>
                </a:rPr>
                <a:t>穌</a:t>
              </a:r>
              <a:r>
                <a:rPr lang="zh-CN" altLang="en-US" sz="1600" b="1" dirty="0">
                  <a:solidFill>
                    <a:srgbClr val="000000"/>
                  </a:solidFill>
                  <a:latin typeface="KaiTi" pitchFamily="49" charset="-122"/>
                  <a:ea typeface="KaiTi" pitchFamily="49" charset="-122"/>
                </a:rPr>
                <a:t>基督的家</a:t>
              </a:r>
              <a:r>
                <a:rPr lang="zh-TW" altLang="en-US" sz="1600" b="1" dirty="0">
                  <a:solidFill>
                    <a:srgbClr val="000000"/>
                  </a:solidFill>
                  <a:latin typeface="KaiTi" pitchFamily="49" charset="-122"/>
                  <a:ea typeface="KaiTi" pitchFamily="49" charset="-122"/>
                </a:rPr>
                <a:t>譜</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2</a:t>
              </a:r>
              <a:r>
                <a:rPr lang="zh-CN" altLang="en-US" sz="1600" b="1" dirty="0">
                  <a:solidFill>
                    <a:srgbClr val="000000"/>
                  </a:solidFill>
                  <a:latin typeface="KaiTi" pitchFamily="49" charset="-122"/>
                  <a:ea typeface="KaiTi" pitchFamily="49" charset="-122"/>
                </a:rPr>
                <a:t>。以希</a:t>
              </a:r>
              <a:r>
                <a:rPr lang="en-US" sz="1600" b="1" dirty="0">
                  <a:solidFill>
                    <a:srgbClr val="000000"/>
                  </a:solidFill>
                  <a:latin typeface="KaiTi" pitchFamily="49" charset="-122"/>
                  <a:ea typeface="KaiTi" pitchFamily="49" charset="-122"/>
                </a:rPr>
                <a:t>律</a:t>
              </a:r>
              <a:r>
                <a:rPr lang="zh-CN" altLang="en-US" sz="1600" b="1" dirty="0">
                  <a:solidFill>
                    <a:srgbClr val="000000"/>
                  </a:solidFill>
                  <a:latin typeface="KaiTi" pitchFamily="49" charset="-122"/>
                  <a:ea typeface="KaiTi" pitchFamily="49" charset="-122"/>
                </a:rPr>
                <a:t>王</a:t>
              </a:r>
              <a:r>
                <a:rPr lang="zh-TW" altLang="en-US" sz="1600" b="1" dirty="0">
                  <a:solidFill>
                    <a:srgbClr val="000000"/>
                  </a:solidFill>
                  <a:latin typeface="KaiTi" pitchFamily="49" charset="-122"/>
                  <a:ea typeface="KaiTi" pitchFamily="49" charset="-122"/>
                </a:rPr>
                <a:t>對</a:t>
              </a:r>
              <a:r>
                <a:rPr lang="zh-CN" altLang="en-US" sz="1600" b="1" dirty="0">
                  <a:solidFill>
                    <a:srgbClr val="000000"/>
                  </a:solidFill>
                  <a:latin typeface="KaiTi" pitchFamily="49" charset="-122"/>
                  <a:ea typeface="KaiTi" pitchFamily="49" charset="-122"/>
                </a:rPr>
                <a:t>抗</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3</a:t>
              </a:r>
              <a:r>
                <a:rPr lang="zh-CN" altLang="en-US"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聖靈</a:t>
              </a:r>
              <a:r>
                <a:rPr lang="zh-CN" altLang="en-US" sz="1600" b="1" dirty="0">
                  <a:solidFill>
                    <a:srgbClr val="000000"/>
                  </a:solidFill>
                  <a:latin typeface="KaiTi" pitchFamily="49" charset="-122"/>
                  <a:ea typeface="KaiTi" pitchFamily="49" charset="-122"/>
                </a:rPr>
                <a:t>降</a:t>
              </a:r>
              <a:r>
                <a:rPr lang="zh-TW" altLang="en-US" sz="1600" b="1" dirty="0">
                  <a:solidFill>
                    <a:srgbClr val="000000"/>
                  </a:solidFill>
                  <a:latin typeface="KaiTi" pitchFamily="49" charset="-122"/>
                  <a:ea typeface="KaiTi" pitchFamily="49" charset="-122"/>
                </a:rPr>
                <a:t>臨</a:t>
              </a:r>
              <a:r>
                <a:rPr lang="zh-CN" altLang="en-US" sz="1600" b="1" dirty="0">
                  <a:solidFill>
                    <a:srgbClr val="000000"/>
                  </a:solidFill>
                  <a:latin typeface="KaiTi" pitchFamily="49" charset="-122"/>
                  <a:ea typeface="KaiTi" pitchFamily="49" charset="-122"/>
                </a:rPr>
                <a:t>在耶稣</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4</a:t>
              </a:r>
              <a:r>
                <a:rPr lang="zh-CN" altLang="en-US"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勝過</a:t>
              </a:r>
              <a:r>
                <a:rPr lang="zh-CN" altLang="en-US" sz="1600" b="1" dirty="0">
                  <a:solidFill>
                    <a:srgbClr val="000000"/>
                  </a:solidFill>
                  <a:latin typeface="KaiTi" pitchFamily="49" charset="-122"/>
                  <a:ea typeface="KaiTi" pitchFamily="49" charset="-122"/>
                </a:rPr>
                <a:t>魔鬼的</a:t>
              </a:r>
              <a:r>
                <a:rPr lang="zh-TW" altLang="en-US" sz="1600" b="1" dirty="0">
                  <a:solidFill>
                    <a:srgbClr val="000000"/>
                  </a:solidFill>
                  <a:latin typeface="KaiTi" pitchFamily="49" charset="-122"/>
                  <a:ea typeface="KaiTi" pitchFamily="49" charset="-122"/>
                </a:rPr>
                <a:t>試</a:t>
              </a:r>
              <a:r>
                <a:rPr lang="zh-CN" altLang="en-US" sz="1600" b="1" dirty="0">
                  <a:solidFill>
                    <a:srgbClr val="000000"/>
                  </a:solidFill>
                  <a:latin typeface="KaiTi" pitchFamily="49" charset="-122"/>
                  <a:ea typeface="KaiTi" pitchFamily="49" charset="-122"/>
                </a:rPr>
                <a:t>探</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5</a:t>
              </a:r>
              <a:r>
                <a:rPr lang="zh-CN" altLang="en-US"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登</a:t>
              </a:r>
              <a:r>
                <a:rPr lang="zh-CN" altLang="en-US" sz="1600" b="1" dirty="0">
                  <a:solidFill>
                    <a:srgbClr val="000000"/>
                  </a:solidFill>
                  <a:latin typeface="KaiTi" pitchFamily="49" charset="-122"/>
                  <a:ea typeface="KaiTi" pitchFamily="49" charset="-122"/>
                </a:rPr>
                <a:t>山</a:t>
              </a:r>
              <a:r>
                <a:rPr lang="zh-TW" altLang="en-US" sz="1600" b="1" dirty="0">
                  <a:solidFill>
                    <a:srgbClr val="000000"/>
                  </a:solidFill>
                  <a:latin typeface="KaiTi" pitchFamily="49" charset="-122"/>
                  <a:ea typeface="KaiTi" pitchFamily="49" charset="-122"/>
                </a:rPr>
                <a:t>寶訓</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6</a:t>
              </a:r>
              <a:r>
                <a:rPr lang="zh-CN" altLang="en-US"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優</a:t>
              </a:r>
              <a:r>
                <a:rPr lang="zh-CN" altLang="en-US" sz="1600" b="1" dirty="0">
                  <a:solidFill>
                    <a:srgbClr val="000000"/>
                  </a:solidFill>
                  <a:latin typeface="KaiTi" pitchFamily="49" charset="-122"/>
                  <a:ea typeface="KaiTi" pitchFamily="49" charset="-122"/>
                </a:rPr>
                <a:t>先的功</a:t>
              </a:r>
              <a:r>
                <a:rPr lang="zh-TW" altLang="en-US" sz="1600" b="1" dirty="0">
                  <a:solidFill>
                    <a:srgbClr val="000000"/>
                  </a:solidFill>
                  <a:latin typeface="KaiTi" pitchFamily="49" charset="-122"/>
                  <a:ea typeface="KaiTi" pitchFamily="49" charset="-122"/>
                </a:rPr>
                <a:t>課</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7</a:t>
              </a:r>
              <a:r>
                <a:rPr lang="zh-CN" altLang="en-US" sz="1600" b="1" dirty="0">
                  <a:solidFill>
                    <a:srgbClr val="000000"/>
                  </a:solidFill>
                  <a:latin typeface="KaiTi" pitchFamily="49" charset="-122"/>
                  <a:ea typeface="KaiTi" pitchFamily="49" charset="-122"/>
                </a:rPr>
                <a:t>。人</a:t>
              </a:r>
              <a:r>
                <a:rPr lang="zh-TW" altLang="en-US" sz="1600" b="1" dirty="0">
                  <a:solidFill>
                    <a:srgbClr val="000000"/>
                  </a:solidFill>
                  <a:latin typeface="KaiTi" pitchFamily="49" charset="-122"/>
                  <a:ea typeface="KaiTi" pitchFamily="49" charset="-122"/>
                </a:rPr>
                <a:t>際關係</a:t>
              </a:r>
              <a:r>
                <a:rPr lang="zh-CN" altLang="en-US" sz="1600" b="1" dirty="0">
                  <a:solidFill>
                    <a:srgbClr val="000000"/>
                  </a:solidFill>
                  <a:latin typeface="KaiTi" pitchFamily="49" charset="-122"/>
                  <a:ea typeface="KaiTi" pitchFamily="49" charset="-122"/>
                </a:rPr>
                <a:t>的大</a:t>
              </a:r>
              <a:r>
                <a:rPr lang="zh-TW" altLang="en-US" sz="1600" b="1" dirty="0">
                  <a:solidFill>
                    <a:srgbClr val="000000"/>
                  </a:solidFill>
                  <a:latin typeface="KaiTi" pitchFamily="49" charset="-122"/>
                  <a:ea typeface="KaiTi" pitchFamily="49" charset="-122"/>
                </a:rPr>
                <a:t>綱</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8</a:t>
              </a:r>
              <a:r>
                <a:rPr lang="zh-CN" altLang="en-US"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百</a:t>
              </a:r>
              <a:r>
                <a:rPr lang="zh-CN" altLang="en-US" sz="1600" b="1" dirty="0">
                  <a:solidFill>
                    <a:srgbClr val="000000"/>
                  </a:solidFill>
                  <a:latin typeface="KaiTi" pitchFamily="49" charset="-122"/>
                  <a:ea typeface="KaiTi" pitchFamily="49" charset="-122"/>
                </a:rPr>
                <a:t>夫</a:t>
              </a:r>
              <a:r>
                <a:rPr lang="zh-TW" altLang="en-US" sz="1600" b="1" dirty="0">
                  <a:solidFill>
                    <a:srgbClr val="000000"/>
                  </a:solidFill>
                  <a:latin typeface="KaiTi" pitchFamily="49" charset="-122"/>
                  <a:ea typeface="KaiTi" pitchFamily="49" charset="-122"/>
                </a:rPr>
                <a:t>長</a:t>
              </a:r>
              <a:r>
                <a:rPr lang="zh-CN" altLang="en-US" sz="1600" b="1" dirty="0">
                  <a:solidFill>
                    <a:srgbClr val="000000"/>
                  </a:solidFill>
                  <a:latin typeface="KaiTi" pitchFamily="49" charset="-122"/>
                  <a:ea typeface="KaiTi" pitchFamily="49" charset="-122"/>
                </a:rPr>
                <a:t>的信心</a:t>
              </a:r>
              <a:endParaRPr lang="en-US" altLang="zh-CN" sz="1600" b="1" dirty="0">
                <a:solidFill>
                  <a:srgbClr val="000000"/>
                </a:solidFill>
                <a:latin typeface="KaiTi" pitchFamily="49" charset="-122"/>
                <a:ea typeface="KaiTi" pitchFamily="49" charset="-122"/>
              </a:endParaRPr>
            </a:p>
            <a:p>
              <a:endParaRPr lang="en-US" sz="1600" dirty="0">
                <a:solidFill>
                  <a:srgbClr val="000000"/>
                </a:solidFill>
              </a:endParaRPr>
            </a:p>
          </p:txBody>
        </p:sp>
        <p:sp>
          <p:nvSpPr>
            <p:cNvPr id="142341" name="TextBox 4"/>
            <p:cNvSpPr txBox="1">
              <a:spLocks noChangeArrowheads="1"/>
            </p:cNvSpPr>
            <p:nvPr/>
          </p:nvSpPr>
          <p:spPr bwMode="auto">
            <a:xfrm>
              <a:off x="1981200" y="489372"/>
              <a:ext cx="2743200" cy="206210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00"/>
                  </a:solidFill>
                </a:rPr>
                <a:t>9</a:t>
              </a:r>
              <a:r>
                <a:rPr lang="zh-CN" altLang="en-US" sz="1600" dirty="0">
                  <a:solidFill>
                    <a:srgbClr val="000000"/>
                  </a:solidFill>
                </a:rPr>
                <a:t>。</a:t>
              </a:r>
              <a:r>
                <a:rPr lang="en-US" altLang="zh-CN" sz="1600" dirty="0">
                  <a:solidFill>
                    <a:srgbClr val="000000"/>
                  </a:solidFill>
                </a:rPr>
                <a:t>  </a:t>
              </a:r>
              <a:r>
                <a:rPr lang="zh-CN" altLang="en-US" sz="1600" b="1" dirty="0">
                  <a:solidFill>
                    <a:srgbClr val="000000"/>
                  </a:solidFill>
                  <a:latin typeface="KaiTi" pitchFamily="49" charset="-122"/>
                  <a:ea typeface="KaiTi" pitchFamily="49" charset="-122"/>
                </a:rPr>
                <a:t>耶</a:t>
              </a:r>
              <a:r>
                <a:rPr lang="zh-TW" altLang="en-US" sz="1600" b="1" dirty="0">
                  <a:solidFill>
                    <a:srgbClr val="000000"/>
                  </a:solidFill>
                  <a:latin typeface="KaiTi" pitchFamily="49" charset="-122"/>
                  <a:ea typeface="KaiTi" pitchFamily="49" charset="-122"/>
                </a:rPr>
                <a:t>穌</a:t>
              </a:r>
              <a:r>
                <a:rPr lang="zh-CN" altLang="en-US" sz="1600" b="1" dirty="0">
                  <a:solidFill>
                    <a:srgbClr val="000000"/>
                  </a:solidFill>
                  <a:latin typeface="KaiTi" pitchFamily="49" charset="-122"/>
                  <a:ea typeface="KaiTi" pitchFamily="49" charset="-122"/>
                </a:rPr>
                <a:t>呼召</a:t>
              </a:r>
              <a:r>
                <a:rPr lang="zh-TW" altLang="en-US" sz="1600" b="1" dirty="0">
                  <a:solidFill>
                    <a:srgbClr val="000000"/>
                  </a:solidFill>
                  <a:latin typeface="KaiTi" pitchFamily="49" charset="-122"/>
                  <a:ea typeface="KaiTi" pitchFamily="49" charset="-122"/>
                </a:rPr>
                <a:t>馬</a:t>
              </a:r>
              <a:r>
                <a:rPr lang="zh-CN" altLang="en-US" sz="1600" b="1" dirty="0">
                  <a:solidFill>
                    <a:srgbClr val="000000"/>
                  </a:solidFill>
                  <a:latin typeface="KaiTi" pitchFamily="49" charset="-122"/>
                  <a:ea typeface="KaiTi" pitchFamily="49" charset="-122"/>
                </a:rPr>
                <a:t>太</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10.</a:t>
              </a:r>
              <a:r>
                <a:rPr lang="zh-CN" altLang="en-US" sz="1600" b="1" dirty="0">
                  <a:solidFill>
                    <a:srgbClr val="000000"/>
                  </a:solidFill>
                  <a:latin typeface="KaiTi" pitchFamily="49" charset="-122"/>
                  <a:ea typeface="KaiTi" pitchFamily="49" charset="-122"/>
                </a:rPr>
                <a:t>差派使徒去</a:t>
              </a:r>
              <a:r>
                <a:rPr lang="zh-TW" altLang="en-US" sz="1600" b="1" dirty="0">
                  <a:solidFill>
                    <a:srgbClr val="000000"/>
                  </a:solidFill>
                  <a:latin typeface="KaiTi" pitchFamily="49" charset="-122"/>
                  <a:ea typeface="KaiTi" pitchFamily="49" charset="-122"/>
                </a:rPr>
                <a:t>傳</a:t>
              </a:r>
              <a:r>
                <a:rPr lang="zh-CN" altLang="en-US" sz="1600" b="1" dirty="0">
                  <a:solidFill>
                    <a:srgbClr val="000000"/>
                  </a:solidFill>
                  <a:latin typeface="KaiTi" pitchFamily="49" charset="-122"/>
                  <a:ea typeface="KaiTi" pitchFamily="49" charset="-122"/>
                </a:rPr>
                <a:t>道</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11</a:t>
              </a:r>
              <a:r>
                <a:rPr lang="en-US" altLang="zh-TW"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約</a:t>
              </a:r>
              <a:r>
                <a:rPr lang="zh-CN" altLang="en-US" sz="1600" b="1" dirty="0">
                  <a:solidFill>
                    <a:srgbClr val="000000"/>
                  </a:solidFill>
                  <a:latin typeface="KaiTi" pitchFamily="49" charset="-122"/>
                  <a:ea typeface="KaiTi" pitchFamily="49" charset="-122"/>
                </a:rPr>
                <a:t>翰</a:t>
              </a:r>
              <a:r>
                <a:rPr lang="zh-TW" altLang="en-US" sz="1600" b="1" dirty="0">
                  <a:solidFill>
                    <a:srgbClr val="000000"/>
                  </a:solidFill>
                  <a:latin typeface="KaiTi" pitchFamily="49" charset="-122"/>
                  <a:ea typeface="KaiTi" pitchFamily="49" charset="-122"/>
                </a:rPr>
                <a:t>傳</a:t>
              </a:r>
              <a:r>
                <a:rPr lang="zh-CN" altLang="en-US" sz="1600" b="1" dirty="0">
                  <a:solidFill>
                    <a:srgbClr val="000000"/>
                  </a:solidFill>
                  <a:latin typeface="KaiTi" pitchFamily="49" charset="-122"/>
                  <a:ea typeface="KaiTi" pitchFamily="49" charset="-122"/>
                </a:rPr>
                <a:t>道的见</a:t>
              </a:r>
              <a:r>
                <a:rPr lang="zh-TW" altLang="en-US" sz="1600" b="1" dirty="0">
                  <a:solidFill>
                    <a:srgbClr val="000000"/>
                  </a:solidFill>
                  <a:latin typeface="KaiTi" pitchFamily="49" charset="-122"/>
                  <a:ea typeface="KaiTi" pitchFamily="49" charset="-122"/>
                </a:rPr>
                <a:t>証</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12</a:t>
              </a:r>
              <a:r>
                <a:rPr lang="en-US" altLang="zh-TW"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彌賽亞譴責</a:t>
              </a:r>
              <a:r>
                <a:rPr lang="zh-CN" altLang="en-US" sz="1600" b="1" dirty="0">
                  <a:solidFill>
                    <a:srgbClr val="000000"/>
                  </a:solidFill>
                  <a:latin typeface="KaiTi" pitchFamily="49" charset="-122"/>
                  <a:ea typeface="KaiTi" pitchFamily="49" charset="-122"/>
                </a:rPr>
                <a:t>魔鬼</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13</a:t>
              </a:r>
              <a:r>
                <a:rPr lang="en-US" altLang="zh-TW"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從</a:t>
              </a:r>
              <a:r>
                <a:rPr lang="zh-CN" altLang="en-US" sz="1600" b="1" dirty="0">
                  <a:solidFill>
                    <a:srgbClr val="000000"/>
                  </a:solidFill>
                  <a:latin typeface="KaiTi" pitchFamily="49" charset="-122"/>
                  <a:ea typeface="KaiTi" pitchFamily="49" charset="-122"/>
                </a:rPr>
                <a:t>比喻</a:t>
              </a:r>
              <a:r>
                <a:rPr lang="zh-TW" altLang="en-US" sz="1600" b="1" dirty="0">
                  <a:solidFill>
                    <a:srgbClr val="000000"/>
                  </a:solidFill>
                  <a:latin typeface="KaiTi" pitchFamily="49" charset="-122"/>
                  <a:ea typeface="KaiTi" pitchFamily="49" charset="-122"/>
                </a:rPr>
                <a:t>學</a:t>
              </a:r>
              <a:r>
                <a:rPr lang="zh-CN" altLang="en-US" sz="1600" b="1" dirty="0">
                  <a:solidFill>
                    <a:srgbClr val="000000"/>
                  </a:solidFill>
                  <a:latin typeface="KaiTi" pitchFamily="49" charset="-122"/>
                  <a:ea typeface="KaiTi" pitchFamily="49" charset="-122"/>
                </a:rPr>
                <a:t>隐藏的功课</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14</a:t>
              </a:r>
              <a:r>
                <a:rPr lang="en-US" altLang="zh-TW" sz="1600" b="1" dirty="0">
                  <a:solidFill>
                    <a:srgbClr val="000000"/>
                  </a:solidFill>
                  <a:latin typeface="KaiTi" pitchFamily="49" charset="-122"/>
                  <a:ea typeface="KaiTi" pitchFamily="49" charset="-122"/>
                </a:rPr>
                <a:t>.</a:t>
              </a:r>
              <a:r>
                <a:rPr lang="zh-CN" altLang="en-US" sz="1600" b="1" dirty="0">
                  <a:solidFill>
                    <a:srgbClr val="000000"/>
                  </a:solidFill>
                  <a:latin typeface="KaiTi" pitchFamily="49" charset="-122"/>
                  <a:ea typeface="KaiTi" pitchFamily="49" charset="-122"/>
                </a:rPr>
                <a:t>施洗约翰被</a:t>
              </a:r>
              <a:r>
                <a:rPr lang="zh-TW" altLang="en-US" sz="1600" b="1" dirty="0">
                  <a:solidFill>
                    <a:srgbClr val="000000"/>
                  </a:solidFill>
                  <a:latin typeface="KaiTi" pitchFamily="49" charset="-122"/>
                  <a:ea typeface="KaiTi" pitchFamily="49" charset="-122"/>
                </a:rPr>
                <a:t>處決</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15</a:t>
              </a:r>
              <a:r>
                <a:rPr lang="en-US" altLang="zh-TW" sz="1600" b="1" dirty="0">
                  <a:solidFill>
                    <a:srgbClr val="000000"/>
                  </a:solidFill>
                  <a:latin typeface="KaiTi" pitchFamily="49" charset="-122"/>
                  <a:ea typeface="KaiTi" pitchFamily="49" charset="-122"/>
                </a:rPr>
                <a:t>.</a:t>
              </a:r>
              <a:r>
                <a:rPr lang="zh-CN" altLang="en-US" sz="1600" b="1" dirty="0">
                  <a:solidFill>
                    <a:srgbClr val="000000"/>
                  </a:solidFill>
                  <a:latin typeface="KaiTi" pitchFamily="49" charset="-122"/>
                  <a:ea typeface="KaiTi" pitchFamily="49" charset="-122"/>
                </a:rPr>
                <a:t>以智慧</a:t>
              </a:r>
              <a:r>
                <a:rPr lang="zh-TW" altLang="en-US" sz="1600" b="1" dirty="0">
                  <a:solidFill>
                    <a:srgbClr val="000000"/>
                  </a:solidFill>
                  <a:latin typeface="KaiTi" pitchFamily="49" charset="-122"/>
                  <a:ea typeface="KaiTi" pitchFamily="49" charset="-122"/>
                </a:rPr>
                <a:t>來</a:t>
              </a:r>
              <a:r>
                <a:rPr lang="zh-CN" altLang="en-US" sz="1600" b="1" dirty="0">
                  <a:solidFill>
                    <a:srgbClr val="000000"/>
                  </a:solidFill>
                  <a:latin typeface="KaiTi" pitchFamily="49" charset="-122"/>
                  <a:ea typeface="KaiTi" pitchFamily="49" charset="-122"/>
                </a:rPr>
                <a:t>回</a:t>
              </a:r>
              <a:r>
                <a:rPr lang="zh-TW" altLang="en-US" sz="1600" b="1" dirty="0">
                  <a:solidFill>
                    <a:srgbClr val="000000"/>
                  </a:solidFill>
                  <a:latin typeface="KaiTi" pitchFamily="49" charset="-122"/>
                  <a:ea typeface="KaiTi" pitchFamily="49" charset="-122"/>
                </a:rPr>
                <a:t>應</a:t>
              </a:r>
              <a:r>
                <a:rPr lang="zh-CN" altLang="en-US" sz="1600" b="1" dirty="0">
                  <a:solidFill>
                    <a:srgbClr val="000000"/>
                  </a:solidFill>
                  <a:latin typeface="KaiTi" pitchFamily="49" charset="-122"/>
                  <a:ea typeface="KaiTi" pitchFamily="49" charset="-122"/>
                </a:rPr>
                <a:t>法利赛人</a:t>
              </a:r>
              <a:r>
                <a:rPr lang="en-US" altLang="zh-CN" sz="1600" dirty="0">
                  <a:solidFill>
                    <a:srgbClr val="000000"/>
                  </a:solidFill>
                </a:rPr>
                <a:t> </a:t>
              </a:r>
            </a:p>
            <a:p>
              <a:endParaRPr lang="en-US" sz="1600" dirty="0">
                <a:solidFill>
                  <a:srgbClr val="000000"/>
                </a:solidFill>
              </a:endParaRPr>
            </a:p>
          </p:txBody>
        </p:sp>
        <p:sp>
          <p:nvSpPr>
            <p:cNvPr id="142342" name="TextBox 5"/>
            <p:cNvSpPr txBox="1">
              <a:spLocks noChangeArrowheads="1"/>
            </p:cNvSpPr>
            <p:nvPr/>
          </p:nvSpPr>
          <p:spPr bwMode="auto">
            <a:xfrm>
              <a:off x="4139952" y="4842024"/>
              <a:ext cx="2493640" cy="156966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latin typeface="KaiTi" pitchFamily="49" charset="-122"/>
                  <a:ea typeface="KaiTi" pitchFamily="49" charset="-122"/>
                </a:rPr>
                <a:t>16</a:t>
              </a:r>
              <a:r>
                <a:rPr lang="zh-CN" altLang="en-US" sz="1600" b="1" dirty="0">
                  <a:solidFill>
                    <a:srgbClr val="000000"/>
                  </a:solidFill>
                  <a:latin typeface="KaiTi" pitchFamily="49" charset="-122"/>
                  <a:ea typeface="KaiTi" pitchFamily="49" charset="-122"/>
                </a:rPr>
                <a:t>。天</a:t>
              </a:r>
              <a:r>
                <a:rPr lang="zh-TW" altLang="en-US" sz="1600" b="1" dirty="0">
                  <a:solidFill>
                    <a:srgbClr val="000000"/>
                  </a:solidFill>
                  <a:latin typeface="KaiTi" pitchFamily="49" charset="-122"/>
                  <a:ea typeface="KaiTi" pitchFamily="49" charset="-122"/>
                </a:rPr>
                <a:t>國</a:t>
              </a:r>
              <a:r>
                <a:rPr lang="zh-CN" altLang="en-US" sz="1600" b="1" dirty="0">
                  <a:solidFill>
                    <a:srgbClr val="000000"/>
                  </a:solidFill>
                  <a:latin typeface="KaiTi" pitchFamily="49" charset="-122"/>
                  <a:ea typeface="KaiTi" pitchFamily="49" charset="-122"/>
                </a:rPr>
                <a:t>的重要性</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17. </a:t>
              </a:r>
              <a:r>
                <a:rPr lang="zh-CN" altLang="en-US" sz="1600" b="1" dirty="0">
                  <a:solidFill>
                    <a:srgbClr val="000000"/>
                  </a:solidFill>
                  <a:latin typeface="KaiTi" pitchFamily="49" charset="-122"/>
                  <a:ea typeface="KaiTi" pitchFamily="49" charset="-122"/>
                </a:rPr>
                <a:t>耶稣改</a:t>
              </a:r>
              <a:r>
                <a:rPr lang="zh-TW" altLang="en-US" sz="1600" b="1" dirty="0">
                  <a:solidFill>
                    <a:srgbClr val="000000"/>
                  </a:solidFill>
                  <a:latin typeface="KaiTi" pitchFamily="49" charset="-122"/>
                  <a:ea typeface="KaiTi" pitchFamily="49" charset="-122"/>
                </a:rPr>
                <a:t>變</a:t>
              </a:r>
              <a:r>
                <a:rPr lang="zh-CN" altLang="en-US" sz="1600" b="1" dirty="0">
                  <a:solidFill>
                    <a:srgbClr val="000000"/>
                  </a:solidFill>
                  <a:latin typeface="KaiTi" pitchFamily="49" charset="-122"/>
                  <a:ea typeface="KaiTi" pitchFamily="49" charset="-122"/>
                </a:rPr>
                <a:t>形像的影</a:t>
              </a:r>
              <a:r>
                <a:rPr lang="zh-TW" altLang="en-US" sz="1600" b="1" dirty="0">
                  <a:solidFill>
                    <a:srgbClr val="000000"/>
                  </a:solidFill>
                  <a:latin typeface="KaiTi" pitchFamily="49" charset="-122"/>
                  <a:ea typeface="KaiTi" pitchFamily="49" charset="-122"/>
                </a:rPr>
                <a:t>響</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18</a:t>
              </a:r>
              <a:r>
                <a:rPr lang="zh-CN" altLang="en-US" sz="1600" b="1" dirty="0">
                  <a:solidFill>
                    <a:srgbClr val="000000"/>
                  </a:solidFill>
                  <a:latin typeface="KaiTi" pitchFamily="49" charset="-122"/>
                  <a:ea typeface="KaiTi" pitchFamily="49" charset="-122"/>
                </a:rPr>
                <a:t>。需要真正的</a:t>
              </a:r>
              <a:r>
                <a:rPr lang="zh-TW" altLang="en-US" sz="1600" b="1" dirty="0">
                  <a:solidFill>
                    <a:srgbClr val="000000"/>
                  </a:solidFill>
                  <a:latin typeface="KaiTi" pitchFamily="49" charset="-122"/>
                  <a:ea typeface="KaiTi" pitchFamily="49" charset="-122"/>
                </a:rPr>
                <a:t>饒</a:t>
              </a:r>
              <a:r>
                <a:rPr lang="zh-CN" altLang="en-US" sz="1600" b="1" dirty="0">
                  <a:solidFill>
                    <a:srgbClr val="000000"/>
                  </a:solidFill>
                  <a:latin typeface="KaiTi" pitchFamily="49" charset="-122"/>
                  <a:ea typeface="KaiTi" pitchFamily="49" charset="-122"/>
                </a:rPr>
                <a:t>恕</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19</a:t>
              </a:r>
              <a:r>
                <a:rPr lang="zh-CN" altLang="en-US" sz="1600" b="1" dirty="0">
                  <a:solidFill>
                    <a:srgbClr val="000000"/>
                  </a:solidFill>
                  <a:latin typeface="KaiTi" pitchFamily="49" charset="-122"/>
                  <a:ea typeface="KaiTi" pitchFamily="49" charset="-122"/>
                </a:rPr>
                <a:t>。</a:t>
              </a:r>
              <a:r>
                <a:rPr lang="en-US" sz="1600" b="1" dirty="0" err="1">
                  <a:solidFill>
                    <a:srgbClr val="000000"/>
                  </a:solidFill>
                  <a:latin typeface="KaiTi" pitchFamily="49" charset="-122"/>
                  <a:ea typeface="KaiTi" pitchFamily="49" charset="-122"/>
                </a:rPr>
                <a:t>澄清</a:t>
              </a:r>
              <a:r>
                <a:rPr lang="zh-CN" altLang="en-US" sz="1600" b="1" dirty="0">
                  <a:solidFill>
                    <a:srgbClr val="000000"/>
                  </a:solidFill>
                  <a:latin typeface="KaiTi" pitchFamily="49" charset="-122"/>
                  <a:ea typeface="KaiTi" pitchFamily="49" charset="-122"/>
                </a:rPr>
                <a:t>休妻的理由</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20</a:t>
              </a:r>
              <a:r>
                <a:rPr lang="zh-CN" altLang="en-US" sz="1600" b="1" dirty="0">
                  <a:solidFill>
                    <a:srgbClr val="000000"/>
                  </a:solidFill>
                  <a:latin typeface="KaiTi" pitchFamily="49" charset="-122"/>
                  <a:ea typeface="KaiTi" pitchFamily="49" charset="-122"/>
                </a:rPr>
                <a:t>。葡萄</a:t>
              </a:r>
              <a:r>
                <a:rPr lang="zh-TW" altLang="en-US" sz="1600" b="1" dirty="0">
                  <a:solidFill>
                    <a:srgbClr val="000000"/>
                  </a:solidFill>
                  <a:latin typeface="KaiTi" pitchFamily="49" charset="-122"/>
                  <a:ea typeface="KaiTi" pitchFamily="49" charset="-122"/>
                </a:rPr>
                <a:t>園</a:t>
              </a:r>
              <a:r>
                <a:rPr lang="zh-CN" altLang="en-US" sz="1600" b="1" dirty="0">
                  <a:solidFill>
                    <a:srgbClr val="000000"/>
                  </a:solidFill>
                  <a:latin typeface="KaiTi" pitchFamily="49" charset="-122"/>
                  <a:ea typeface="KaiTi" pitchFamily="49" charset="-122"/>
                </a:rPr>
                <a:t>的</a:t>
              </a:r>
              <a:r>
                <a:rPr lang="zh-TW" altLang="en-US" sz="1600" b="1" dirty="0">
                  <a:solidFill>
                    <a:srgbClr val="000000"/>
                  </a:solidFill>
                  <a:latin typeface="KaiTi" pitchFamily="49" charset="-122"/>
                  <a:ea typeface="KaiTi" pitchFamily="49" charset="-122"/>
                </a:rPr>
                <a:t>機會</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21</a:t>
              </a:r>
              <a:r>
                <a:rPr lang="zh-CN" altLang="en-US" sz="1600" b="1" dirty="0">
                  <a:solidFill>
                    <a:srgbClr val="000000"/>
                  </a:solidFill>
                  <a:latin typeface="KaiTi" pitchFamily="49" charset="-122"/>
                  <a:ea typeface="KaiTi" pitchFamily="49" charset="-122"/>
                </a:rPr>
                <a:t>。</a:t>
              </a:r>
              <a:r>
                <a:rPr lang="zh-TW" altLang="en-US" sz="1600" b="1" dirty="0">
                  <a:solidFill>
                    <a:srgbClr val="000000"/>
                  </a:solidFill>
                  <a:latin typeface="KaiTi" pitchFamily="49" charset="-122"/>
                  <a:ea typeface="KaiTi" pitchFamily="49" charset="-122"/>
                </a:rPr>
                <a:t>無</a:t>
              </a:r>
              <a:r>
                <a:rPr lang="zh-CN" altLang="en-US" sz="1600" b="1" dirty="0">
                  <a:solidFill>
                    <a:srgbClr val="000000"/>
                  </a:solidFill>
                  <a:latin typeface="KaiTi" pitchFamily="49" charset="-122"/>
                  <a:ea typeface="KaiTi" pitchFamily="49" charset="-122"/>
                </a:rPr>
                <a:t>花果</a:t>
              </a:r>
              <a:r>
                <a:rPr lang="zh-TW" altLang="en-US" sz="1600" b="1" dirty="0">
                  <a:solidFill>
                    <a:srgbClr val="000000"/>
                  </a:solidFill>
                  <a:latin typeface="KaiTi" pitchFamily="49" charset="-122"/>
                  <a:ea typeface="KaiTi" pitchFamily="49" charset="-122"/>
                </a:rPr>
                <a:t>樹</a:t>
              </a:r>
              <a:r>
                <a:rPr lang="zh-CN" altLang="en-US" sz="1600" b="1" dirty="0">
                  <a:solidFill>
                    <a:srgbClr val="000000"/>
                  </a:solidFill>
                  <a:latin typeface="KaiTi" pitchFamily="49" charset="-122"/>
                  <a:ea typeface="KaiTi" pitchFamily="49" charset="-122"/>
                </a:rPr>
                <a:t>被</a:t>
              </a:r>
              <a:r>
                <a:rPr lang="zh-TW" altLang="en-US" sz="1600" b="1" dirty="0">
                  <a:solidFill>
                    <a:srgbClr val="000000"/>
                  </a:solidFill>
                  <a:latin typeface="KaiTi" pitchFamily="49" charset="-122"/>
                  <a:ea typeface="KaiTi" pitchFamily="49" charset="-122"/>
                </a:rPr>
                <a:t>詛</a:t>
              </a:r>
              <a:r>
                <a:rPr lang="zh-CN" altLang="en-US" sz="1600" b="1" dirty="0">
                  <a:solidFill>
                    <a:srgbClr val="000000"/>
                  </a:solidFill>
                  <a:latin typeface="KaiTi" pitchFamily="49" charset="-122"/>
                  <a:ea typeface="KaiTi" pitchFamily="49" charset="-122"/>
                </a:rPr>
                <a:t>咒</a:t>
              </a:r>
              <a:endParaRPr lang="en-US" sz="1600" b="1" dirty="0">
                <a:solidFill>
                  <a:srgbClr val="000000"/>
                </a:solidFill>
                <a:latin typeface="KaiTi" pitchFamily="49" charset="-122"/>
                <a:ea typeface="KaiTi" pitchFamily="49" charset="-122"/>
              </a:endParaRPr>
            </a:p>
          </p:txBody>
        </p:sp>
        <p:sp>
          <p:nvSpPr>
            <p:cNvPr id="142343" name="TextBox 6"/>
            <p:cNvSpPr txBox="1">
              <a:spLocks noChangeArrowheads="1"/>
            </p:cNvSpPr>
            <p:nvPr/>
          </p:nvSpPr>
          <p:spPr bwMode="auto">
            <a:xfrm>
              <a:off x="6629400" y="4832772"/>
              <a:ext cx="2514600" cy="181588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latin typeface="KaiTi" pitchFamily="49" charset="-122"/>
                  <a:ea typeface="KaiTi" pitchFamily="49" charset="-122"/>
                </a:rPr>
                <a:t>22</a:t>
              </a:r>
              <a:r>
                <a:rPr lang="en-US" altLang="zh-CN" sz="1600" b="1" dirty="0">
                  <a:solidFill>
                    <a:srgbClr val="000000"/>
                  </a:solidFill>
                  <a:latin typeface="KaiTi" pitchFamily="49" charset="-122"/>
                  <a:ea typeface="KaiTi" pitchFamily="49" charset="-122"/>
                </a:rPr>
                <a:t> </a:t>
              </a:r>
              <a:r>
                <a:rPr lang="zh-CN" altLang="en-US" sz="1600" b="1" dirty="0">
                  <a:solidFill>
                    <a:srgbClr val="000000"/>
                  </a:solidFill>
                  <a:latin typeface="KaiTi" pitchFamily="49" charset="-122"/>
                  <a:ea typeface="KaiTi" pitchFamily="49" charset="-122"/>
                </a:rPr>
                <a:t>纳税给</a:t>
              </a:r>
              <a:r>
                <a:rPr lang="zh-TW" altLang="en-US" sz="1600" b="1" dirty="0">
                  <a:solidFill>
                    <a:srgbClr val="000000"/>
                  </a:solidFill>
                  <a:latin typeface="KaiTi" pitchFamily="49" charset="-122"/>
                  <a:ea typeface="KaiTi" pitchFamily="49" charset="-122"/>
                </a:rPr>
                <a:t>凱</a:t>
              </a:r>
              <a:r>
                <a:rPr lang="zh-CN" altLang="en-US" sz="1600" b="1" dirty="0">
                  <a:solidFill>
                    <a:srgbClr val="000000"/>
                  </a:solidFill>
                  <a:latin typeface="KaiTi" pitchFamily="49" charset="-122"/>
                  <a:ea typeface="KaiTi" pitchFamily="49" charset="-122"/>
                </a:rPr>
                <a:t>撒</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23</a:t>
              </a:r>
              <a:r>
                <a:rPr lang="en-US" altLang="zh-CN" sz="1600" b="1" dirty="0">
                  <a:solidFill>
                    <a:srgbClr val="000000"/>
                  </a:solidFill>
                  <a:latin typeface="KaiTi" pitchFamily="49" charset="-122"/>
                  <a:ea typeface="KaiTi" pitchFamily="49" charset="-122"/>
                </a:rPr>
                <a:t> </a:t>
              </a:r>
              <a:r>
                <a:rPr lang="en-US" sz="1600" b="1" dirty="0" err="1">
                  <a:solidFill>
                    <a:srgbClr val="000000"/>
                  </a:solidFill>
                  <a:latin typeface="KaiTi" pitchFamily="49" charset="-122"/>
                  <a:ea typeface="KaiTi" pitchFamily="49" charset="-122"/>
                </a:rPr>
                <a:t>困境揭示</a:t>
              </a:r>
              <a:r>
                <a:rPr lang="zh-CN" altLang="en-US" sz="1600" b="1" dirty="0">
                  <a:solidFill>
                    <a:srgbClr val="000000"/>
                  </a:solidFill>
                  <a:latin typeface="KaiTi" pitchFamily="49" charset="-122"/>
                  <a:ea typeface="KaiTi" pitchFamily="49" charset="-122"/>
                </a:rPr>
                <a:t>了</a:t>
              </a:r>
              <a:r>
                <a:rPr lang="en-US" sz="1600" b="1" dirty="0">
                  <a:solidFill>
                    <a:srgbClr val="000000"/>
                  </a:solidFill>
                  <a:latin typeface="KaiTi" pitchFamily="49" charset="-122"/>
                  <a:ea typeface="KaiTi" pitchFamily="49" charset="-122"/>
                </a:rPr>
                <a:t>虚</a:t>
              </a:r>
              <a:r>
                <a:rPr lang="zh-TW" altLang="en-US" sz="1600" b="1" dirty="0">
                  <a:solidFill>
                    <a:srgbClr val="000000"/>
                  </a:solidFill>
                  <a:latin typeface="KaiTi" pitchFamily="49" charset="-122"/>
                  <a:ea typeface="KaiTi" pitchFamily="49" charset="-122"/>
                </a:rPr>
                <a:t>偽</a:t>
              </a:r>
              <a:endParaRPr lang="en-US" altLang="ja-JP"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24</a:t>
              </a:r>
              <a:r>
                <a:rPr lang="en-US" altLang="zh-CN" sz="1600" b="1" dirty="0">
                  <a:solidFill>
                    <a:srgbClr val="000000"/>
                  </a:solidFill>
                  <a:latin typeface="KaiTi" pitchFamily="49" charset="-122"/>
                  <a:ea typeface="KaiTi" pitchFamily="49" charset="-122"/>
                </a:rPr>
                <a:t> </a:t>
              </a:r>
              <a:r>
                <a:rPr lang="zh-CN" altLang="en-US" sz="1600" b="1" dirty="0">
                  <a:solidFill>
                    <a:srgbClr val="000000"/>
                  </a:solidFill>
                  <a:latin typeface="KaiTi" pitchFamily="49" charset="-122"/>
                  <a:ea typeface="KaiTi" pitchFamily="49" charset="-122"/>
                </a:rPr>
                <a:t>主再来的事项</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25</a:t>
              </a:r>
              <a:r>
                <a:rPr lang="en-US" altLang="zh-CN" sz="1600" b="1" dirty="0">
                  <a:solidFill>
                    <a:srgbClr val="000000"/>
                  </a:solidFill>
                  <a:latin typeface="KaiTi" pitchFamily="49" charset="-122"/>
                  <a:ea typeface="KaiTi" pitchFamily="49" charset="-122"/>
                </a:rPr>
                <a:t> </a:t>
              </a:r>
              <a:r>
                <a:rPr lang="zh-TW" altLang="en-US" sz="1600" b="1" dirty="0">
                  <a:solidFill>
                    <a:srgbClr val="000000"/>
                  </a:solidFill>
                  <a:latin typeface="KaiTi" pitchFamily="49" charset="-122"/>
                  <a:ea typeface="KaiTi" pitchFamily="49" charset="-122"/>
                </a:rPr>
                <a:t>審</a:t>
              </a:r>
              <a:r>
                <a:rPr lang="zh-CN" altLang="en-US" sz="1600" b="1" dirty="0">
                  <a:solidFill>
                    <a:srgbClr val="000000"/>
                  </a:solidFill>
                  <a:latin typeface="KaiTi" pitchFamily="49" charset="-122"/>
                  <a:ea typeface="KaiTi" pitchFamily="49" charset="-122"/>
                </a:rPr>
                <a:t>判人民</a:t>
              </a:r>
              <a:endParaRPr lang="en-US" altLang="zh-CN" sz="1600" b="1" dirty="0">
                <a:solidFill>
                  <a:srgbClr val="000000"/>
                </a:solidFill>
                <a:latin typeface="KaiTi" pitchFamily="49" charset="-122"/>
                <a:ea typeface="KaiTi" pitchFamily="49" charset="-122"/>
              </a:endParaRPr>
            </a:p>
            <a:p>
              <a:r>
                <a:rPr lang="en-US" sz="1600" b="1" dirty="0">
                  <a:solidFill>
                    <a:srgbClr val="000000"/>
                  </a:solidFill>
                  <a:latin typeface="KaiTi" pitchFamily="49" charset="-122"/>
                  <a:ea typeface="KaiTi" pitchFamily="49" charset="-122"/>
                </a:rPr>
                <a:t>26</a:t>
              </a:r>
              <a:r>
                <a:rPr lang="en-US" altLang="zh-CN" sz="1600" b="1" dirty="0">
                  <a:solidFill>
                    <a:srgbClr val="000000"/>
                  </a:solidFill>
                  <a:latin typeface="KaiTi" pitchFamily="49" charset="-122"/>
                  <a:ea typeface="KaiTi" pitchFamily="49" charset="-122"/>
                </a:rPr>
                <a:t> </a:t>
              </a:r>
              <a:r>
                <a:rPr lang="zh-CN" altLang="en-US" sz="1600" b="1" dirty="0">
                  <a:solidFill>
                    <a:srgbClr val="000000"/>
                  </a:solidFill>
                  <a:latin typeface="KaiTi" pitchFamily="49" charset="-122"/>
                  <a:ea typeface="KaiTi" pitchFamily="49" charset="-122"/>
                </a:rPr>
                <a:t>在各各他</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27 </a:t>
              </a:r>
              <a:r>
                <a:rPr lang="zh-CN" altLang="en-US" sz="1600" b="1" dirty="0">
                  <a:solidFill>
                    <a:srgbClr val="000000"/>
                  </a:solidFill>
                  <a:latin typeface="KaiTi" pitchFamily="49" charset="-122"/>
                  <a:ea typeface="KaiTi" pitchFamily="49" charset="-122"/>
                </a:rPr>
                <a:t>十字架的道路</a:t>
              </a:r>
              <a:endParaRPr lang="en-US" altLang="zh-CN" sz="1600" b="1" dirty="0">
                <a:solidFill>
                  <a:srgbClr val="000000"/>
                </a:solidFill>
                <a:latin typeface="KaiTi" pitchFamily="49" charset="-122"/>
                <a:ea typeface="KaiTi" pitchFamily="49" charset="-122"/>
              </a:endParaRPr>
            </a:p>
            <a:p>
              <a:r>
                <a:rPr lang="en-US" altLang="zh-CN" sz="1600" b="1" dirty="0">
                  <a:solidFill>
                    <a:srgbClr val="000000"/>
                  </a:solidFill>
                  <a:latin typeface="KaiTi" pitchFamily="49" charset="-122"/>
                  <a:ea typeface="KaiTi" pitchFamily="49" charset="-122"/>
                </a:rPr>
                <a:t>28</a:t>
              </a:r>
              <a:r>
                <a:rPr lang="zh-TW" altLang="en-US" sz="1600" b="1" dirty="0">
                  <a:solidFill>
                    <a:srgbClr val="000000"/>
                  </a:solidFill>
                  <a:latin typeface="KaiTi" pitchFamily="49" charset="-122"/>
                  <a:ea typeface="KaiTi" pitchFamily="49" charset="-122"/>
                </a:rPr>
                <a:t> </a:t>
              </a:r>
              <a:r>
                <a:rPr lang="zh-CN" altLang="en-US" sz="1600" b="1" dirty="0">
                  <a:solidFill>
                    <a:srgbClr val="000000"/>
                  </a:solidFill>
                  <a:latin typeface="KaiTi" pitchFamily="49" charset="-122"/>
                  <a:ea typeface="KaiTi" pitchFamily="49" charset="-122"/>
                </a:rPr>
                <a:t>救世主的</a:t>
              </a:r>
              <a:r>
                <a:rPr lang="zh-TW" altLang="en-US" sz="1600" b="1" dirty="0">
                  <a:solidFill>
                    <a:srgbClr val="000000"/>
                  </a:solidFill>
                  <a:latin typeface="KaiTi" pitchFamily="49" charset="-122"/>
                  <a:ea typeface="KaiTi" pitchFamily="49" charset="-122"/>
                </a:rPr>
                <a:t>復</a:t>
              </a:r>
              <a:r>
                <a:rPr lang="zh-CN" altLang="en-US" sz="1600" b="1" dirty="0">
                  <a:solidFill>
                    <a:srgbClr val="000000"/>
                  </a:solidFill>
                  <a:latin typeface="KaiTi" pitchFamily="49" charset="-122"/>
                  <a:ea typeface="KaiTi" pitchFamily="49" charset="-122"/>
                </a:rPr>
                <a:t>活和差谴</a:t>
              </a:r>
              <a:r>
                <a:rPr lang="en-US" altLang="zh-CN" sz="1600" b="1" dirty="0">
                  <a:solidFill>
                    <a:srgbClr val="000000"/>
                  </a:solidFill>
                  <a:latin typeface="KaiTi" pitchFamily="49" charset="-122"/>
                  <a:ea typeface="KaiTi" pitchFamily="49" charset="-122"/>
                </a:rPr>
                <a:t> </a:t>
              </a:r>
              <a:endParaRPr lang="en-US" sz="1600" b="1" dirty="0">
                <a:solidFill>
                  <a:srgbClr val="000000"/>
                </a:solidFill>
                <a:latin typeface="KaiTi" pitchFamily="49" charset="-122"/>
                <a:ea typeface="KaiTi" pitchFamily="49" charset="-122"/>
              </a:endParaRPr>
            </a:p>
          </p:txBody>
        </p:sp>
      </p:grpSp>
      <p:sp>
        <p:nvSpPr>
          <p:cNvPr id="27651" name="Rectangle 3"/>
          <p:cNvSpPr>
            <a:spLocks noGrp="1" noChangeArrowheads="1"/>
          </p:cNvSpPr>
          <p:nvPr>
            <p:ph type="title" idx="4294967295"/>
          </p:nvPr>
        </p:nvSpPr>
        <p:spPr>
          <a:xfrm>
            <a:off x="0" y="19472"/>
            <a:ext cx="9144000" cy="457200"/>
          </a:xfrm>
          <a:prstGeom prst="rect">
            <a:avLst/>
          </a:prstGeom>
          <a:solidFill>
            <a:srgbClr val="9900CC"/>
          </a:solidFill>
          <a:effectLst>
            <a:outerShdw blurRad="63500" dist="35921" dir="2700000" algn="ctr" rotWithShape="0">
              <a:schemeClr val="bg2">
                <a:alpha val="74998"/>
              </a:schemeClr>
            </a:outerShdw>
          </a:effectLst>
        </p:spPr>
        <p:txBody>
          <a:bodyPr anchor="ctr"/>
          <a:lstStyle/>
          <a:p>
            <a:pPr algn="ctr" eaLnBrk="1" hangingPunct="1">
              <a:defRPr/>
            </a:pPr>
            <a:r>
              <a:rPr lang="zh-TW" altLang="en-US" sz="3200" b="1" dirty="0">
                <a:solidFill>
                  <a:schemeClr val="tx1"/>
                </a:solidFill>
                <a:ea typeface="SimSun" pitchFamily="2" charset="-122"/>
                <a:cs typeface="SimSun" pitchFamily="2" charset="-122"/>
              </a:rPr>
              <a:t>馬太</a:t>
            </a:r>
            <a:r>
              <a:rPr lang="zh-CN" altLang="en-US" sz="3200" b="1" dirty="0">
                <a:solidFill>
                  <a:schemeClr val="tx1"/>
                </a:solidFill>
                <a:ea typeface="SimSun" pitchFamily="2" charset="-122"/>
                <a:cs typeface="SimSun" pitchFamily="2" charset="-122"/>
              </a:rPr>
              <a:t> </a:t>
            </a:r>
            <a:r>
              <a:rPr lang="en-US" altLang="zh-CN" sz="3200" b="1" dirty="0">
                <a:solidFill>
                  <a:schemeClr val="tx1"/>
                </a:solidFill>
                <a:ea typeface="SimSun" pitchFamily="2" charset="-122"/>
                <a:cs typeface="SimSun" pitchFamily="2" charset="-122"/>
              </a:rPr>
              <a:t>by Huddleston</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838200" y="1447800"/>
            <a:ext cx="7772400" cy="1143000"/>
          </a:xfrm>
        </p:spPr>
        <p:txBody>
          <a:bodyPr/>
          <a:lstStyle/>
          <a:p>
            <a:pPr eaLnBrk="1" hangingPunct="1"/>
            <a:r>
              <a:rPr lang="en-US" sz="4000">
                <a:latin typeface="Times New Roman" charset="0"/>
                <a:ea typeface="ＭＳ Ｐゴシック" charset="0"/>
                <a:cs typeface="ＭＳ Ｐゴシック" charset="0"/>
              </a:rPr>
              <a:t>Crown Him with Many Crowns 1/4</a:t>
            </a:r>
          </a:p>
        </p:txBody>
      </p:sp>
      <p:pic>
        <p:nvPicPr>
          <p:cNvPr id="175106" name="Picture 3"/>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Rectangle 4"/>
          <p:cNvSpPr>
            <a:spLocks noChangeArrowheads="1"/>
          </p:cNvSpPr>
          <p:nvPr/>
        </p:nvSpPr>
        <p:spPr bwMode="auto">
          <a:xfrm>
            <a:off x="0" y="1724025"/>
            <a:ext cx="9144000" cy="5016758"/>
          </a:xfrm>
          <a:prstGeom prst="rect">
            <a:avLst/>
          </a:prstGeom>
          <a:solidFill>
            <a:srgbClr val="000000">
              <a:alpha val="20000"/>
            </a:srgbClr>
          </a:solidFill>
          <a:ln w="9525">
            <a:noFill/>
            <a:miter lim="800000"/>
            <a:headEnd/>
            <a:tailEnd/>
          </a:ln>
          <a:effectLst>
            <a:outerShdw dist="53882" dir="2700000" algn="ctr" rotWithShape="0">
              <a:schemeClr val="tx1"/>
            </a:outerShdw>
          </a:effectLst>
        </p:spPr>
        <p:txBody>
          <a:bodyPr>
            <a:spAutoFit/>
          </a:bodyPr>
          <a:lstStyle/>
          <a:p>
            <a:pPr algn="ctr">
              <a:defRPr/>
            </a:pPr>
            <a:r>
              <a:rPr lang="zh-TW" altLang="en-US" sz="4000" dirty="0">
                <a:solidFill>
                  <a:srgbClr val="FFFFFF"/>
                </a:solidFill>
                <a:latin typeface="KaiTi" pitchFamily="49" charset="-122"/>
                <a:ea typeface="KaiTi" pitchFamily="49" charset="-122"/>
              </a:rPr>
              <a:t>來擁戴主為王！</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寶座上聖羔羊，</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聽啊，歌聲傳遍天上，</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和聲壓倒群響！</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我心儆醒同唱，</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頌主救恩浩蕩，</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歡呼為我受死之主，</a:t>
            </a:r>
            <a:br>
              <a:rPr lang="zh-TW" altLang="en-US" sz="4000" dirty="0">
                <a:solidFill>
                  <a:srgbClr val="FFFFFF"/>
                </a:solidFill>
                <a:latin typeface="KaiTi" pitchFamily="49" charset="-122"/>
                <a:ea typeface="KaiTi" pitchFamily="49" charset="-122"/>
              </a:rPr>
            </a:br>
            <a:r>
              <a:rPr lang="zh-TW" altLang="en-US" sz="4000" dirty="0">
                <a:solidFill>
                  <a:srgbClr val="000000"/>
                </a:solidFill>
              </a:rPr>
              <a:t>千秋萬歲無疆。</a:t>
            </a:r>
            <a:endParaRPr lang="en-US" sz="4000" b="1" dirty="0">
              <a:solidFill>
                <a:srgbClr val="FFFFFF"/>
              </a:solidFill>
              <a:latin typeface="KaiTi" pitchFamily="49" charset="-122"/>
              <a:ea typeface="KaiTi" pitchFamily="49" charset="-122"/>
              <a:cs typeface="+mn-cs"/>
            </a:endParaRPr>
          </a:p>
        </p:txBody>
      </p:sp>
      <p:sp>
        <p:nvSpPr>
          <p:cNvPr id="9224" name="Text Box 8"/>
          <p:cNvSpPr txBox="1">
            <a:spLocks noChangeArrowheads="1"/>
          </p:cNvSpPr>
          <p:nvPr/>
        </p:nvSpPr>
        <p:spPr bwMode="auto">
          <a:xfrm>
            <a:off x="152400" y="476672"/>
            <a:ext cx="8991600" cy="707886"/>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spcBef>
                <a:spcPct val="50000"/>
              </a:spcBef>
              <a:defRPr/>
            </a:pPr>
            <a:r>
              <a:rPr lang="zh-TW" altLang="en-US" sz="4000" dirty="0">
                <a:solidFill>
                  <a:srgbClr val="FFFFFF"/>
                </a:solidFill>
                <a:latin typeface="KaiTi" pitchFamily="49" charset="-122"/>
                <a:ea typeface="KaiTi" pitchFamily="49" charset="-122"/>
              </a:rPr>
              <a:t>快來擁戴為王</a:t>
            </a:r>
            <a:endParaRPr lang="en-US" sz="4000" b="1" dirty="0">
              <a:solidFill>
                <a:srgbClr val="FFFFFF"/>
              </a:solidFill>
              <a:latin typeface="KaiTi" pitchFamily="49" charset="-122"/>
              <a:ea typeface="KaiTi" pitchFamily="49" charset="-122"/>
              <a:cs typeface="+mn-cs"/>
            </a:endParaRPr>
          </a:p>
        </p:txBody>
      </p:sp>
      <p:grpSp>
        <p:nvGrpSpPr>
          <p:cNvPr id="2" name="Group 9"/>
          <p:cNvGrpSpPr>
            <a:grpSpLocks/>
          </p:cNvGrpSpPr>
          <p:nvPr/>
        </p:nvGrpSpPr>
        <p:grpSpPr bwMode="auto">
          <a:xfrm>
            <a:off x="76200" y="6248400"/>
            <a:ext cx="9067800" cy="581025"/>
            <a:chOff x="48" y="3936"/>
            <a:chExt cx="5712" cy="366"/>
          </a:xfrm>
        </p:grpSpPr>
        <p:sp>
          <p:nvSpPr>
            <p:cNvPr id="25607" name="Text Box 10"/>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a:solidFill>
                    <a:srgbClr val="FFFFFF"/>
                  </a:solidFill>
                  <a:latin typeface="Times New Roman" charset="0"/>
                  <a:cs typeface="+mn-cs"/>
                </a:rPr>
                <a:t>Words: Matthew Bridges, Godfrey Thring</a:t>
              </a:r>
            </a:p>
            <a:p>
              <a:pPr>
                <a:defRPr/>
              </a:pPr>
              <a:r>
                <a:rPr lang="en-US" sz="1600" i="1">
                  <a:solidFill>
                    <a:srgbClr val="FFFFFF"/>
                  </a:solidFill>
                  <a:latin typeface="Times New Roman" charset="0"/>
                  <a:cs typeface="+mn-cs"/>
                </a:rPr>
                <a:t>Music: George J. Elvey</a:t>
              </a:r>
            </a:p>
          </p:txBody>
        </p:sp>
        <p:sp>
          <p:nvSpPr>
            <p:cNvPr id="25608" name="Text Box 11"/>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a:solidFill>
                    <a:srgbClr val="FFFFFF"/>
                  </a:solidFill>
                  <a:latin typeface="Times New Roman" charset="0"/>
                  <a:cs typeface="+mn-cs"/>
                </a:rPr>
                <a:t>Worship in Song – </a:t>
              </a:r>
            </a:p>
          </p:txBody>
        </p:sp>
      </p:grpSp>
    </p:spTree>
  </p:cSld>
  <p:clrMapOvr>
    <a:masterClrMapping/>
  </p:clrMapOvr>
  <p:transition spd="med">
    <p:zoom dir="in"/>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44385" name="Text Box 6"/>
          <p:cNvSpPr txBox="1">
            <a:spLocks noChangeArrowheads="1"/>
          </p:cNvSpPr>
          <p:nvPr/>
        </p:nvSpPr>
        <p:spPr bwMode="auto">
          <a:xfrm>
            <a:off x="136525" y="1145991"/>
            <a:ext cx="4507483" cy="547842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TW" sz="1400" b="1" dirty="0">
                <a:solidFill>
                  <a:schemeClr val="bg1"/>
                </a:solidFill>
                <a:latin typeface="KaiTi" pitchFamily="49" charset="-122"/>
                <a:ea typeface="KaiTi" pitchFamily="49" charset="-122"/>
              </a:rPr>
              <a:t>1:1</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亞伯拉罕的後裔</a:t>
            </a:r>
            <a:r>
              <a:rPr lang="en-US" altLang="zh-TW" sz="1400" dirty="0">
                <a:solidFill>
                  <a:schemeClr val="bg1"/>
                </a:solidFill>
                <a:latin typeface="KaiTi" pitchFamily="49" charset="-122"/>
                <a:ea typeface="KaiTi" pitchFamily="49" charset="-122"/>
              </a:rPr>
              <a:t>,</a:t>
            </a:r>
            <a:r>
              <a:rPr lang="zh-TW" altLang="zh-TW" sz="1400" dirty="0">
                <a:solidFill>
                  <a:schemeClr val="bg1"/>
                </a:solidFill>
                <a:latin typeface="KaiTi" pitchFamily="49" charset="-122"/>
                <a:ea typeface="KaiTi" pitchFamily="49" charset="-122"/>
              </a:rPr>
              <a:t>大衛的子孫</a:t>
            </a:r>
            <a:r>
              <a:rPr lang="en-US" altLang="zh-TW" sz="1400" dirty="0">
                <a:solidFill>
                  <a:schemeClr val="bg1"/>
                </a:solidFill>
                <a:latin typeface="KaiTi" pitchFamily="49" charset="-122"/>
                <a:ea typeface="KaiTi" pitchFamily="49" charset="-122"/>
              </a:rPr>
              <a:t>(</a:t>
            </a:r>
            <a:r>
              <a:rPr lang="zh-TW" altLang="zh-TW" sz="1400" dirty="0">
                <a:solidFill>
                  <a:schemeClr val="bg1"/>
                </a:solidFill>
                <a:latin typeface="KaiTi" pitchFamily="49" charset="-122"/>
                <a:ea typeface="KaiTi" pitchFamily="49" charset="-122"/>
              </a:rPr>
              <a:t>後裔</a:t>
            </a:r>
            <a:r>
              <a:rPr lang="en-US" altLang="zh-TW" sz="1400" dirty="0">
                <a:solidFill>
                  <a:schemeClr val="bg1"/>
                </a:solidFill>
                <a:latin typeface="KaiTi" pitchFamily="49" charset="-122"/>
                <a:ea typeface="KaiTi" pitchFamily="49" charset="-122"/>
              </a:rPr>
              <a:t>,</a:t>
            </a:r>
            <a:r>
              <a:rPr lang="zh-TW" altLang="zh-TW" sz="1400" dirty="0">
                <a:solidFill>
                  <a:schemeClr val="bg1"/>
                </a:solidFill>
                <a:latin typeface="KaiTi" pitchFamily="49" charset="-122"/>
                <a:ea typeface="KaiTi" pitchFamily="49" charset="-122"/>
              </a:rPr>
              <a:t>子孫</a:t>
            </a:r>
            <a:r>
              <a:rPr lang="en-US" altLang="zh-TW" sz="1400" dirty="0">
                <a:solidFill>
                  <a:schemeClr val="bg1"/>
                </a:solidFill>
                <a:latin typeface="KaiTi" pitchFamily="49" charset="-122"/>
                <a:ea typeface="KaiTi" pitchFamily="49" charset="-122"/>
              </a:rPr>
              <a:t>:</a:t>
            </a:r>
            <a:r>
              <a:rPr lang="zh-TW" altLang="zh-TW" sz="1400" dirty="0">
                <a:solidFill>
                  <a:schemeClr val="bg1"/>
                </a:solidFill>
                <a:latin typeface="KaiTi" pitchFamily="49" charset="-122"/>
                <a:ea typeface="KaiTi" pitchFamily="49" charset="-122"/>
              </a:rPr>
              <a:t>原文是兒</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子；下同），耶穌基督的家譜：</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1:2</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亞伯拉罕生以撒；以撒生雅各；雅各生猶大和他的</a:t>
            </a:r>
            <a:r>
              <a:rPr lang="zh-TW" altLang="en-US" sz="1400" dirty="0">
                <a:solidFill>
                  <a:schemeClr val="bg1"/>
                </a:solidFill>
                <a:latin typeface="KaiTi" pitchFamily="49" charset="-122"/>
                <a:ea typeface="KaiTi" pitchFamily="49" charset="-122"/>
              </a:rPr>
              <a:t> </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弟兄；</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1:3</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猶大從她瑪氏生法勒斯和謝拉；法勒斯生希斯崙；</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希斯崙生亞蘭；</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1:4</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亞蘭生亞米拿達；亞米拿達生拿順；拿順生撒門；</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1:5</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撒門從喇合氏生波阿斯；波阿斯從路得氏生俄備得</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；俄備得生耶西；</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1:6</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耶西生大衛王。大衛從烏利亞的妻子生所羅門；</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1:7</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所羅門生羅波安；羅波安生亞比雅</a:t>
            </a:r>
            <a:r>
              <a:rPr lang="en-US" altLang="zh-TW" sz="1400" dirty="0">
                <a:solidFill>
                  <a:schemeClr val="bg1"/>
                </a:solidFill>
                <a:latin typeface="KaiTi" pitchFamily="49" charset="-122"/>
                <a:ea typeface="KaiTi" pitchFamily="49" charset="-122"/>
              </a:rPr>
              <a:t>;</a:t>
            </a:r>
            <a:r>
              <a:rPr lang="zh-TW" altLang="zh-TW" sz="1400" dirty="0">
                <a:solidFill>
                  <a:schemeClr val="bg1"/>
                </a:solidFill>
                <a:latin typeface="KaiTi" pitchFamily="49" charset="-122"/>
                <a:ea typeface="KaiTi" pitchFamily="49" charset="-122"/>
              </a:rPr>
              <a:t>亞比雅生亞撒</a:t>
            </a:r>
            <a:r>
              <a:rPr lang="en-US" altLang="zh-TW" sz="1400" dirty="0">
                <a:solidFill>
                  <a:schemeClr val="bg1"/>
                </a:solidFill>
                <a:latin typeface="KaiTi" pitchFamily="49" charset="-122"/>
                <a:ea typeface="KaiTi" pitchFamily="49" charset="-122"/>
              </a:rPr>
              <a:t>;</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1:8</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亞撒生約沙法；約沙法生約蘭；約蘭生烏西雅；</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1:9</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烏西雅生約坦；約坦生亞哈斯；亞哈斯生希西家；</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1:10</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希西家生瑪拿西；瑪拿西生亞們；亞們生約西亞</a:t>
            </a:r>
            <a:r>
              <a:rPr lang="en-US" altLang="zh-TW" sz="1400" dirty="0">
                <a:solidFill>
                  <a:schemeClr val="bg1"/>
                </a:solidFill>
                <a:latin typeface="KaiTi" pitchFamily="49" charset="-122"/>
                <a:ea typeface="KaiTi" pitchFamily="49" charset="-122"/>
              </a:rPr>
              <a:t>;</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1:11</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百姓被遷到巴比倫的時候，約西亞生耶哥尼雅和</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他的弟兄。</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1:12</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遷到巴比倫之後，耶哥尼雅生撒拉鐵；撒拉鐵生</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所羅巴伯；</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1:13</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所羅巴伯生亞比玉；亞比玉生以利亞敬；以利亞</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敬生亞所；</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1:14</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亞所生撒督；撒督生亞金；亞金生以律；</a:t>
            </a:r>
            <a:br>
              <a:rPr lang="en-US" altLang="zh-TW" sz="1400" dirty="0">
                <a:solidFill>
                  <a:schemeClr val="bg1"/>
                </a:solidFill>
                <a:latin typeface="KaiTi" pitchFamily="49" charset="-122"/>
                <a:ea typeface="KaiTi" pitchFamily="49" charset="-122"/>
              </a:rPr>
            </a:br>
            <a:r>
              <a:rPr lang="en-US" altLang="zh-TW" sz="1400" b="1" dirty="0">
                <a:solidFill>
                  <a:schemeClr val="bg1"/>
                </a:solidFill>
                <a:latin typeface="KaiTi" pitchFamily="49" charset="-122"/>
                <a:ea typeface="KaiTi" pitchFamily="49" charset="-122"/>
              </a:rPr>
              <a:t>1:15</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以律生以利亞撒；以利亞撒生馬但；馬但生雅各</a:t>
            </a:r>
            <a:r>
              <a:rPr lang="en-US" altLang="zh-TW" sz="1400" dirty="0">
                <a:solidFill>
                  <a:schemeClr val="bg1"/>
                </a:solidFill>
                <a:latin typeface="KaiTi" pitchFamily="49" charset="-122"/>
                <a:ea typeface="KaiTi" pitchFamily="49" charset="-122"/>
              </a:rPr>
              <a:t>;</a:t>
            </a:r>
          </a:p>
          <a:p>
            <a:endParaRPr lang="zh-TW" altLang="zh-TW" sz="1400" dirty="0">
              <a:solidFill>
                <a:schemeClr val="bg1"/>
              </a:solidFill>
              <a:latin typeface="KaiTi" pitchFamily="49" charset="-122"/>
              <a:ea typeface="KaiTi" pitchFamily="49" charset="-122"/>
            </a:endParaRPr>
          </a:p>
          <a:p>
            <a:r>
              <a:rPr lang="en-US" altLang="zh-TW" sz="1400" b="1" dirty="0">
                <a:solidFill>
                  <a:schemeClr val="bg1"/>
                </a:solidFill>
                <a:latin typeface="KaiTi" pitchFamily="49" charset="-122"/>
                <a:ea typeface="KaiTi" pitchFamily="49" charset="-122"/>
              </a:rPr>
              <a:t>1:16</a:t>
            </a:r>
            <a:r>
              <a:rPr lang="en-US" altLang="zh-TW"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雅各生約瑟，就是馬利亞的丈夫。那稱為基督的</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耶穌是從馬利亞生的。</a:t>
            </a:r>
            <a:endParaRPr lang="en-US" altLang="zh-CN" sz="1400" b="1" dirty="0">
              <a:solidFill>
                <a:schemeClr val="bg1"/>
              </a:solidFill>
              <a:latin typeface="KaiTi" pitchFamily="49" charset="-122"/>
              <a:ea typeface="KaiTi" pitchFamily="49" charset="-122"/>
              <a:cs typeface="SimSun" charset="0"/>
            </a:endParaRPr>
          </a:p>
        </p:txBody>
      </p:sp>
      <p:sp>
        <p:nvSpPr>
          <p:cNvPr id="29699" name="Rectangle 3"/>
          <p:cNvSpPr>
            <a:spLocks noGrp="1" noChangeArrowheads="1"/>
          </p:cNvSpPr>
          <p:nvPr>
            <p:ph type="title"/>
          </p:nvPr>
        </p:nvSpPr>
        <p:spPr/>
        <p:txBody>
          <a:bodyPr/>
          <a:lstStyle/>
          <a:p>
            <a:pPr eaLnBrk="1" hangingPunct="1"/>
            <a:r>
              <a:rPr lang="en-US" altLang="zh-CN" b="1" dirty="0">
                <a:solidFill>
                  <a:srgbClr val="FFCC99"/>
                </a:solidFill>
                <a:latin typeface="楷体" charset="0"/>
                <a:ea typeface="楷体" charset="0"/>
                <a:cs typeface="楷体" charset="0"/>
              </a:rPr>
              <a:t>一</a:t>
            </a:r>
            <a:r>
              <a:rPr lang="zh-TW" altLang="en-US" b="1" dirty="0">
                <a:solidFill>
                  <a:srgbClr val="FFCC99"/>
                </a:solidFill>
                <a:latin typeface="楷体" charset="0"/>
                <a:ea typeface="楷体" charset="0"/>
                <a:cs typeface="楷体" charset="0"/>
              </a:rPr>
              <a:t>個納悶</a:t>
            </a:r>
            <a:r>
              <a:rPr lang="zh-CN" altLang="en-US" b="1" dirty="0">
                <a:solidFill>
                  <a:srgbClr val="FFCC99"/>
                </a:solidFill>
                <a:latin typeface="楷体" charset="0"/>
                <a:ea typeface="楷体" charset="0"/>
                <a:cs typeface="楷体" charset="0"/>
              </a:rPr>
              <a:t>的前序</a:t>
            </a:r>
            <a:r>
              <a:rPr lang="en-US" altLang="zh-CN" dirty="0">
                <a:solidFill>
                  <a:srgbClr val="FFCC99"/>
                </a:solidFill>
                <a:latin typeface="Arial" charset="0"/>
                <a:ea typeface="SimSun" charset="0"/>
                <a:cs typeface="SimSun" charset="0"/>
              </a:rPr>
              <a:t>?</a:t>
            </a:r>
          </a:p>
        </p:txBody>
      </p:sp>
      <p:pic>
        <p:nvPicPr>
          <p:cNvPr id="29700" name="Picture 4" descr="Jerry Benjamin"/>
          <p:cNvPicPr>
            <a:picLocks noGrp="1" noChangeAspect="1" noChangeArrowheads="1"/>
          </p:cNvPicPr>
          <p:nvPr>
            <p:ph type="clipArt" sz="half" idx="2"/>
          </p:nvPr>
        </p:nvPicPr>
        <p:blipFill>
          <a:blip r:embed="rId4" cstate="screen">
            <a:extLst>
              <a:ext uri="{28A0092B-C50C-407E-A947-70E740481C1C}">
                <a14:useLocalDpi xmlns:a14="http://schemas.microsoft.com/office/drawing/2010/main"/>
              </a:ext>
            </a:extLst>
          </a:blip>
          <a:srcRect/>
          <a:stretch>
            <a:fillRect/>
          </a:stretch>
        </p:blipFill>
        <p:spPr/>
      </p:pic>
      <p:sp>
        <p:nvSpPr>
          <p:cNvPr id="29701" name="Text Box 5"/>
          <p:cNvSpPr txBox="1">
            <a:spLocks noChangeArrowheads="1"/>
          </p:cNvSpPr>
          <p:nvPr/>
        </p:nvSpPr>
        <p:spPr bwMode="auto">
          <a:xfrm>
            <a:off x="611560" y="2636912"/>
            <a:ext cx="3581400" cy="2062103"/>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dirty="0">
                <a:solidFill>
                  <a:schemeClr val="bg1"/>
                </a:solidFill>
                <a:ea typeface="SimSun" charset="0"/>
                <a:cs typeface="SimSun" charset="0"/>
              </a:rPr>
              <a:t>“</a:t>
            </a:r>
            <a:r>
              <a:rPr lang="en-US" altLang="zh-CN" sz="3200" b="1" dirty="0">
                <a:solidFill>
                  <a:schemeClr val="bg1"/>
                </a:solidFill>
                <a:latin typeface="楷体" charset="0"/>
                <a:ea typeface="楷体" charset="0"/>
                <a:cs typeface="楷体" charset="0"/>
              </a:rPr>
              <a:t>第</a:t>
            </a:r>
            <a:r>
              <a:rPr lang="zh-CN" altLang="en-US" sz="3200" b="1" dirty="0">
                <a:solidFill>
                  <a:schemeClr val="bg1"/>
                </a:solidFill>
                <a:latin typeface="楷体" charset="0"/>
                <a:ea typeface="楷体" charset="0"/>
                <a:cs typeface="楷体" charset="0"/>
              </a:rPr>
              <a:t>一</a:t>
            </a:r>
            <a:r>
              <a:rPr lang="zh-TW" altLang="en-US" sz="3200" b="1" dirty="0">
                <a:solidFill>
                  <a:schemeClr val="bg1"/>
                </a:solidFill>
                <a:latin typeface="楷体" charset="0"/>
                <a:ea typeface="楷体" charset="0"/>
                <a:cs typeface="楷体" charset="0"/>
              </a:rPr>
              <a:t>節</a:t>
            </a:r>
            <a:r>
              <a:rPr lang="zh-CN" altLang="en-US" sz="3200" b="1" dirty="0">
                <a:solidFill>
                  <a:schemeClr val="bg1"/>
                </a:solidFill>
                <a:latin typeface="楷体" charset="0"/>
                <a:ea typeface="楷体" charset="0"/>
                <a:cs typeface="楷体" charset="0"/>
              </a:rPr>
              <a:t>使我受</a:t>
            </a:r>
            <a:r>
              <a:rPr lang="zh-TW" altLang="en-US" sz="3200" b="1" dirty="0">
                <a:solidFill>
                  <a:schemeClr val="bg1"/>
                </a:solidFill>
                <a:latin typeface="楷体" charset="0"/>
                <a:ea typeface="楷体" charset="0"/>
                <a:cs typeface="楷体" charset="0"/>
              </a:rPr>
              <a:t>驚</a:t>
            </a:r>
            <a:r>
              <a:rPr lang="en-US" altLang="zh-CN" sz="3200" b="1" dirty="0">
                <a:solidFill>
                  <a:schemeClr val="bg1"/>
                </a:solidFill>
                <a:latin typeface="楷体" charset="0"/>
                <a:ea typeface="楷体" charset="0"/>
                <a:cs typeface="楷体" charset="0"/>
              </a:rPr>
              <a:t>,” Jerry 回</a:t>
            </a:r>
            <a:r>
              <a:rPr lang="zh-TW" altLang="en-US" sz="3200" b="1" dirty="0">
                <a:solidFill>
                  <a:schemeClr val="bg1"/>
                </a:solidFill>
                <a:latin typeface="楷体" charset="0"/>
                <a:ea typeface="楷体" charset="0"/>
                <a:cs typeface="楷体" charset="0"/>
              </a:rPr>
              <a:t>顧</a:t>
            </a:r>
            <a:r>
              <a:rPr lang="zh-CN" altLang="en-US" sz="3200" b="1" dirty="0">
                <a:solidFill>
                  <a:schemeClr val="bg1"/>
                </a:solidFill>
                <a:latin typeface="楷体" charset="0"/>
                <a:ea typeface="楷体" charset="0"/>
                <a:cs typeface="楷体" charset="0"/>
              </a:rPr>
              <a:t>  “</a:t>
            </a:r>
            <a:r>
              <a:rPr lang="en-US" altLang="zh-CN" sz="3200" b="1" dirty="0">
                <a:solidFill>
                  <a:schemeClr val="bg1"/>
                </a:solidFill>
                <a:latin typeface="楷体" charset="0"/>
                <a:ea typeface="楷体" charset="0"/>
                <a:cs typeface="楷体" charset="0"/>
              </a:rPr>
              <a:t>他</a:t>
            </a:r>
            <a:r>
              <a:rPr lang="zh-TW" altLang="en-US" sz="3200" b="1" dirty="0">
                <a:solidFill>
                  <a:schemeClr val="bg1"/>
                </a:solidFill>
                <a:latin typeface="楷体" charset="0"/>
                <a:ea typeface="楷体" charset="0"/>
                <a:cs typeface="楷体" charset="0"/>
              </a:rPr>
              <a:t>說</a:t>
            </a:r>
            <a:r>
              <a:rPr lang="zh-CN" altLang="en-US" sz="3200" b="1" dirty="0">
                <a:solidFill>
                  <a:schemeClr val="bg1"/>
                </a:solidFill>
                <a:latin typeface="楷体" charset="0"/>
                <a:ea typeface="楷体" charset="0"/>
                <a:cs typeface="楷体" charset="0"/>
              </a:rPr>
              <a:t>耶稣和我的祖先 </a:t>
            </a:r>
            <a:r>
              <a:rPr lang="en-US" altLang="zh-CN" sz="3200" b="1" dirty="0">
                <a:solidFill>
                  <a:schemeClr val="bg1"/>
                </a:solidFill>
                <a:latin typeface="楷体" charset="0"/>
                <a:ea typeface="楷体" charset="0"/>
                <a:cs typeface="楷体" charset="0"/>
              </a:rPr>
              <a:t>有</a:t>
            </a:r>
            <a:r>
              <a:rPr lang="zh-TW" altLang="en-US" sz="3200" b="1" dirty="0">
                <a:solidFill>
                  <a:schemeClr val="bg1"/>
                </a:solidFill>
                <a:latin typeface="楷体" charset="0"/>
                <a:ea typeface="楷体" charset="0"/>
                <a:cs typeface="楷体" charset="0"/>
              </a:rPr>
              <a:t>親</a:t>
            </a:r>
            <a:r>
              <a:rPr lang="zh-CN" altLang="en-US" sz="3200" b="1" dirty="0">
                <a:solidFill>
                  <a:schemeClr val="bg1"/>
                </a:solidFill>
                <a:latin typeface="楷体" charset="0"/>
                <a:ea typeface="楷体" charset="0"/>
                <a:cs typeface="楷体" charset="0"/>
              </a:rPr>
              <a:t>戚</a:t>
            </a:r>
            <a:r>
              <a:rPr lang="zh-TW" altLang="en-US" sz="3200" b="1" dirty="0">
                <a:solidFill>
                  <a:schemeClr val="bg1"/>
                </a:solidFill>
                <a:latin typeface="楷体" charset="0"/>
                <a:ea typeface="楷体" charset="0"/>
                <a:cs typeface="楷体" charset="0"/>
              </a:rPr>
              <a:t>關係</a:t>
            </a:r>
            <a:r>
              <a:rPr lang="en-US" altLang="zh-CN" sz="3200" b="1" dirty="0">
                <a:solidFill>
                  <a:schemeClr val="bg1"/>
                </a:solidFill>
                <a:latin typeface="楷体" charset="0"/>
                <a:ea typeface="楷体" charset="0"/>
                <a:cs typeface="楷体" charset="0"/>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iterate type="lt">
                                    <p:tmPct val="0"/>
                                  </p:iterate>
                                  <p:childTnLst>
                                    <p:set>
                                      <p:cBhvr>
                                        <p:cTn id="18" dur="1" fill="hold">
                                          <p:stCondLst>
                                            <p:cond delay="0"/>
                                          </p:stCondLst>
                                        </p:cTn>
                                        <p:tgtEl>
                                          <p:spTgt spid="29701"/>
                                        </p:tgtEl>
                                        <p:attrNameLst>
                                          <p:attrName>style.visibility</p:attrName>
                                        </p:attrNameLst>
                                      </p:cBhvr>
                                      <p:to>
                                        <p:strVal val="visible"/>
                                      </p:to>
                                    </p:set>
                                    <p:animEffect transition="in" filter="dissolve">
                                      <p:cBhvr>
                                        <p:cTn id="19"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5943600" y="1371600"/>
            <a:ext cx="2819400" cy="2590800"/>
          </a:xfrm>
          <a:effectLst>
            <a:outerShdw blurRad="63500" dist="35921" dir="2700000" algn="ctr" rotWithShape="0">
              <a:schemeClr val="tx2">
                <a:alpha val="74998"/>
              </a:schemeClr>
            </a:outerShdw>
          </a:effectLst>
        </p:spPr>
        <p:txBody>
          <a:bodyPr/>
          <a:lstStyle/>
          <a:p>
            <a:pPr eaLnBrk="1" hangingPunct="1">
              <a:defRPr/>
            </a:pPr>
            <a:r>
              <a:rPr lang="zh-TW" altLang="en-US" b="1" dirty="0">
                <a:solidFill>
                  <a:srgbClr val="FFFFFF"/>
                </a:solidFill>
                <a:latin typeface="KaiTi" pitchFamily="49" charset="-122"/>
                <a:ea typeface="KaiTi" pitchFamily="49" charset="-122"/>
                <a:cs typeface="ＭＳ Ｐゴシック" charset="0"/>
              </a:rPr>
              <a:t>馬</a:t>
            </a:r>
            <a:r>
              <a:rPr lang="ja-JP" altLang="en-US" b="1" dirty="0">
                <a:solidFill>
                  <a:srgbClr val="FFFFFF"/>
                </a:solidFill>
                <a:latin typeface="KaiTi" pitchFamily="49" charset="-122"/>
                <a:ea typeface="KaiTi" pitchFamily="49" charset="-122"/>
                <a:cs typeface="ＭＳ Ｐゴシック" charset="0"/>
              </a:rPr>
              <a:t>太</a:t>
            </a:r>
            <a:r>
              <a:rPr lang="en-US" altLang="ja-JP" dirty="0">
                <a:solidFill>
                  <a:srgbClr val="FFFFFF"/>
                </a:solidFill>
                <a:latin typeface="KaiTi" pitchFamily="49" charset="-122"/>
                <a:ea typeface="KaiTi" pitchFamily="49" charset="-122"/>
                <a:cs typeface="ＭＳ Ｐゴシック" charset="0"/>
              </a:rPr>
              <a:t>: </a:t>
            </a:r>
            <a:br>
              <a:rPr lang="en-US" altLang="ja-JP" dirty="0">
                <a:solidFill>
                  <a:srgbClr val="FFFFFF"/>
                </a:solidFill>
                <a:latin typeface="KaiTi" pitchFamily="49" charset="-122"/>
                <a:ea typeface="KaiTi" pitchFamily="49" charset="-122"/>
                <a:cs typeface="ＭＳ Ｐゴシック" charset="0"/>
              </a:rPr>
            </a:br>
            <a:r>
              <a:rPr lang="zh-TW" altLang="en-US" dirty="0">
                <a:solidFill>
                  <a:srgbClr val="FFFFFF"/>
                </a:solidFill>
                <a:latin typeface="KaiTi" pitchFamily="49" charset="-122"/>
                <a:ea typeface="KaiTi" pitchFamily="49" charset="-122"/>
                <a:cs typeface="ＭＳ Ｐゴシック" charset="0"/>
              </a:rPr>
              <a:t>論</a:t>
            </a:r>
            <a:r>
              <a:rPr lang="ja-JP" altLang="en-US" dirty="0">
                <a:solidFill>
                  <a:srgbClr val="FFFFFF"/>
                </a:solidFill>
                <a:latin typeface="KaiTi" pitchFamily="49" charset="-122"/>
                <a:ea typeface="KaiTi" pitchFamily="49" charset="-122"/>
                <a:cs typeface="ＭＳ Ｐゴシック" charset="0"/>
              </a:rPr>
              <a:t>文福音</a:t>
            </a:r>
            <a:endParaRPr lang="en-US" dirty="0">
              <a:solidFill>
                <a:srgbClr val="FFFFFF"/>
              </a:solidFill>
              <a:latin typeface="KaiTi" pitchFamily="49" charset="-122"/>
              <a:ea typeface="KaiTi" pitchFamily="49" charset="-122"/>
              <a:cs typeface="ＭＳ Ｐゴシック" charset="0"/>
            </a:endParaRPr>
          </a:p>
        </p:txBody>
      </p:sp>
      <p:graphicFrame>
        <p:nvGraphicFramePr>
          <p:cNvPr id="358435" name="Group 35"/>
          <p:cNvGraphicFramePr>
            <a:graphicFrameLocks noGrp="1"/>
          </p:cNvGraphicFramePr>
          <p:nvPr/>
        </p:nvGraphicFramePr>
        <p:xfrm>
          <a:off x="1447800" y="1143000"/>
          <a:ext cx="4267200" cy="4891741"/>
        </p:xfrm>
        <a:graphic>
          <a:graphicData uri="http://schemas.openxmlformats.org/drawingml/2006/table">
            <a:tbl>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敘事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4"/>
                        </a:rPr>
                        <a:t>4:12-25</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論</a:t>
                      </a: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5:1-7:29</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敘事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5"/>
                        </a:rPr>
                        <a:t>8:1-9:38</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0" i="0" u="none" strike="noStrike" cap="none" normalizeH="0" baseline="0" dirty="0">
                          <a:ln>
                            <a:noFill/>
                          </a:ln>
                          <a:solidFill>
                            <a:schemeClr val="tx1"/>
                          </a:solidFill>
                          <a:effectLst/>
                          <a:latin typeface="KaiTi" pitchFamily="49" charset="-122"/>
                          <a:ea typeface="KaiTi" pitchFamily="49" charset="-122"/>
                          <a:cs typeface="ＭＳ Ｐゴシック" charset="-128"/>
                        </a:rPr>
                        <a:t>論</a:t>
                      </a:r>
                      <a:r>
                        <a:rPr kumimoji="0" lang="ja-JP" altLang="en-US" sz="2800" b="0" i="0" u="none" strike="noStrike" cap="none" normalizeH="0" baseline="0" dirty="0">
                          <a:ln>
                            <a:noFill/>
                          </a:ln>
                          <a:solidFill>
                            <a:schemeClr val="tx1"/>
                          </a:solidFill>
                          <a:effectLst/>
                          <a:latin typeface="KaiTi" pitchFamily="49" charset="-122"/>
                          <a:ea typeface="KaiTi" pitchFamily="49" charset="-122"/>
                          <a:cs typeface="ＭＳ Ｐゴシック" charset="-128"/>
                        </a:rPr>
                        <a:t>文</a:t>
                      </a:r>
                      <a:endParaRPr kumimoji="0" lang="en-US" sz="2400" b="0"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6"/>
                        </a:rPr>
                        <a:t>10:1-11:1</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敘事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7"/>
                        </a:rPr>
                        <a:t>11:2-12:50</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論</a:t>
                      </a: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8"/>
                        </a:rPr>
                        <a:t>13:1-53</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敘事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9"/>
                        </a:rPr>
                        <a:t>13:54-17:27</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論</a:t>
                      </a: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18:1-19:2</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敘事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0"/>
                        </a:rPr>
                        <a:t>19:3-23:39</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論</a:t>
                      </a:r>
                      <a:r>
                        <a:rPr kumimoji="0" lang="ja-JP" altLang="en-US" sz="2800" b="1" i="0" u="none" strike="noStrike" cap="none" normalizeH="0" baseline="0" dirty="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1"/>
                        </a:rPr>
                        <a:t>24:1-26:2</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358423" name="Rectangle 23"/>
          <p:cNvSpPr>
            <a:spLocks noChangeArrowheads="1"/>
          </p:cNvSpPr>
          <p:nvPr/>
        </p:nvSpPr>
        <p:spPr bwMode="auto">
          <a:xfrm>
            <a:off x="533400" y="228600"/>
            <a:ext cx="5867400" cy="914400"/>
          </a:xfrm>
          <a:prstGeom prst="rect">
            <a:avLst/>
          </a:prstGeom>
          <a:solidFill>
            <a:schemeClr val="bg1"/>
          </a:solidFill>
          <a:ln w="9525">
            <a:solidFill>
              <a:schemeClr val="tx1"/>
            </a:solidFill>
            <a:miter lim="800000"/>
            <a:headEnd/>
            <a:tailEnd/>
          </a:ln>
        </p:spPr>
        <p:txBody>
          <a:bodyPr wrap="none" anchor="ctr"/>
          <a:lstStyle/>
          <a:p>
            <a:pPr algn="ctr" eaLnBrk="1" hangingPunct="1">
              <a:spcBef>
                <a:spcPct val="20000"/>
              </a:spcBef>
            </a:pPr>
            <a:r>
              <a:rPr lang="ja-JP" altLang="en-US" b="1" dirty="0">
                <a:latin typeface="KaiTi" pitchFamily="49" charset="-122"/>
                <a:ea typeface="KaiTi" pitchFamily="49" charset="-122"/>
              </a:rPr>
              <a:t>前言</a:t>
            </a:r>
            <a:r>
              <a:rPr lang="en-US" altLang="ja-JP" b="1" dirty="0">
                <a:latin typeface="KaiTi" pitchFamily="49" charset="-122"/>
                <a:ea typeface="KaiTi" pitchFamily="49" charset="-122"/>
              </a:rPr>
              <a:t>: </a:t>
            </a:r>
            <a:r>
              <a:rPr lang="zh-TW" altLang="en-US" b="1" dirty="0">
                <a:latin typeface="KaiTi" pitchFamily="49" charset="-122"/>
                <a:ea typeface="KaiTi" pitchFamily="49" charset="-122"/>
              </a:rPr>
              <a:t>誕</a:t>
            </a:r>
            <a:r>
              <a:rPr lang="ja-JP" altLang="en-US" b="1" dirty="0">
                <a:latin typeface="KaiTi" pitchFamily="49" charset="-122"/>
                <a:ea typeface="KaiTi" pitchFamily="49" charset="-122"/>
              </a:rPr>
              <a:t>生</a:t>
            </a:r>
            <a:r>
              <a:rPr lang="en-US" altLang="ja-JP" b="1" dirty="0">
                <a:latin typeface="KaiTi" pitchFamily="49" charset="-122"/>
                <a:ea typeface="KaiTi" pitchFamily="49" charset="-122"/>
              </a:rPr>
              <a:t>, </a:t>
            </a:r>
            <a:r>
              <a:rPr lang="ja-JP" altLang="en-US" b="1" dirty="0">
                <a:latin typeface="KaiTi" pitchFamily="49" charset="-122"/>
                <a:ea typeface="KaiTi" pitchFamily="49" charset="-122"/>
              </a:rPr>
              <a:t>早期生活</a:t>
            </a:r>
            <a:r>
              <a:rPr lang="en-US" altLang="ja-JP" b="1" dirty="0">
                <a:latin typeface="KaiTi" pitchFamily="49" charset="-122"/>
                <a:ea typeface="KaiTi" pitchFamily="49" charset="-122"/>
              </a:rPr>
              <a:t>, </a:t>
            </a:r>
            <a:r>
              <a:rPr lang="ja-JP" altLang="en-US" b="1" dirty="0">
                <a:latin typeface="KaiTi" pitchFamily="49" charset="-122"/>
                <a:ea typeface="KaiTi" pitchFamily="49" charset="-122"/>
              </a:rPr>
              <a:t>洗</a:t>
            </a:r>
            <a:r>
              <a:rPr lang="zh-TW" altLang="en-US" b="1" dirty="0">
                <a:latin typeface="KaiTi" pitchFamily="49" charset="-122"/>
                <a:ea typeface="KaiTi" pitchFamily="49" charset="-122"/>
              </a:rPr>
              <a:t>禮</a:t>
            </a:r>
            <a:r>
              <a:rPr lang="en-US" altLang="ja-JP" b="1" dirty="0">
                <a:latin typeface="KaiTi" pitchFamily="49" charset="-122"/>
                <a:ea typeface="KaiTi" pitchFamily="49" charset="-122"/>
              </a:rPr>
              <a:t>, </a:t>
            </a:r>
            <a:r>
              <a:rPr lang="zh-TW" altLang="en-US" b="1" dirty="0">
                <a:latin typeface="KaiTi" pitchFamily="49" charset="-122"/>
                <a:ea typeface="KaiTi" pitchFamily="49" charset="-122"/>
              </a:rPr>
              <a:t>誘</a:t>
            </a:r>
            <a:r>
              <a:rPr lang="ja-JP" altLang="en-US" b="1" dirty="0">
                <a:latin typeface="KaiTi" pitchFamily="49" charset="-122"/>
                <a:ea typeface="KaiTi" pitchFamily="49" charset="-122"/>
              </a:rPr>
              <a:t>惑</a:t>
            </a:r>
            <a:endParaRPr lang="en-US" altLang="ja-JP" b="1" dirty="0">
              <a:latin typeface="KaiTi" pitchFamily="49" charset="-122"/>
              <a:ea typeface="KaiTi" pitchFamily="49" charset="-122"/>
            </a:endParaRPr>
          </a:p>
          <a:p>
            <a:pPr algn="ctr" eaLnBrk="1" hangingPunct="1">
              <a:spcBef>
                <a:spcPct val="20000"/>
              </a:spcBef>
            </a:pPr>
            <a:r>
              <a:rPr lang="en-US" b="1" u="sng" dirty="0">
                <a:solidFill>
                  <a:schemeClr val="hlink"/>
                </a:solidFill>
                <a:latin typeface="KaiTi" pitchFamily="49" charset="-122"/>
                <a:ea typeface="KaiTi" pitchFamily="49" charset="-122"/>
              </a:rPr>
              <a:t>1:1-4:11</a:t>
            </a:r>
          </a:p>
        </p:txBody>
      </p:sp>
      <p:sp>
        <p:nvSpPr>
          <p:cNvPr id="358424" name="Rectangle 24"/>
          <p:cNvSpPr>
            <a:spLocks noChangeArrowheads="1"/>
          </p:cNvSpPr>
          <p:nvPr/>
        </p:nvSpPr>
        <p:spPr bwMode="auto">
          <a:xfrm>
            <a:off x="533400" y="5943600"/>
            <a:ext cx="5867400" cy="914400"/>
          </a:xfrm>
          <a:prstGeom prst="rect">
            <a:avLst/>
          </a:prstGeom>
          <a:solidFill>
            <a:schemeClr val="bg1"/>
          </a:solidFill>
          <a:ln w="9525">
            <a:solidFill>
              <a:schemeClr val="tx1"/>
            </a:solidFill>
            <a:miter lim="800000"/>
            <a:headEnd/>
            <a:tailEnd/>
          </a:ln>
        </p:spPr>
        <p:txBody>
          <a:bodyPr wrap="none" anchor="ctr"/>
          <a:lstStyle/>
          <a:p>
            <a:pPr algn="ctr" eaLnBrk="1" hangingPunct="1">
              <a:spcBef>
                <a:spcPct val="20000"/>
              </a:spcBef>
            </a:pPr>
            <a:r>
              <a:rPr lang="zh-TW" altLang="en-US" b="1" dirty="0">
                <a:latin typeface="KaiTi" pitchFamily="49" charset="-122"/>
                <a:ea typeface="KaiTi" pitchFamily="49" charset="-122"/>
                <a:cs typeface="华文细黑" charset="0"/>
              </a:rPr>
              <a:t>結論</a:t>
            </a:r>
            <a:r>
              <a:rPr lang="en-US" altLang="ja-JP" b="1" dirty="0">
                <a:latin typeface="KaiTi" pitchFamily="49" charset="-122"/>
                <a:ea typeface="KaiTi" pitchFamily="49" charset="-122"/>
              </a:rPr>
              <a:t>: </a:t>
            </a:r>
            <a:r>
              <a:rPr lang="ja-JP" altLang="en-US" b="1" dirty="0">
                <a:latin typeface="KaiTi" pitchFamily="49" charset="-122"/>
                <a:ea typeface="KaiTi" pitchFamily="49" charset="-122"/>
              </a:rPr>
              <a:t>末</a:t>
            </a:r>
            <a:r>
              <a:rPr lang="zh-TW" altLang="en-US" b="1" dirty="0">
                <a:latin typeface="KaiTi" pitchFamily="49" charset="-122"/>
                <a:ea typeface="KaiTi" pitchFamily="49" charset="-122"/>
              </a:rPr>
              <a:t>後</a:t>
            </a:r>
            <a:r>
              <a:rPr lang="ja-JP" altLang="en-US" b="1" dirty="0">
                <a:latin typeface="KaiTi" pitchFamily="49" charset="-122"/>
                <a:ea typeface="KaiTi" pitchFamily="49" charset="-122"/>
              </a:rPr>
              <a:t>的</a:t>
            </a:r>
            <a:r>
              <a:rPr lang="zh-TW" altLang="en-US" b="1" dirty="0">
                <a:latin typeface="KaiTi" pitchFamily="49" charset="-122"/>
                <a:ea typeface="KaiTi" pitchFamily="49" charset="-122"/>
              </a:rPr>
              <a:t>異</a:t>
            </a:r>
            <a:r>
              <a:rPr lang="ja-JP" altLang="en-US" b="1" dirty="0">
                <a:latin typeface="KaiTi" pitchFamily="49" charset="-122"/>
                <a:ea typeface="KaiTi" pitchFamily="49" charset="-122"/>
              </a:rPr>
              <a:t>象</a:t>
            </a:r>
            <a:r>
              <a:rPr lang="en-US" altLang="ja-JP" b="1" dirty="0">
                <a:latin typeface="KaiTi" pitchFamily="49" charset="-122"/>
                <a:ea typeface="KaiTi" pitchFamily="49" charset="-122"/>
              </a:rPr>
              <a:t>, </a:t>
            </a:r>
            <a:r>
              <a:rPr lang="ja-JP" altLang="en-US" b="1" dirty="0">
                <a:latin typeface="KaiTi" pitchFamily="49" charset="-122"/>
                <a:ea typeface="KaiTi" pitchFamily="49" charset="-122"/>
              </a:rPr>
              <a:t>死亡</a:t>
            </a:r>
            <a:r>
              <a:rPr lang="en-US" altLang="ja-JP" b="1" dirty="0">
                <a:latin typeface="KaiTi" pitchFamily="49" charset="-122"/>
                <a:ea typeface="KaiTi" pitchFamily="49" charset="-122"/>
              </a:rPr>
              <a:t>, </a:t>
            </a:r>
            <a:r>
              <a:rPr lang="zh-TW" altLang="en-US" b="1" dirty="0">
                <a:latin typeface="KaiTi" pitchFamily="49" charset="-122"/>
                <a:ea typeface="KaiTi" pitchFamily="49" charset="-122"/>
              </a:rPr>
              <a:t>復</a:t>
            </a:r>
            <a:r>
              <a:rPr lang="ja-JP" altLang="en-US" b="1" dirty="0">
                <a:latin typeface="KaiTi" pitchFamily="49" charset="-122"/>
                <a:ea typeface="KaiTi" pitchFamily="49" charset="-122"/>
              </a:rPr>
              <a:t>活</a:t>
            </a:r>
            <a:endParaRPr lang="en-US" altLang="ja-JP" b="1" dirty="0">
              <a:latin typeface="KaiTi" pitchFamily="49" charset="-122"/>
              <a:ea typeface="KaiTi" pitchFamily="49" charset="-122"/>
            </a:endParaRPr>
          </a:p>
          <a:p>
            <a:pPr algn="ctr" eaLnBrk="1" hangingPunct="1">
              <a:spcBef>
                <a:spcPct val="20000"/>
              </a:spcBef>
            </a:pPr>
            <a:r>
              <a:rPr lang="en-US" u="sng" dirty="0">
                <a:latin typeface="KaiTi" pitchFamily="49" charset="-122"/>
                <a:ea typeface="KaiTi" pitchFamily="49" charset="-122"/>
              </a:rPr>
              <a:t>26:3-28:20</a:t>
            </a:r>
          </a:p>
        </p:txBody>
      </p:sp>
      <p:sp>
        <p:nvSpPr>
          <p:cNvPr id="358425" name="Text Box 25"/>
          <p:cNvSpPr txBox="1">
            <a:spLocks noChangeArrowheads="1"/>
          </p:cNvSpPr>
          <p:nvPr/>
        </p:nvSpPr>
        <p:spPr bwMode="auto">
          <a:xfrm>
            <a:off x="0" y="14478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a:solidFill>
                  <a:schemeClr val="bg1"/>
                </a:solidFill>
                <a:ea typeface="SimSun" charset="0"/>
                <a:cs typeface="SimSun" charset="0"/>
              </a:rPr>
              <a:t>创世记</a:t>
            </a:r>
            <a:endParaRPr lang="en-US" altLang="zh-CN">
              <a:solidFill>
                <a:schemeClr val="bg1"/>
              </a:solidFill>
              <a:ea typeface="SimSun" charset="0"/>
              <a:cs typeface="SimSun" charset="0"/>
            </a:endParaRPr>
          </a:p>
        </p:txBody>
      </p:sp>
      <p:sp>
        <p:nvSpPr>
          <p:cNvPr id="358426" name="Text Box 26"/>
          <p:cNvSpPr txBox="1">
            <a:spLocks noChangeArrowheads="1"/>
          </p:cNvSpPr>
          <p:nvPr/>
        </p:nvSpPr>
        <p:spPr bwMode="auto">
          <a:xfrm>
            <a:off x="0" y="2303463"/>
            <a:ext cx="1676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a:solidFill>
                  <a:schemeClr val="bg1"/>
                </a:solidFill>
                <a:ea typeface="SimSun" charset="0"/>
                <a:cs typeface="SimSun" charset="0"/>
              </a:rPr>
              <a:t>出埃及记</a:t>
            </a:r>
          </a:p>
        </p:txBody>
      </p:sp>
      <p:sp>
        <p:nvSpPr>
          <p:cNvPr id="358430" name="Text Box 30"/>
          <p:cNvSpPr txBox="1">
            <a:spLocks noChangeArrowheads="1"/>
          </p:cNvSpPr>
          <p:nvPr/>
        </p:nvSpPr>
        <p:spPr bwMode="auto">
          <a:xfrm>
            <a:off x="6566833" y="5791200"/>
            <a:ext cx="2236510" cy="584776"/>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ja-JP" altLang="en-US" sz="1600" dirty="0">
                <a:solidFill>
                  <a:srgbClr val="FFFFFF"/>
                </a:solidFill>
              </a:rPr>
              <a:t>从</a:t>
            </a:r>
            <a:r>
              <a:rPr lang="zh-TW" altLang="en-US" sz="1600" dirty="0">
                <a:solidFill>
                  <a:srgbClr val="FFFFFF"/>
                </a:solidFill>
              </a:rPr>
              <a:t>“</a:t>
            </a:r>
            <a:r>
              <a:rPr lang="zh-TW" altLang="en-US" sz="1600" b="1" dirty="0">
                <a:solidFill>
                  <a:srgbClr val="FFFFFF"/>
                </a:solidFill>
                <a:latin typeface="KaiTi" pitchFamily="49" charset="-122"/>
                <a:ea typeface="KaiTi" pitchFamily="49" charset="-122"/>
              </a:rPr>
              <a:t>馬</a:t>
            </a:r>
            <a:r>
              <a:rPr lang="ja-JP" altLang="en-US" sz="1600" b="1" dirty="0">
                <a:solidFill>
                  <a:srgbClr val="FFFFFF"/>
                </a:solidFill>
                <a:latin typeface="KaiTi" pitchFamily="49" charset="-122"/>
                <a:ea typeface="KaiTi" pitchFamily="49" charset="-122"/>
              </a:rPr>
              <a:t>太</a:t>
            </a:r>
            <a:r>
              <a:rPr lang="zh-TW" altLang="en-US" sz="1600" b="1" dirty="0">
                <a:solidFill>
                  <a:srgbClr val="FFFFFF"/>
                </a:solidFill>
                <a:latin typeface="KaiTi" pitchFamily="49" charset="-122"/>
                <a:ea typeface="KaiTi" pitchFamily="49" charset="-122"/>
              </a:rPr>
              <a:t>”</a:t>
            </a:r>
            <a:r>
              <a:rPr lang="ja-JP" altLang="en-US" sz="1600" b="1" dirty="0">
                <a:solidFill>
                  <a:srgbClr val="FFFFFF"/>
                </a:solidFill>
                <a:latin typeface="KaiTi" pitchFamily="49" charset="-122"/>
                <a:ea typeface="KaiTi" pitchFamily="49" charset="-122"/>
              </a:rPr>
              <a:t>新</a:t>
            </a:r>
            <a:r>
              <a:rPr lang="zh-TW" altLang="en-US" sz="1600" b="1" dirty="0">
                <a:solidFill>
                  <a:srgbClr val="FFFFFF"/>
                </a:solidFill>
                <a:latin typeface="KaiTi" pitchFamily="49" charset="-122"/>
                <a:ea typeface="KaiTi" pitchFamily="49" charset="-122"/>
              </a:rPr>
              <a:t>約</a:t>
            </a:r>
            <a:r>
              <a:rPr lang="ja-JP" altLang="en-US" sz="1600" b="1" dirty="0">
                <a:solidFill>
                  <a:srgbClr val="FFFFFF"/>
                </a:solidFill>
                <a:latin typeface="KaiTi" pitchFamily="49" charset="-122"/>
                <a:ea typeface="KaiTi" pitchFamily="49" charset="-122"/>
              </a:rPr>
              <a:t>全</a:t>
            </a:r>
            <a:r>
              <a:rPr lang="zh-TW" altLang="en-US" sz="1600" b="1" dirty="0">
                <a:solidFill>
                  <a:srgbClr val="FFFFFF"/>
                </a:solidFill>
                <a:latin typeface="KaiTi" pitchFamily="49" charset="-122"/>
                <a:ea typeface="KaiTi" pitchFamily="49" charset="-122"/>
              </a:rPr>
              <a:t>書調</a:t>
            </a:r>
            <a:r>
              <a:rPr lang="ja-JP" altLang="en-US" sz="1600" b="1" dirty="0">
                <a:solidFill>
                  <a:srgbClr val="FFFFFF"/>
                </a:solidFill>
                <a:latin typeface="KaiTi" pitchFamily="49" charset="-122"/>
                <a:ea typeface="KaiTi" pitchFamily="49" charset="-122"/>
                <a:cs typeface="华文细黑" charset="0"/>
              </a:rPr>
              <a:t>查</a:t>
            </a:r>
            <a:r>
              <a:rPr lang="en-US" altLang="ja-JP" sz="1600" b="1" dirty="0">
                <a:solidFill>
                  <a:srgbClr val="FFFFFF"/>
                </a:solidFill>
                <a:latin typeface="KaiTi" pitchFamily="49" charset="-122"/>
                <a:ea typeface="KaiTi" pitchFamily="49" charset="-122"/>
                <a:cs typeface="华文细黑" charset="0"/>
              </a:rPr>
              <a:t> </a:t>
            </a:r>
          </a:p>
          <a:p>
            <a:pPr algn="ctr">
              <a:defRPr/>
            </a:pPr>
            <a:r>
              <a:rPr lang="en-US" sz="1600" b="1" dirty="0">
                <a:solidFill>
                  <a:srgbClr val="FFFFFF"/>
                </a:solidFill>
                <a:latin typeface="KaiTi" pitchFamily="49" charset="-122"/>
                <a:ea typeface="KaiTi" pitchFamily="49" charset="-122"/>
              </a:rPr>
              <a:t>(MBI</a:t>
            </a:r>
            <a:r>
              <a:rPr lang="zh-TW" altLang="en-US" sz="1600" b="1" dirty="0">
                <a:solidFill>
                  <a:srgbClr val="FFFFFF"/>
                </a:solidFill>
                <a:latin typeface="KaiTi" pitchFamily="49" charset="-122"/>
                <a:ea typeface="KaiTi" pitchFamily="49" charset="-122"/>
              </a:rPr>
              <a:t>學習</a:t>
            </a:r>
            <a:r>
              <a:rPr lang="en-US" altLang="ja-JP" sz="1600" b="1" dirty="0">
                <a:solidFill>
                  <a:srgbClr val="FFFFFF"/>
                </a:solidFill>
                <a:latin typeface="KaiTi" pitchFamily="49" charset="-122"/>
                <a:ea typeface="KaiTi" pitchFamily="49" charset="-122"/>
              </a:rPr>
              <a:t>),</a:t>
            </a:r>
            <a:r>
              <a:rPr lang="ja-JP" altLang="en-US" sz="1600" dirty="0">
                <a:solidFill>
                  <a:srgbClr val="FFFFFF"/>
                </a:solidFill>
              </a:rPr>
              <a:t>片</a:t>
            </a:r>
            <a:r>
              <a:rPr lang="en-US" altLang="ja-JP" sz="1600" dirty="0">
                <a:solidFill>
                  <a:srgbClr val="FFFFFF"/>
                </a:solidFill>
              </a:rPr>
              <a:t>4</a:t>
            </a:r>
            <a:r>
              <a:rPr lang="ja-JP" altLang="en-US" sz="1600" dirty="0">
                <a:solidFill>
                  <a:srgbClr val="FFFFFF"/>
                </a:solidFill>
                <a:ea typeface="华文细黑" charset="0"/>
                <a:cs typeface="华文细黑" charset="0"/>
              </a:rPr>
              <a:t>转</a:t>
            </a:r>
            <a:r>
              <a:rPr lang="ja-JP" altLang="en-US" sz="1600" dirty="0">
                <a:solidFill>
                  <a:srgbClr val="FFFFFF"/>
                </a:solidFill>
              </a:rPr>
              <a:t>用</a:t>
            </a:r>
            <a:endParaRPr lang="en-US" sz="1600" dirty="0">
              <a:solidFill>
                <a:srgbClr val="FFFFFF"/>
              </a:solidFill>
            </a:endParaRPr>
          </a:p>
        </p:txBody>
      </p:sp>
      <p:sp>
        <p:nvSpPr>
          <p:cNvPr id="146459" name="TextBox 11"/>
          <p:cNvSpPr txBox="1">
            <a:spLocks noChangeArrowheads="1"/>
          </p:cNvSpPr>
          <p:nvPr/>
        </p:nvSpPr>
        <p:spPr bwMode="auto">
          <a:xfrm>
            <a:off x="676275" y="1711325"/>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13" name="Text Box 27"/>
          <p:cNvSpPr txBox="1">
            <a:spLocks noChangeArrowheads="1"/>
          </p:cNvSpPr>
          <p:nvPr/>
        </p:nvSpPr>
        <p:spPr bwMode="auto">
          <a:xfrm>
            <a:off x="0" y="3306763"/>
            <a:ext cx="1143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200">
                <a:solidFill>
                  <a:schemeClr val="bg1"/>
                </a:solidFill>
                <a:ea typeface="SimSun" charset="0"/>
                <a:cs typeface="SimSun" charset="0"/>
              </a:rPr>
              <a:t>利未记</a:t>
            </a:r>
          </a:p>
        </p:txBody>
      </p:sp>
      <p:sp>
        <p:nvSpPr>
          <p:cNvPr id="14" name="Text Box 28"/>
          <p:cNvSpPr txBox="1">
            <a:spLocks noChangeArrowheads="1"/>
          </p:cNvSpPr>
          <p:nvPr/>
        </p:nvSpPr>
        <p:spPr bwMode="auto">
          <a:xfrm>
            <a:off x="0" y="4221163"/>
            <a:ext cx="1143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200">
                <a:solidFill>
                  <a:schemeClr val="bg1"/>
                </a:solidFill>
                <a:ea typeface="SimSun" charset="0"/>
                <a:cs typeface="SimSun" charset="0"/>
              </a:rPr>
              <a:t>民数记</a:t>
            </a:r>
          </a:p>
        </p:txBody>
      </p:sp>
      <p:sp>
        <p:nvSpPr>
          <p:cNvPr id="15" name="Text Box 29"/>
          <p:cNvSpPr txBox="1">
            <a:spLocks noChangeArrowheads="1"/>
          </p:cNvSpPr>
          <p:nvPr/>
        </p:nvSpPr>
        <p:spPr bwMode="auto">
          <a:xfrm>
            <a:off x="0" y="5135563"/>
            <a:ext cx="1143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200">
                <a:solidFill>
                  <a:schemeClr val="bg1"/>
                </a:solidFill>
                <a:ea typeface="SimSun" charset="0"/>
                <a:cs typeface="SimSun" charset="0"/>
              </a:rPr>
              <a:t>申命记</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435"/>
                                        </p:tgtEl>
                                        <p:attrNameLst>
                                          <p:attrName>style.visibility</p:attrName>
                                        </p:attrNameLst>
                                      </p:cBhvr>
                                      <p:to>
                                        <p:strVal val="visible"/>
                                      </p:to>
                                    </p:set>
                                    <p:animEffect transition="in" filter="dissolve">
                                      <p:cBhvr>
                                        <p:cTn id="7" dur="500"/>
                                        <p:tgtEl>
                                          <p:spTgt spid="35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23"/>
                                        </p:tgtEl>
                                        <p:attrNameLst>
                                          <p:attrName>style.visibility</p:attrName>
                                        </p:attrNameLst>
                                      </p:cBhvr>
                                      <p:to>
                                        <p:strVal val="visible"/>
                                      </p:to>
                                    </p:set>
                                    <p:animEffect transition="in" filter="dissolve">
                                      <p:cBhvr>
                                        <p:cTn id="12" dur="500"/>
                                        <p:tgtEl>
                                          <p:spTgt spid="358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24"/>
                                        </p:tgtEl>
                                        <p:attrNameLst>
                                          <p:attrName>style.visibility</p:attrName>
                                        </p:attrNameLst>
                                      </p:cBhvr>
                                      <p:to>
                                        <p:strVal val="visible"/>
                                      </p:to>
                                    </p:set>
                                    <p:animEffect transition="in" filter="dissolve">
                                      <p:cBhvr>
                                        <p:cTn id="17" dur="500"/>
                                        <p:tgtEl>
                                          <p:spTgt spid="3584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25"/>
                                        </p:tgtEl>
                                        <p:attrNameLst>
                                          <p:attrName>style.visibility</p:attrName>
                                        </p:attrNameLst>
                                      </p:cBhvr>
                                      <p:to>
                                        <p:strVal val="visible"/>
                                      </p:to>
                                    </p:set>
                                    <p:animEffect transition="in" filter="dissolve">
                                      <p:cBhvr>
                                        <p:cTn id="22" dur="500"/>
                                        <p:tgtEl>
                                          <p:spTgt spid="3584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26"/>
                                        </p:tgtEl>
                                        <p:attrNameLst>
                                          <p:attrName>style.visibility</p:attrName>
                                        </p:attrNameLst>
                                      </p:cBhvr>
                                      <p:to>
                                        <p:strVal val="visible"/>
                                      </p:to>
                                    </p:set>
                                    <p:animEffect transition="in" filter="dissolve">
                                      <p:cBhvr>
                                        <p:cTn id="27" dur="500"/>
                                        <p:tgtEl>
                                          <p:spTgt spid="3584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3" grpId="0" animBg="1" autoUpdateAnimBg="0"/>
      <p:bldP spid="358424" grpId="0" animBg="1" autoUpdateAnimBg="0"/>
      <p:bldP spid="358425" grpId="0" autoUpdateAnimBg="0"/>
      <p:bldP spid="358426" grpId="0" autoUpdateAnimBg="0"/>
      <p:bldP spid="13" grpId="0" autoUpdateAnimBg="0"/>
      <p:bldP spid="14" grpId="0" autoUpdateAnimBg="0"/>
      <p:bldP spid="1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1" name="Rectangle 18"/>
          <p:cNvSpPr>
            <a:spLocks noChangeArrowheads="1"/>
          </p:cNvSpPr>
          <p:nvPr/>
        </p:nvSpPr>
        <p:spPr bwMode="auto">
          <a:xfrm>
            <a:off x="0" y="0"/>
            <a:ext cx="9144000" cy="106680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8898" name="Rectangle 2"/>
          <p:cNvSpPr>
            <a:spLocks noGrp="1" noChangeArrowheads="1"/>
          </p:cNvSpPr>
          <p:nvPr>
            <p:ph type="ctrTitle" sz="quarter"/>
          </p:nvPr>
        </p:nvSpPr>
        <p:spPr>
          <a:xfrm>
            <a:off x="1331640" y="332656"/>
            <a:ext cx="6400800" cy="762000"/>
          </a:xfrm>
        </p:spPr>
        <p:txBody>
          <a:bodyPr/>
          <a:lstStyle/>
          <a:p>
            <a:pPr eaLnBrk="1" hangingPunct="1">
              <a:defRPr/>
            </a:pPr>
            <a:r>
              <a:rPr lang="ja-JP" altLang="en-US" sz="4000" dirty="0">
                <a:latin typeface="KaiTi" pitchFamily="49" charset="-122"/>
                <a:ea typeface="KaiTi" pitchFamily="49" charset="-122"/>
                <a:cs typeface="华文细黑" charset="0"/>
              </a:rPr>
              <a:t>交</a:t>
            </a:r>
            <a:r>
              <a:rPr lang="zh-TW" altLang="en-US" sz="4000" dirty="0">
                <a:latin typeface="KaiTi" pitchFamily="49" charset="-122"/>
                <a:ea typeface="KaiTi" pitchFamily="49" charset="-122"/>
                <a:cs typeface="华文细黑" charset="0"/>
              </a:rPr>
              <a:t>錯</a:t>
            </a:r>
            <a:r>
              <a:rPr lang="ja-JP" altLang="en-US" sz="4000" dirty="0">
                <a:latin typeface="KaiTi" pitchFamily="49" charset="-122"/>
                <a:ea typeface="KaiTi" pitchFamily="49" charset="-122"/>
                <a:cs typeface="华文细黑" charset="0"/>
              </a:rPr>
              <a:t>法的</a:t>
            </a:r>
            <a:r>
              <a:rPr lang="zh-TW" altLang="en-US" sz="4000" dirty="0">
                <a:latin typeface="KaiTi" pitchFamily="49" charset="-122"/>
                <a:ea typeface="KaiTi" pitchFamily="49" charset="-122"/>
                <a:cs typeface="华文细黑" charset="0"/>
              </a:rPr>
              <a:t>結構</a:t>
            </a:r>
            <a:endParaRPr lang="zh-CN" altLang="en-US" sz="4000" dirty="0">
              <a:latin typeface="KaiTi" pitchFamily="49" charset="-122"/>
              <a:ea typeface="KaiTi" pitchFamily="49" charset="-122"/>
              <a:cs typeface="SimSun" charset="0"/>
            </a:endParaRPr>
          </a:p>
        </p:txBody>
      </p:sp>
      <p:sp>
        <p:nvSpPr>
          <p:cNvPr id="208900" name="Rectangle 4"/>
          <p:cNvSpPr>
            <a:spLocks noChangeArrowheads="1"/>
          </p:cNvSpPr>
          <p:nvPr/>
        </p:nvSpPr>
        <p:spPr bwMode="auto">
          <a:xfrm>
            <a:off x="76200" y="990600"/>
            <a:ext cx="83820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A.  </a:t>
            </a:r>
            <a:r>
              <a:rPr lang="zh-TW" altLang="en-US" b="1" dirty="0">
                <a:solidFill>
                  <a:schemeClr val="tx2"/>
                </a:solidFill>
                <a:latin typeface="KaiTi" pitchFamily="49" charset="-122"/>
                <a:ea typeface="KaiTi" pitchFamily="49" charset="-122"/>
                <a:cs typeface="SimSun" pitchFamily="2" charset="-122"/>
              </a:rPr>
              <a:t>論証耶穌為君</a:t>
            </a:r>
            <a:r>
              <a:rPr lang="zh-CN" altLang="en-US" b="1" dirty="0">
                <a:solidFill>
                  <a:schemeClr val="tx2"/>
                </a:solidFill>
                <a:latin typeface="KaiTi" pitchFamily="49" charset="-122"/>
                <a:ea typeface="KaiTi" pitchFamily="49" charset="-122"/>
                <a:cs typeface="楷体" pitchFamily="2" charset="-122"/>
              </a:rPr>
              <a:t>王的</a:t>
            </a:r>
            <a:r>
              <a:rPr lang="zh-TW" altLang="en-US" b="1" dirty="0">
                <a:solidFill>
                  <a:schemeClr val="tx2"/>
                </a:solidFill>
                <a:latin typeface="KaiTi" pitchFamily="49" charset="-122"/>
                <a:ea typeface="KaiTi" pitchFamily="49" charset="-122"/>
                <a:cs typeface="楷体" pitchFamily="2" charset="-122"/>
              </a:rPr>
              <a:t>資</a:t>
            </a:r>
            <a:r>
              <a:rPr lang="zh-CN" altLang="en-US" b="1" dirty="0">
                <a:solidFill>
                  <a:schemeClr val="tx2"/>
                </a:solidFill>
                <a:latin typeface="KaiTi" pitchFamily="49" charset="-122"/>
                <a:ea typeface="KaiTi" pitchFamily="49" charset="-122"/>
                <a:cs typeface="楷体" pitchFamily="2" charset="-122"/>
              </a:rPr>
              <a:t>格 </a:t>
            </a:r>
            <a:r>
              <a:rPr lang="en-US" altLang="zh-CN" b="1" dirty="0">
                <a:solidFill>
                  <a:schemeClr val="tx2"/>
                </a:solidFill>
                <a:latin typeface="KaiTi" pitchFamily="49" charset="-122"/>
                <a:ea typeface="KaiTi" pitchFamily="49" charset="-122"/>
                <a:cs typeface="楷体" pitchFamily="2" charset="-122"/>
              </a:rPr>
              <a:t>(1-4)</a:t>
            </a:r>
          </a:p>
        </p:txBody>
      </p:sp>
      <p:sp>
        <p:nvSpPr>
          <p:cNvPr id="208902" name="Rectangle 6"/>
          <p:cNvSpPr>
            <a:spLocks noChangeArrowheads="1"/>
          </p:cNvSpPr>
          <p:nvPr/>
        </p:nvSpPr>
        <p:spPr bwMode="auto">
          <a:xfrm>
            <a:off x="76200" y="6324600"/>
            <a:ext cx="91440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A.’</a:t>
            </a:r>
            <a:r>
              <a:rPr lang="zh-TW" altLang="en-US" b="1" dirty="0">
                <a:solidFill>
                  <a:schemeClr val="tx2"/>
                </a:solidFill>
                <a:latin typeface="KaiTi" pitchFamily="49" charset="-122"/>
                <a:ea typeface="KaiTi" pitchFamily="49" charset="-122"/>
                <a:cs typeface="SimSun" pitchFamily="2" charset="-122"/>
              </a:rPr>
              <a:t>論証耶穌為君</a:t>
            </a:r>
            <a:r>
              <a:rPr lang="zh-CN" altLang="en-US" b="1" dirty="0">
                <a:solidFill>
                  <a:schemeClr val="tx2"/>
                </a:solidFill>
                <a:latin typeface="KaiTi" pitchFamily="49" charset="-122"/>
                <a:ea typeface="KaiTi" pitchFamily="49" charset="-122"/>
                <a:cs typeface="楷体" pitchFamily="2" charset="-122"/>
              </a:rPr>
              <a:t>王的</a:t>
            </a:r>
            <a:r>
              <a:rPr lang="zh-TW" altLang="en-US" b="1" dirty="0">
                <a:solidFill>
                  <a:schemeClr val="tx2"/>
                </a:solidFill>
                <a:latin typeface="KaiTi" pitchFamily="49" charset="-122"/>
                <a:ea typeface="KaiTi" pitchFamily="49" charset="-122"/>
                <a:cs typeface="楷体" pitchFamily="2" charset="-122"/>
              </a:rPr>
              <a:t>資</a:t>
            </a:r>
            <a:r>
              <a:rPr lang="zh-CN" altLang="en-US" b="1" dirty="0">
                <a:solidFill>
                  <a:schemeClr val="tx2"/>
                </a:solidFill>
                <a:latin typeface="KaiTi" pitchFamily="49" charset="-122"/>
                <a:ea typeface="KaiTi" pitchFamily="49" charset="-122"/>
                <a:cs typeface="楷体" pitchFamily="2" charset="-122"/>
              </a:rPr>
              <a:t>格</a:t>
            </a:r>
            <a:r>
              <a:rPr lang="zh-TW" altLang="en-US" b="1" dirty="0">
                <a:solidFill>
                  <a:schemeClr val="tx2"/>
                </a:solidFill>
                <a:latin typeface="KaiTi" pitchFamily="49" charset="-122"/>
                <a:ea typeface="KaiTi" pitchFamily="49" charset="-122"/>
                <a:cs typeface="楷体" pitchFamily="2" charset="-122"/>
              </a:rPr>
              <a:t> </a:t>
            </a:r>
            <a:r>
              <a:rPr lang="en-US" altLang="zh-CN" b="1" dirty="0">
                <a:solidFill>
                  <a:schemeClr val="tx2"/>
                </a:solidFill>
                <a:ea typeface="SimSun" pitchFamily="2" charset="-122"/>
                <a:cs typeface="SimSun" pitchFamily="2" charset="-122"/>
              </a:rPr>
              <a:t>(26-28)</a:t>
            </a:r>
          </a:p>
        </p:txBody>
      </p:sp>
      <p:sp>
        <p:nvSpPr>
          <p:cNvPr id="208903" name="Rectangle 7"/>
          <p:cNvSpPr>
            <a:spLocks noChangeArrowheads="1"/>
          </p:cNvSpPr>
          <p:nvPr/>
        </p:nvSpPr>
        <p:spPr bwMode="auto">
          <a:xfrm>
            <a:off x="304800" y="1524000"/>
            <a:ext cx="88392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B. </a:t>
            </a:r>
            <a:r>
              <a:rPr lang="en-US" altLang="zh-CN" b="1" dirty="0">
                <a:solidFill>
                  <a:schemeClr val="tx2"/>
                </a:solidFill>
                <a:latin typeface="楷体" pitchFamily="2" charset="-122"/>
                <a:ea typeface="楷体" pitchFamily="2" charset="-122"/>
                <a:cs typeface="楷体" pitchFamily="2" charset="-122"/>
              </a:rPr>
              <a:t>登</a:t>
            </a:r>
            <a:r>
              <a:rPr lang="zh-CN" altLang="en-US" b="1" dirty="0">
                <a:solidFill>
                  <a:schemeClr val="tx2"/>
                </a:solidFill>
                <a:latin typeface="楷体" pitchFamily="2" charset="-122"/>
                <a:ea typeface="楷体" pitchFamily="2" charset="-122"/>
                <a:cs typeface="楷体" pitchFamily="2" charset="-122"/>
              </a:rPr>
              <a:t>山</a:t>
            </a:r>
            <a:r>
              <a:rPr lang="zh-TW" altLang="en-US" b="1" dirty="0">
                <a:solidFill>
                  <a:schemeClr val="tx2"/>
                </a:solidFill>
                <a:latin typeface="楷体" pitchFamily="2" charset="-122"/>
                <a:ea typeface="楷体" pitchFamily="2" charset="-122"/>
                <a:cs typeface="楷体" pitchFamily="2" charset="-122"/>
              </a:rPr>
              <a:t>寶訓</a:t>
            </a:r>
            <a:r>
              <a:rPr lang="zh-CN" altLang="en-US" b="1" dirty="0">
                <a:solidFill>
                  <a:schemeClr val="tx2"/>
                </a:solidFill>
                <a:latin typeface="楷体" pitchFamily="2" charset="-122"/>
                <a:ea typeface="楷体" pitchFamily="2" charset="-122"/>
                <a:cs typeface="楷体" pitchFamily="2" charset="-122"/>
              </a:rPr>
              <a:t> </a:t>
            </a:r>
            <a:r>
              <a:rPr lang="en-US" altLang="zh-CN" b="1" dirty="0">
                <a:solidFill>
                  <a:schemeClr val="tx2"/>
                </a:solidFill>
                <a:latin typeface="楷体" pitchFamily="2" charset="-122"/>
                <a:ea typeface="楷体" pitchFamily="2" charset="-122"/>
                <a:cs typeface="楷体" pitchFamily="2" charset="-122"/>
              </a:rPr>
              <a:t>: </a:t>
            </a:r>
            <a:r>
              <a:rPr lang="zh-TW" altLang="en-US" b="1" dirty="0">
                <a:solidFill>
                  <a:schemeClr val="tx2"/>
                </a:solidFill>
                <a:latin typeface="楷体" pitchFamily="2" charset="-122"/>
                <a:ea typeface="楷体" pitchFamily="2" charset="-122"/>
                <a:cs typeface="楷体" pitchFamily="2" charset="-122"/>
              </a:rPr>
              <a:t>誰能進入祂的國度</a:t>
            </a:r>
            <a:r>
              <a:rPr lang="zh-CN" altLang="en-US" b="1" dirty="0">
                <a:solidFill>
                  <a:schemeClr val="tx2"/>
                </a:solidFill>
                <a:latin typeface="楷体" pitchFamily="2" charset="-122"/>
                <a:ea typeface="楷体" pitchFamily="2" charset="-122"/>
                <a:cs typeface="楷体" pitchFamily="2" charset="-122"/>
              </a:rPr>
              <a:t> </a:t>
            </a:r>
            <a:r>
              <a:rPr lang="en-US" altLang="zh-CN" b="1" dirty="0">
                <a:solidFill>
                  <a:schemeClr val="tx2"/>
                </a:solidFill>
                <a:latin typeface="楷体" pitchFamily="2" charset="-122"/>
                <a:ea typeface="楷体" pitchFamily="2" charset="-122"/>
                <a:cs typeface="楷体" pitchFamily="2" charset="-122"/>
              </a:rPr>
              <a:t>(5-7)</a:t>
            </a:r>
          </a:p>
        </p:txBody>
      </p:sp>
      <p:sp>
        <p:nvSpPr>
          <p:cNvPr id="208904" name="Rectangle 8"/>
          <p:cNvSpPr>
            <a:spLocks noChangeArrowheads="1"/>
          </p:cNvSpPr>
          <p:nvPr/>
        </p:nvSpPr>
        <p:spPr bwMode="auto">
          <a:xfrm>
            <a:off x="304800" y="5791200"/>
            <a:ext cx="88392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B.’ </a:t>
            </a:r>
            <a:r>
              <a:rPr lang="zh-TW" altLang="en-US" b="1" dirty="0">
                <a:solidFill>
                  <a:schemeClr val="tx2"/>
                </a:solidFill>
                <a:latin typeface="KaiTi" pitchFamily="49" charset="-122"/>
                <a:ea typeface="KaiTi" pitchFamily="49" charset="-122"/>
                <a:cs typeface="SimSun" pitchFamily="2" charset="-122"/>
              </a:rPr>
              <a:t>橄欖山論文</a:t>
            </a:r>
            <a:r>
              <a:rPr lang="en-US" altLang="zh-CN" b="1" dirty="0">
                <a:solidFill>
                  <a:schemeClr val="tx2"/>
                </a:solidFill>
                <a:latin typeface="KaiTi" pitchFamily="49" charset="-122"/>
                <a:ea typeface="KaiTi" pitchFamily="49" charset="-122"/>
                <a:cs typeface="楷体" pitchFamily="2" charset="-122"/>
              </a:rPr>
              <a:t>: 何</a:t>
            </a:r>
            <a:r>
              <a:rPr lang="zh-TW" altLang="en-US" b="1" dirty="0">
                <a:solidFill>
                  <a:schemeClr val="tx2"/>
                </a:solidFill>
                <a:latin typeface="KaiTi" pitchFamily="49" charset="-122"/>
                <a:ea typeface="KaiTi" pitchFamily="49" charset="-122"/>
                <a:cs typeface="楷体" pitchFamily="2" charset="-122"/>
              </a:rPr>
              <a:t>時</a:t>
            </a:r>
            <a:r>
              <a:rPr lang="zh-CN" altLang="en-US" b="1" dirty="0">
                <a:solidFill>
                  <a:schemeClr val="tx2"/>
                </a:solidFill>
                <a:latin typeface="KaiTi" pitchFamily="49" charset="-122"/>
                <a:ea typeface="KaiTi" pitchFamily="49" charset="-122"/>
                <a:cs typeface="楷体" pitchFamily="2" charset="-122"/>
              </a:rPr>
              <a:t>天</a:t>
            </a:r>
            <a:r>
              <a:rPr lang="zh-TW" altLang="en-US" b="1" dirty="0">
                <a:solidFill>
                  <a:schemeClr val="tx2"/>
                </a:solidFill>
                <a:latin typeface="KaiTi" pitchFamily="49" charset="-122"/>
                <a:ea typeface="KaiTi" pitchFamily="49" charset="-122"/>
                <a:cs typeface="楷体" pitchFamily="2" charset="-122"/>
              </a:rPr>
              <a:t>國會</a:t>
            </a:r>
            <a:r>
              <a:rPr lang="zh-CN" altLang="en-US" b="1" dirty="0">
                <a:solidFill>
                  <a:schemeClr val="tx2"/>
                </a:solidFill>
                <a:latin typeface="KaiTi" pitchFamily="49" charset="-122"/>
                <a:ea typeface="KaiTi" pitchFamily="49" charset="-122"/>
                <a:cs typeface="楷体" pitchFamily="2" charset="-122"/>
              </a:rPr>
              <a:t>降</a:t>
            </a:r>
            <a:r>
              <a:rPr lang="zh-TW" altLang="en-US" b="1" dirty="0">
                <a:solidFill>
                  <a:schemeClr val="tx2"/>
                </a:solidFill>
                <a:latin typeface="KaiTi" pitchFamily="49" charset="-122"/>
                <a:ea typeface="KaiTi" pitchFamily="49" charset="-122"/>
                <a:cs typeface="楷体" pitchFamily="2" charset="-122"/>
              </a:rPr>
              <a:t>臨</a:t>
            </a:r>
            <a:r>
              <a:rPr lang="zh-CN" altLang="en-US" b="1" dirty="0">
                <a:solidFill>
                  <a:schemeClr val="tx2"/>
                </a:solidFill>
                <a:latin typeface="KaiTi" pitchFamily="49" charset="-122"/>
                <a:ea typeface="KaiTi" pitchFamily="49" charset="-122"/>
                <a:cs typeface="楷体" pitchFamily="2" charset="-122"/>
              </a:rPr>
              <a:t> </a:t>
            </a:r>
            <a:r>
              <a:rPr lang="en-US" altLang="zh-CN" b="1" dirty="0">
                <a:solidFill>
                  <a:schemeClr val="tx2"/>
                </a:solidFill>
                <a:latin typeface="KaiTi" pitchFamily="49" charset="-122"/>
                <a:ea typeface="KaiTi" pitchFamily="49" charset="-122"/>
                <a:cs typeface="楷体" pitchFamily="2" charset="-122"/>
              </a:rPr>
              <a:t>(24-25)</a:t>
            </a:r>
          </a:p>
        </p:txBody>
      </p:sp>
      <p:sp>
        <p:nvSpPr>
          <p:cNvPr id="208905" name="Rectangle 9"/>
          <p:cNvSpPr>
            <a:spLocks noChangeArrowheads="1"/>
          </p:cNvSpPr>
          <p:nvPr/>
        </p:nvSpPr>
        <p:spPr bwMode="auto">
          <a:xfrm>
            <a:off x="685800" y="2057400"/>
            <a:ext cx="76200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C.  </a:t>
            </a:r>
            <a:r>
              <a:rPr lang="en-US" altLang="zh-CN" b="1" dirty="0">
                <a:solidFill>
                  <a:schemeClr val="tx2"/>
                </a:solidFill>
                <a:latin typeface="楷体" pitchFamily="2" charset="-122"/>
                <a:ea typeface="楷体" pitchFamily="2" charset="-122"/>
                <a:cs typeface="楷体" pitchFamily="2" charset="-122"/>
              </a:rPr>
              <a:t>神</a:t>
            </a:r>
            <a:r>
              <a:rPr lang="zh-TW" altLang="en-US" b="1" dirty="0">
                <a:solidFill>
                  <a:schemeClr val="tx2"/>
                </a:solidFill>
                <a:latin typeface="楷体" pitchFamily="2" charset="-122"/>
                <a:ea typeface="楷体" pitchFamily="2" charset="-122"/>
                <a:cs typeface="楷体" pitchFamily="2" charset="-122"/>
              </a:rPr>
              <a:t>蹟與教導</a:t>
            </a:r>
            <a:r>
              <a:rPr lang="zh-CN" altLang="en-US" b="1" dirty="0">
                <a:solidFill>
                  <a:schemeClr val="tx2"/>
                </a:solidFill>
                <a:ea typeface="SimSun" pitchFamily="2" charset="-122"/>
                <a:cs typeface="SimSun" pitchFamily="2" charset="-122"/>
              </a:rPr>
              <a:t> </a:t>
            </a:r>
            <a:r>
              <a:rPr lang="en-US" altLang="zh-CN" b="1" dirty="0">
                <a:solidFill>
                  <a:schemeClr val="tx2"/>
                </a:solidFill>
                <a:ea typeface="SimSun" pitchFamily="2" charset="-122"/>
                <a:cs typeface="SimSun" pitchFamily="2" charset="-122"/>
              </a:rPr>
              <a:t>(8-9)</a:t>
            </a:r>
          </a:p>
        </p:txBody>
      </p:sp>
      <p:sp>
        <p:nvSpPr>
          <p:cNvPr id="208906" name="Rectangle 10"/>
          <p:cNvSpPr>
            <a:spLocks noChangeArrowheads="1"/>
          </p:cNvSpPr>
          <p:nvPr/>
        </p:nvSpPr>
        <p:spPr bwMode="auto">
          <a:xfrm>
            <a:off x="685800" y="5257800"/>
            <a:ext cx="77724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C.’ </a:t>
            </a:r>
            <a:r>
              <a:rPr lang="en-US" altLang="zh-CN" b="1" dirty="0">
                <a:solidFill>
                  <a:schemeClr val="tx2"/>
                </a:solidFill>
                <a:latin typeface="楷体" pitchFamily="2" charset="-122"/>
                <a:ea typeface="楷体" pitchFamily="2" charset="-122"/>
                <a:cs typeface="楷体" pitchFamily="2" charset="-122"/>
              </a:rPr>
              <a:t>神</a:t>
            </a:r>
            <a:r>
              <a:rPr lang="zh-TW" altLang="en-US" b="1" dirty="0">
                <a:solidFill>
                  <a:schemeClr val="tx2"/>
                </a:solidFill>
                <a:latin typeface="楷体" pitchFamily="2" charset="-122"/>
                <a:ea typeface="楷体" pitchFamily="2" charset="-122"/>
                <a:cs typeface="楷体" pitchFamily="2" charset="-122"/>
              </a:rPr>
              <a:t>蹟與</a:t>
            </a:r>
            <a:r>
              <a:rPr lang="zh-CN" altLang="en-US" b="1" dirty="0">
                <a:solidFill>
                  <a:schemeClr val="tx2"/>
                </a:solidFill>
                <a:latin typeface="楷体" pitchFamily="2" charset="-122"/>
                <a:ea typeface="楷体" pitchFamily="2" charset="-122"/>
                <a:cs typeface="楷体" pitchFamily="2" charset="-122"/>
              </a:rPr>
              <a:t>教</a:t>
            </a:r>
            <a:r>
              <a:rPr lang="zh-TW" altLang="en-US" b="1" dirty="0">
                <a:solidFill>
                  <a:schemeClr val="tx2"/>
                </a:solidFill>
                <a:latin typeface="楷体" pitchFamily="2" charset="-122"/>
                <a:ea typeface="楷体" pitchFamily="2" charset="-122"/>
                <a:cs typeface="楷体" pitchFamily="2" charset="-122"/>
              </a:rPr>
              <a:t>導</a:t>
            </a:r>
            <a:r>
              <a:rPr lang="zh-CN" altLang="en-US" b="1" dirty="0">
                <a:solidFill>
                  <a:schemeClr val="tx2"/>
                </a:solidFill>
                <a:ea typeface="SimSun" pitchFamily="2" charset="-122"/>
                <a:cs typeface="SimSun" pitchFamily="2" charset="-122"/>
              </a:rPr>
              <a:t> </a:t>
            </a:r>
            <a:r>
              <a:rPr lang="en-US" altLang="zh-CN" b="1" dirty="0">
                <a:solidFill>
                  <a:schemeClr val="tx2"/>
                </a:solidFill>
                <a:ea typeface="SimSun" pitchFamily="2" charset="-122"/>
                <a:cs typeface="SimSun" pitchFamily="2" charset="-122"/>
              </a:rPr>
              <a:t>(19-23)</a:t>
            </a:r>
          </a:p>
        </p:txBody>
      </p:sp>
      <p:sp>
        <p:nvSpPr>
          <p:cNvPr id="208907" name="Rectangle 11"/>
          <p:cNvSpPr>
            <a:spLocks noChangeArrowheads="1"/>
          </p:cNvSpPr>
          <p:nvPr/>
        </p:nvSpPr>
        <p:spPr bwMode="auto">
          <a:xfrm>
            <a:off x="1066800" y="2590800"/>
            <a:ext cx="80772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D. </a:t>
            </a:r>
            <a:r>
              <a:rPr lang="en-US" altLang="zh-CN" b="1" dirty="0">
                <a:solidFill>
                  <a:schemeClr val="tx2"/>
                </a:solidFill>
                <a:latin typeface="楷体" pitchFamily="2" charset="-122"/>
                <a:ea typeface="楷体" pitchFamily="2" charset="-122"/>
                <a:cs typeface="楷体" pitchFamily="2" charset="-122"/>
              </a:rPr>
              <a:t>教</a:t>
            </a:r>
            <a:r>
              <a:rPr lang="zh-TW" altLang="en-US" b="1" dirty="0">
                <a:solidFill>
                  <a:schemeClr val="tx2"/>
                </a:solidFill>
                <a:latin typeface="楷体" pitchFamily="2" charset="-122"/>
                <a:ea typeface="楷体" pitchFamily="2" charset="-122"/>
                <a:cs typeface="楷体" pitchFamily="2" charset="-122"/>
              </a:rPr>
              <a:t>導</a:t>
            </a:r>
            <a:r>
              <a:rPr lang="en-US" altLang="zh-CN" b="1" dirty="0">
                <a:solidFill>
                  <a:schemeClr val="tx2"/>
                </a:solidFill>
                <a:latin typeface="楷体" pitchFamily="2" charset="-122"/>
                <a:ea typeface="楷体" pitchFamily="2" charset="-122"/>
                <a:cs typeface="楷体" pitchFamily="2" charset="-122"/>
              </a:rPr>
              <a:t>12</a:t>
            </a:r>
            <a:r>
              <a:rPr lang="zh-TW" altLang="en-US" b="1" dirty="0">
                <a:solidFill>
                  <a:schemeClr val="tx2"/>
                </a:solidFill>
                <a:latin typeface="楷体" pitchFamily="2" charset="-122"/>
                <a:ea typeface="楷体" pitchFamily="2" charset="-122"/>
                <a:cs typeface="楷体" pitchFamily="2" charset="-122"/>
              </a:rPr>
              <a:t>門徒</a:t>
            </a:r>
            <a:r>
              <a:rPr lang="en-US" altLang="zh-CN" b="1" dirty="0">
                <a:solidFill>
                  <a:schemeClr val="tx2"/>
                </a:solidFill>
                <a:latin typeface="楷体" pitchFamily="2" charset="-122"/>
                <a:ea typeface="楷体" pitchFamily="2" charset="-122"/>
                <a:cs typeface="楷体" pitchFamily="2" charset="-122"/>
              </a:rPr>
              <a:t>: </a:t>
            </a:r>
            <a:r>
              <a:rPr lang="zh-TW" altLang="en-US" b="1" dirty="0">
                <a:latin typeface="楷体" pitchFamily="2" charset="-122"/>
                <a:ea typeface="楷体" pitchFamily="2" charset="-122"/>
                <a:cs typeface="楷体" pitchFamily="2" charset="-122"/>
              </a:rPr>
              <a:t>權柄</a:t>
            </a:r>
            <a:r>
              <a:rPr lang="en-US" altLang="zh-CN" b="1" dirty="0">
                <a:solidFill>
                  <a:schemeClr val="tx2"/>
                </a:solidFill>
                <a:latin typeface="楷体" pitchFamily="2" charset="-122"/>
                <a:ea typeface="楷体" pitchFamily="2" charset="-122"/>
                <a:cs typeface="楷体" pitchFamily="2" charset="-122"/>
              </a:rPr>
              <a:t>/ </a:t>
            </a:r>
            <a:r>
              <a:rPr lang="zh-CN" altLang="en-US" b="1" dirty="0">
                <a:solidFill>
                  <a:schemeClr val="tx2"/>
                </a:solidFill>
                <a:latin typeface="楷体" pitchFamily="2" charset="-122"/>
                <a:ea typeface="楷体" pitchFamily="2" charset="-122"/>
                <a:cs typeface="楷体" pitchFamily="2" charset="-122"/>
              </a:rPr>
              <a:t>给以色列的信</a:t>
            </a:r>
            <a:r>
              <a:rPr lang="zh-TW" altLang="en-US" b="1" dirty="0">
                <a:solidFill>
                  <a:schemeClr val="tx2"/>
                </a:solidFill>
                <a:latin typeface="楷体" pitchFamily="2" charset="-122"/>
                <a:ea typeface="楷体" pitchFamily="2" charset="-122"/>
                <a:cs typeface="楷体" pitchFamily="2" charset="-122"/>
              </a:rPr>
              <a:t>息</a:t>
            </a:r>
            <a:r>
              <a:rPr lang="zh-CN" altLang="en-US" b="1" dirty="0">
                <a:solidFill>
                  <a:schemeClr val="tx2"/>
                </a:solidFill>
                <a:latin typeface="楷体" pitchFamily="2" charset="-122"/>
                <a:ea typeface="楷体" pitchFamily="2" charset="-122"/>
                <a:cs typeface="楷体" pitchFamily="2" charset="-122"/>
              </a:rPr>
              <a:t> </a:t>
            </a:r>
            <a:r>
              <a:rPr lang="en-US" altLang="zh-CN" b="1" dirty="0">
                <a:solidFill>
                  <a:schemeClr val="tx2"/>
                </a:solidFill>
                <a:latin typeface="楷体" pitchFamily="2" charset="-122"/>
                <a:ea typeface="楷体" pitchFamily="2" charset="-122"/>
                <a:cs typeface="楷体" pitchFamily="2" charset="-122"/>
              </a:rPr>
              <a:t>(10)</a:t>
            </a:r>
          </a:p>
        </p:txBody>
      </p:sp>
      <p:sp>
        <p:nvSpPr>
          <p:cNvPr id="208908" name="Rectangle 12"/>
          <p:cNvSpPr>
            <a:spLocks noChangeArrowheads="1"/>
          </p:cNvSpPr>
          <p:nvPr/>
        </p:nvSpPr>
        <p:spPr bwMode="auto">
          <a:xfrm>
            <a:off x="1062038" y="4724400"/>
            <a:ext cx="8167687"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D.’ </a:t>
            </a:r>
            <a:r>
              <a:rPr lang="en-US" altLang="zh-CN" b="1" dirty="0">
                <a:solidFill>
                  <a:schemeClr val="tx2"/>
                </a:solidFill>
                <a:latin typeface="楷体" pitchFamily="2" charset="-122"/>
                <a:ea typeface="楷体" pitchFamily="2" charset="-122"/>
                <a:cs typeface="楷体" pitchFamily="2" charset="-122"/>
              </a:rPr>
              <a:t>教</a:t>
            </a:r>
            <a:r>
              <a:rPr lang="zh-TW" altLang="en-US" b="1" dirty="0">
                <a:solidFill>
                  <a:schemeClr val="tx2"/>
                </a:solidFill>
                <a:latin typeface="楷体" pitchFamily="2" charset="-122"/>
                <a:ea typeface="楷体" pitchFamily="2" charset="-122"/>
                <a:cs typeface="楷体" pitchFamily="2" charset="-122"/>
              </a:rPr>
              <a:t>導</a:t>
            </a:r>
            <a:r>
              <a:rPr lang="en-US" altLang="zh-CN" b="1" dirty="0">
                <a:solidFill>
                  <a:schemeClr val="tx2"/>
                </a:solidFill>
                <a:latin typeface="楷体" pitchFamily="2" charset="-122"/>
                <a:ea typeface="楷体" pitchFamily="2" charset="-122"/>
                <a:cs typeface="楷体" pitchFamily="2" charset="-122"/>
              </a:rPr>
              <a:t>12 </a:t>
            </a:r>
            <a:r>
              <a:rPr lang="zh-TW" altLang="en-US" b="1" dirty="0">
                <a:solidFill>
                  <a:schemeClr val="tx2"/>
                </a:solidFill>
                <a:latin typeface="楷体" pitchFamily="2" charset="-122"/>
                <a:ea typeface="楷体" pitchFamily="2" charset="-122"/>
                <a:cs typeface="楷体" pitchFamily="2" charset="-122"/>
              </a:rPr>
              <a:t>門</a:t>
            </a:r>
            <a:r>
              <a:rPr lang="zh-CN" altLang="en-US" b="1" dirty="0">
                <a:solidFill>
                  <a:schemeClr val="tx2"/>
                </a:solidFill>
                <a:latin typeface="楷体" pitchFamily="2" charset="-122"/>
                <a:ea typeface="楷体" pitchFamily="2" charset="-122"/>
                <a:cs typeface="楷体" pitchFamily="2" charset="-122"/>
              </a:rPr>
              <a:t>徒</a:t>
            </a:r>
            <a:r>
              <a:rPr lang="en-US" altLang="zh-CN" b="1" dirty="0">
                <a:solidFill>
                  <a:schemeClr val="tx2"/>
                </a:solidFill>
                <a:latin typeface="楷体" pitchFamily="2" charset="-122"/>
                <a:ea typeface="楷体" pitchFamily="2" charset="-122"/>
                <a:cs typeface="楷体" pitchFamily="2" charset="-122"/>
              </a:rPr>
              <a:t>: </a:t>
            </a:r>
            <a:r>
              <a:rPr lang="zh-TW" altLang="en-US" b="1" dirty="0">
                <a:solidFill>
                  <a:schemeClr val="tx2"/>
                </a:solidFill>
                <a:latin typeface="楷体" pitchFamily="2" charset="-122"/>
                <a:ea typeface="楷体" pitchFamily="2" charset="-122"/>
                <a:cs typeface="楷体" pitchFamily="2" charset="-122"/>
              </a:rPr>
              <a:t>權柄</a:t>
            </a:r>
            <a:r>
              <a:rPr lang="en-US" altLang="zh-CN" b="1" dirty="0">
                <a:solidFill>
                  <a:schemeClr val="tx2"/>
                </a:solidFill>
                <a:latin typeface="楷体" pitchFamily="2" charset="-122"/>
                <a:ea typeface="楷体" pitchFamily="2" charset="-122"/>
                <a:cs typeface="楷体" pitchFamily="2" charset="-122"/>
              </a:rPr>
              <a:t>/ </a:t>
            </a:r>
            <a:r>
              <a:rPr lang="zh-TW" altLang="en-US" b="1" dirty="0">
                <a:solidFill>
                  <a:schemeClr val="tx2"/>
                </a:solidFill>
                <a:latin typeface="楷体" pitchFamily="2" charset="-122"/>
                <a:ea typeface="楷体" pitchFamily="2" charset="-122"/>
                <a:cs typeface="楷体" pitchFamily="2" charset="-122"/>
              </a:rPr>
              <a:t>給</a:t>
            </a:r>
            <a:r>
              <a:rPr lang="zh-CN" altLang="en-US" b="1" dirty="0">
                <a:solidFill>
                  <a:schemeClr val="tx2"/>
                </a:solidFill>
                <a:latin typeface="楷体" pitchFamily="2" charset="-122"/>
                <a:ea typeface="楷体" pitchFamily="2" charset="-122"/>
                <a:cs typeface="楷体" pitchFamily="2" charset="-122"/>
              </a:rPr>
              <a:t>以色列的信</a:t>
            </a:r>
            <a:r>
              <a:rPr lang="zh-TW" altLang="en-US" b="1" dirty="0">
                <a:solidFill>
                  <a:schemeClr val="tx2"/>
                </a:solidFill>
                <a:latin typeface="楷体" pitchFamily="2" charset="-122"/>
                <a:ea typeface="楷体" pitchFamily="2" charset="-122"/>
                <a:cs typeface="楷体" pitchFamily="2" charset="-122"/>
              </a:rPr>
              <a:t>息</a:t>
            </a:r>
            <a:r>
              <a:rPr lang="zh-CN" altLang="en-US" b="1" dirty="0">
                <a:solidFill>
                  <a:schemeClr val="tx2"/>
                </a:solidFill>
                <a:ea typeface="SimSun" pitchFamily="2" charset="-122"/>
                <a:cs typeface="SimSun" pitchFamily="2" charset="-122"/>
              </a:rPr>
              <a:t> </a:t>
            </a:r>
            <a:r>
              <a:rPr lang="en-US" altLang="zh-CN" b="1" dirty="0">
                <a:solidFill>
                  <a:schemeClr val="tx2"/>
                </a:solidFill>
                <a:ea typeface="SimSun" pitchFamily="2" charset="-122"/>
                <a:cs typeface="SimSun" pitchFamily="2" charset="-122"/>
              </a:rPr>
              <a:t>(18)</a:t>
            </a:r>
          </a:p>
        </p:txBody>
      </p:sp>
      <p:sp>
        <p:nvSpPr>
          <p:cNvPr id="208909" name="Rectangle 13"/>
          <p:cNvSpPr>
            <a:spLocks noChangeArrowheads="1"/>
          </p:cNvSpPr>
          <p:nvPr/>
        </p:nvSpPr>
        <p:spPr bwMode="auto">
          <a:xfrm>
            <a:off x="1462088" y="3124200"/>
            <a:ext cx="6538912"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E. </a:t>
            </a:r>
            <a:r>
              <a:rPr lang="en-US" altLang="zh-CN" b="1" dirty="0">
                <a:solidFill>
                  <a:schemeClr val="tx2"/>
                </a:solidFill>
                <a:latin typeface="楷体" pitchFamily="2" charset="-122"/>
                <a:ea typeface="楷体" pitchFamily="2" charset="-122"/>
                <a:cs typeface="楷体" pitchFamily="2" charset="-122"/>
              </a:rPr>
              <a:t>反</a:t>
            </a:r>
            <a:r>
              <a:rPr lang="zh-TW" altLang="en-US" b="1" dirty="0">
                <a:solidFill>
                  <a:schemeClr val="tx2"/>
                </a:solidFill>
                <a:latin typeface="楷体" pitchFamily="2" charset="-122"/>
                <a:ea typeface="楷体" pitchFamily="2" charset="-122"/>
                <a:cs typeface="楷体" pitchFamily="2" charset="-122"/>
              </a:rPr>
              <a:t>對</a:t>
            </a:r>
            <a:r>
              <a:rPr lang="en-US" altLang="zh-CN" b="1" dirty="0">
                <a:solidFill>
                  <a:schemeClr val="tx2"/>
                </a:solidFill>
                <a:latin typeface="楷体" pitchFamily="2" charset="-122"/>
                <a:ea typeface="楷体" pitchFamily="2" charset="-122"/>
                <a:cs typeface="楷体" pitchFamily="2" charset="-122"/>
              </a:rPr>
              <a:t>:</a:t>
            </a:r>
            <a:r>
              <a:rPr lang="zh-CN" altLang="en-US" b="1" dirty="0">
                <a:solidFill>
                  <a:schemeClr val="tx2"/>
                </a:solidFill>
                <a:latin typeface="楷体" pitchFamily="2" charset="-122"/>
                <a:ea typeface="楷体" pitchFamily="2" charset="-122"/>
                <a:cs typeface="楷体" pitchFamily="2" charset="-122"/>
              </a:rPr>
              <a:t>以色列</a:t>
            </a:r>
            <a:r>
              <a:rPr lang="en-US" altLang="zh-CN" b="1" dirty="0">
                <a:solidFill>
                  <a:schemeClr val="tx2"/>
                </a:solidFill>
                <a:latin typeface="楷体" pitchFamily="2" charset="-122"/>
                <a:ea typeface="楷体" pitchFamily="2" charset="-122"/>
                <a:cs typeface="楷体" pitchFamily="2" charset="-122"/>
              </a:rPr>
              <a:t>拒</a:t>
            </a:r>
            <a:r>
              <a:rPr lang="zh-CN" altLang="en-US" b="1" dirty="0">
                <a:solidFill>
                  <a:schemeClr val="tx2"/>
                </a:solidFill>
                <a:latin typeface="楷体" pitchFamily="2" charset="-122"/>
                <a:ea typeface="楷体" pitchFamily="2" charset="-122"/>
                <a:cs typeface="楷体" pitchFamily="2" charset="-122"/>
              </a:rPr>
              <a:t>绝君王 </a:t>
            </a:r>
            <a:r>
              <a:rPr lang="en-US" altLang="zh-CN" b="1" dirty="0">
                <a:solidFill>
                  <a:schemeClr val="tx2"/>
                </a:solidFill>
                <a:latin typeface="楷体" pitchFamily="2" charset="-122"/>
                <a:ea typeface="楷体" pitchFamily="2" charset="-122"/>
                <a:cs typeface="楷体" pitchFamily="2" charset="-122"/>
              </a:rPr>
              <a:t>(11-12)</a:t>
            </a:r>
          </a:p>
        </p:txBody>
      </p:sp>
      <p:sp>
        <p:nvSpPr>
          <p:cNvPr id="208910" name="Rectangle 14"/>
          <p:cNvSpPr>
            <a:spLocks noChangeArrowheads="1"/>
          </p:cNvSpPr>
          <p:nvPr/>
        </p:nvSpPr>
        <p:spPr bwMode="auto">
          <a:xfrm>
            <a:off x="1462088" y="4191000"/>
            <a:ext cx="64897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楷体" pitchFamily="2" charset="-122"/>
                <a:cs typeface="楷体" pitchFamily="2" charset="-122"/>
              </a:rPr>
              <a:t>E.’ </a:t>
            </a:r>
            <a:r>
              <a:rPr lang="en-US" altLang="zh-CN" b="1" dirty="0">
                <a:solidFill>
                  <a:schemeClr val="tx2"/>
                </a:solidFill>
                <a:latin typeface="楷体" pitchFamily="2" charset="-122"/>
                <a:ea typeface="楷体" pitchFamily="2" charset="-122"/>
                <a:cs typeface="楷体" pitchFamily="2" charset="-122"/>
              </a:rPr>
              <a:t>反</a:t>
            </a:r>
            <a:r>
              <a:rPr lang="zh-TW" altLang="en-US" b="1" dirty="0">
                <a:solidFill>
                  <a:schemeClr val="tx2"/>
                </a:solidFill>
                <a:latin typeface="楷体" pitchFamily="2" charset="-122"/>
                <a:ea typeface="楷体" pitchFamily="2" charset="-122"/>
                <a:cs typeface="楷体" pitchFamily="2" charset="-122"/>
              </a:rPr>
              <a:t>對</a:t>
            </a:r>
            <a:r>
              <a:rPr lang="en-US" altLang="zh-CN" b="1" dirty="0">
                <a:solidFill>
                  <a:schemeClr val="tx2"/>
                </a:solidFill>
                <a:latin typeface="楷体" pitchFamily="2" charset="-122"/>
                <a:ea typeface="楷体" pitchFamily="2" charset="-122"/>
                <a:cs typeface="楷体" pitchFamily="2" charset="-122"/>
              </a:rPr>
              <a:t>:</a:t>
            </a:r>
            <a:r>
              <a:rPr lang="zh-CN" altLang="en-US" b="1" dirty="0">
                <a:solidFill>
                  <a:schemeClr val="tx2"/>
                </a:solidFill>
                <a:latin typeface="楷体" pitchFamily="2" charset="-122"/>
                <a:ea typeface="楷体" pitchFamily="2" charset="-122"/>
                <a:cs typeface="楷体" pitchFamily="2" charset="-122"/>
              </a:rPr>
              <a:t>以色列</a:t>
            </a:r>
            <a:r>
              <a:rPr lang="en-US" altLang="zh-CN" b="1" dirty="0">
                <a:solidFill>
                  <a:schemeClr val="tx2"/>
                </a:solidFill>
                <a:latin typeface="楷体" pitchFamily="2" charset="-122"/>
                <a:ea typeface="楷体" pitchFamily="2" charset="-122"/>
                <a:cs typeface="楷体" pitchFamily="2" charset="-122"/>
              </a:rPr>
              <a:t>拒</a:t>
            </a:r>
            <a:r>
              <a:rPr lang="zh-TW" altLang="en-US" b="1" dirty="0">
                <a:solidFill>
                  <a:schemeClr val="tx2"/>
                </a:solidFill>
                <a:latin typeface="楷体" pitchFamily="2" charset="-122"/>
                <a:ea typeface="楷体" pitchFamily="2" charset="-122"/>
                <a:cs typeface="楷体" pitchFamily="2" charset="-122"/>
              </a:rPr>
              <a:t>絕</a:t>
            </a:r>
            <a:r>
              <a:rPr lang="zh-CN" altLang="en-US" b="1" dirty="0">
                <a:solidFill>
                  <a:schemeClr val="tx2"/>
                </a:solidFill>
                <a:latin typeface="楷体" pitchFamily="2" charset="-122"/>
                <a:ea typeface="楷体" pitchFamily="2" charset="-122"/>
                <a:cs typeface="楷体" pitchFamily="2" charset="-122"/>
              </a:rPr>
              <a:t>君王 </a:t>
            </a:r>
            <a:r>
              <a:rPr lang="en-US" altLang="zh-CN" b="1" dirty="0">
                <a:solidFill>
                  <a:schemeClr val="tx2"/>
                </a:solidFill>
                <a:latin typeface="楷体" pitchFamily="2" charset="-122"/>
                <a:ea typeface="楷体" pitchFamily="2" charset="-122"/>
                <a:cs typeface="楷体" pitchFamily="2" charset="-122"/>
              </a:rPr>
              <a:t>(14-17</a:t>
            </a:r>
            <a:r>
              <a:rPr lang="en-US" altLang="zh-CN" b="1" dirty="0">
                <a:solidFill>
                  <a:schemeClr val="tx2"/>
                </a:solidFill>
                <a:ea typeface="SimSun" pitchFamily="2" charset="-122"/>
                <a:cs typeface="SimSun" pitchFamily="2" charset="-122"/>
              </a:rPr>
              <a:t>)</a:t>
            </a:r>
          </a:p>
        </p:txBody>
      </p:sp>
      <p:sp>
        <p:nvSpPr>
          <p:cNvPr id="208911" name="Rectangle 15"/>
          <p:cNvSpPr>
            <a:spLocks noChangeArrowheads="1"/>
          </p:cNvSpPr>
          <p:nvPr/>
        </p:nvSpPr>
        <p:spPr bwMode="auto">
          <a:xfrm>
            <a:off x="1752600" y="3657600"/>
            <a:ext cx="73914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altLang="zh-CN" b="1" dirty="0">
                <a:solidFill>
                  <a:schemeClr val="tx2"/>
                </a:solidFill>
                <a:ea typeface="SimSun" pitchFamily="2" charset="-122"/>
                <a:cs typeface="SimSun" pitchFamily="2" charset="-122"/>
              </a:rPr>
              <a:t>F.</a:t>
            </a:r>
            <a:r>
              <a:rPr lang="zh-CN" altLang="en-US" b="1" dirty="0">
                <a:solidFill>
                  <a:schemeClr val="tx2"/>
                </a:solidFill>
                <a:latin typeface="楷体" pitchFamily="2" charset="-122"/>
                <a:ea typeface="楷体" pitchFamily="2" charset="-122"/>
                <a:cs typeface="楷体" pitchFamily="2" charset="-122"/>
              </a:rPr>
              <a:t>天</a:t>
            </a:r>
            <a:r>
              <a:rPr lang="zh-TW" altLang="en-US" b="1" dirty="0">
                <a:solidFill>
                  <a:schemeClr val="tx2"/>
                </a:solidFill>
                <a:latin typeface="楷体" pitchFamily="2" charset="-122"/>
                <a:ea typeface="楷体" pitchFamily="2" charset="-122"/>
                <a:cs typeface="楷体" pitchFamily="2" charset="-122"/>
              </a:rPr>
              <a:t>國</a:t>
            </a:r>
            <a:r>
              <a:rPr lang="en-US" altLang="zh-CN" b="1" dirty="0">
                <a:solidFill>
                  <a:schemeClr val="tx2"/>
                </a:solidFill>
                <a:latin typeface="楷体" pitchFamily="2" charset="-122"/>
                <a:ea typeface="楷体" pitchFamily="2" charset="-122"/>
                <a:cs typeface="楷体" pitchFamily="2" charset="-122"/>
              </a:rPr>
              <a:t>的</a:t>
            </a:r>
            <a:r>
              <a:rPr lang="zh-TW" altLang="en-US" b="1" dirty="0">
                <a:solidFill>
                  <a:schemeClr val="tx2"/>
                </a:solidFill>
                <a:latin typeface="楷体" pitchFamily="2" charset="-122"/>
                <a:ea typeface="楷体" pitchFamily="2" charset="-122"/>
                <a:cs typeface="楷体" pitchFamily="2" charset="-122"/>
              </a:rPr>
              <a:t>預言</a:t>
            </a:r>
            <a:r>
              <a:rPr lang="zh-CN" altLang="en-US" b="1" dirty="0">
                <a:solidFill>
                  <a:schemeClr val="tx2"/>
                </a:solidFill>
                <a:latin typeface="楷体" pitchFamily="2" charset="-122"/>
                <a:ea typeface="楷体" pitchFamily="2" charset="-122"/>
                <a:cs typeface="楷体" pitchFamily="2" charset="-122"/>
              </a:rPr>
              <a:t>言 </a:t>
            </a:r>
            <a:r>
              <a:rPr lang="en-US" altLang="zh-CN" b="1" dirty="0">
                <a:solidFill>
                  <a:schemeClr val="tx2"/>
                </a:solidFill>
                <a:latin typeface="楷体" pitchFamily="2" charset="-122"/>
                <a:ea typeface="楷体" pitchFamily="2" charset="-122"/>
                <a:cs typeface="楷体" pitchFamily="2" charset="-122"/>
              </a:rPr>
              <a:t>: </a:t>
            </a:r>
            <a:r>
              <a:rPr lang="zh-TW" altLang="en-US" b="1" dirty="0">
                <a:solidFill>
                  <a:schemeClr val="tx2"/>
                </a:solidFill>
                <a:latin typeface="楷体" pitchFamily="2" charset="-122"/>
                <a:ea typeface="楷体" pitchFamily="2" charset="-122"/>
                <a:cs typeface="楷体" pitchFamily="2" charset="-122"/>
              </a:rPr>
              <a:t>國</a:t>
            </a:r>
            <a:r>
              <a:rPr lang="en-US" altLang="zh-CN" b="1" dirty="0">
                <a:solidFill>
                  <a:schemeClr val="tx2"/>
                </a:solidFill>
                <a:latin typeface="楷体" pitchFamily="2" charset="-122"/>
                <a:ea typeface="楷体" pitchFamily="2" charset="-122"/>
                <a:cs typeface="楷体" pitchFamily="2" charset="-122"/>
              </a:rPr>
              <a:t>度</a:t>
            </a:r>
            <a:r>
              <a:rPr lang="zh-CN" altLang="en-US" b="1" dirty="0">
                <a:solidFill>
                  <a:schemeClr val="tx2"/>
                </a:solidFill>
                <a:latin typeface="楷体" pitchFamily="2" charset="-122"/>
                <a:ea typeface="楷体" pitchFamily="2" charset="-122"/>
                <a:cs typeface="楷体" pitchFamily="2" charset="-122"/>
              </a:rPr>
              <a:t>被延</a:t>
            </a:r>
            <a:r>
              <a:rPr lang="zh-TW" altLang="en-US" b="1" dirty="0">
                <a:solidFill>
                  <a:schemeClr val="tx2"/>
                </a:solidFill>
                <a:latin typeface="楷体" pitchFamily="2" charset="-122"/>
                <a:ea typeface="楷体" pitchFamily="2" charset="-122"/>
                <a:cs typeface="楷体" pitchFamily="2" charset="-122"/>
              </a:rPr>
              <a:t>遲</a:t>
            </a:r>
            <a:r>
              <a:rPr lang="zh-CN" altLang="en-US" b="1" dirty="0">
                <a:solidFill>
                  <a:schemeClr val="tx2"/>
                </a:solidFill>
                <a:ea typeface="SimSun" pitchFamily="2" charset="-122"/>
                <a:cs typeface="SimSun" pitchFamily="2" charset="-122"/>
              </a:rPr>
              <a:t> </a:t>
            </a:r>
            <a:r>
              <a:rPr lang="en-US" altLang="zh-CN" b="1" dirty="0">
                <a:solidFill>
                  <a:schemeClr val="tx2"/>
                </a:solidFill>
                <a:ea typeface="SimSun" pitchFamily="2" charset="-122"/>
                <a:cs typeface="SimSun" pitchFamily="2" charset="-122"/>
              </a:rPr>
              <a:t>(13)</a:t>
            </a:r>
          </a:p>
        </p:txBody>
      </p:sp>
      <p:sp>
        <p:nvSpPr>
          <p:cNvPr id="208912" name="Rectangle 16"/>
          <p:cNvSpPr>
            <a:spLocks noChangeArrowheads="1"/>
          </p:cNvSpPr>
          <p:nvPr/>
        </p:nvSpPr>
        <p:spPr bwMode="auto">
          <a:xfrm>
            <a:off x="1600200" y="3657600"/>
            <a:ext cx="7543800" cy="533400"/>
          </a:xfrm>
          <a:prstGeom prst="rect">
            <a:avLst/>
          </a:prstGeom>
          <a:noFill/>
          <a:ln w="57150">
            <a:solidFill>
              <a:srgbClr val="FF132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8913" name="Rectangle 17"/>
          <p:cNvSpPr>
            <a:spLocks noChangeArrowheads="1"/>
          </p:cNvSpPr>
          <p:nvPr/>
        </p:nvSpPr>
        <p:spPr bwMode="auto">
          <a:xfrm>
            <a:off x="0" y="-171400"/>
            <a:ext cx="9144000" cy="864096"/>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algn="ctr" eaLnBrk="1" hangingPunct="1">
              <a:defRPr/>
            </a:pPr>
            <a:r>
              <a:rPr lang="en-US" altLang="zh-CN" sz="1800" b="1" dirty="0">
                <a:solidFill>
                  <a:schemeClr val="tx2"/>
                </a:solidFill>
                <a:ea typeface="SimSun" pitchFamily="2" charset="-122"/>
                <a:cs typeface="SimSun" pitchFamily="2" charset="-122"/>
              </a:rPr>
              <a:t>Gary </a:t>
            </a:r>
            <a:r>
              <a:rPr lang="en-US" altLang="zh-CN" sz="1800" b="1" dirty="0" err="1">
                <a:solidFill>
                  <a:schemeClr val="tx2"/>
                </a:solidFill>
                <a:ea typeface="SimSun" pitchFamily="2" charset="-122"/>
                <a:cs typeface="SimSun" pitchFamily="2" charset="-122"/>
              </a:rPr>
              <a:t>Dereksen</a:t>
            </a:r>
            <a:r>
              <a:rPr lang="en-US" altLang="zh-CN" sz="1800" b="1" dirty="0">
                <a:solidFill>
                  <a:schemeClr val="tx2"/>
                </a:solidFill>
                <a:ea typeface="SimSun" pitchFamily="2" charset="-122"/>
                <a:cs typeface="SimSun" pitchFamily="2" charset="-122"/>
              </a:rPr>
              <a:t>, </a:t>
            </a:r>
            <a:r>
              <a:rPr lang="en-US" altLang="zh-CN" sz="1800" b="1" i="1" dirty="0">
                <a:solidFill>
                  <a:schemeClr val="tx2"/>
                </a:solidFill>
                <a:ea typeface="SimSun" pitchFamily="2" charset="-122"/>
                <a:cs typeface="SimSun" pitchFamily="2" charset="-122"/>
              </a:rPr>
              <a:t>Bib Sac</a:t>
            </a:r>
            <a:r>
              <a:rPr lang="en-US" altLang="zh-CN" sz="1800" b="1" dirty="0">
                <a:solidFill>
                  <a:schemeClr val="tx2"/>
                </a:solidFill>
                <a:ea typeface="SimSun" pitchFamily="2" charset="-122"/>
                <a:cs typeface="SimSun" pitchFamily="2" charset="-122"/>
              </a:rPr>
              <a:t> 163 (Oct-Dec 06): 426</a:t>
            </a:r>
          </a:p>
        </p:txBody>
      </p:sp>
      <p:sp>
        <p:nvSpPr>
          <p:cNvPr id="208915" name="AutoShape 19"/>
          <p:cNvSpPr>
            <a:spLocks noChangeArrowheads="1"/>
          </p:cNvSpPr>
          <p:nvPr/>
        </p:nvSpPr>
        <p:spPr bwMode="auto">
          <a:xfrm>
            <a:off x="0" y="3352800"/>
            <a:ext cx="1752600" cy="1143000"/>
          </a:xfrm>
          <a:prstGeom prst="rightArrowCallout">
            <a:avLst>
              <a:gd name="adj1" fmla="val 25000"/>
              <a:gd name="adj2" fmla="val 25000"/>
              <a:gd name="adj3" fmla="val 25556"/>
              <a:gd name="adj4" fmla="val 66667"/>
            </a:avLst>
          </a:prstGeom>
          <a:solidFill>
            <a:srgbClr val="FF1321"/>
          </a:solidFill>
          <a:ln w="9525">
            <a:solidFill>
              <a:schemeClr val="tx1"/>
            </a:solidFill>
            <a:miter lim="800000"/>
            <a:headEnd/>
            <a:tailEnd/>
          </a:ln>
        </p:spPr>
        <p:txBody>
          <a:bodyPr wrap="none" anchor="ctr"/>
          <a:lstStyle/>
          <a:p>
            <a:endParaRPr lang="en-US"/>
          </a:p>
        </p:txBody>
      </p:sp>
      <p:sp>
        <p:nvSpPr>
          <p:cNvPr id="208916" name="Rectangle 20"/>
          <p:cNvSpPr>
            <a:spLocks noChangeArrowheads="1"/>
          </p:cNvSpPr>
          <p:nvPr/>
        </p:nvSpPr>
        <p:spPr bwMode="auto">
          <a:xfrm>
            <a:off x="0" y="3352800"/>
            <a:ext cx="1143000" cy="10668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algn="ctr" eaLnBrk="1" hangingPunct="1">
              <a:defRPr/>
            </a:pPr>
            <a:r>
              <a:rPr lang="zh-TW" altLang="en-US" b="1" dirty="0">
                <a:solidFill>
                  <a:schemeClr val="tx2"/>
                </a:solidFill>
                <a:latin typeface="楷体" charset="0"/>
                <a:ea typeface="楷体" charset="0"/>
                <a:cs typeface="楷体" charset="0"/>
              </a:rPr>
              <a:t>關鍵</a:t>
            </a:r>
            <a:r>
              <a:rPr lang="zh-CN" altLang="en-US" b="1" dirty="0">
                <a:solidFill>
                  <a:schemeClr val="tx2"/>
                </a:solidFill>
                <a:latin typeface="楷体" charset="0"/>
                <a:ea typeface="楷体" charset="0"/>
                <a:cs typeface="楷体" charset="0"/>
              </a:rPr>
              <a:t> </a:t>
            </a:r>
            <a:br>
              <a:rPr lang="zh-CN" altLang="en-US" b="1" dirty="0">
                <a:solidFill>
                  <a:schemeClr val="tx2"/>
                </a:solidFill>
                <a:latin typeface="楷体" charset="0"/>
                <a:ea typeface="楷体" charset="0"/>
                <a:cs typeface="楷体" charset="0"/>
              </a:rPr>
            </a:br>
            <a:r>
              <a:rPr lang="zh-CN" altLang="en-US" b="1" dirty="0">
                <a:solidFill>
                  <a:schemeClr val="tx2"/>
                </a:solidFill>
                <a:latin typeface="楷体" charset="0"/>
                <a:ea typeface="楷体" charset="0"/>
                <a:cs typeface="楷体" charset="0"/>
              </a:rPr>
              <a:t>真理</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 calcmode="lin" valueType="num">
                                      <p:cBhvr additive="base">
                                        <p:cTn id="7" dur="500" fill="hold"/>
                                        <p:tgtEl>
                                          <p:spTgt spid="2089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890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8902">
                                            <p:txEl>
                                              <p:pRg st="0" end="0"/>
                                            </p:txEl>
                                          </p:spTgt>
                                        </p:tgtEl>
                                        <p:attrNameLst>
                                          <p:attrName>style.visibility</p:attrName>
                                        </p:attrNameLst>
                                      </p:cBhvr>
                                      <p:to>
                                        <p:strVal val="visible"/>
                                      </p:to>
                                    </p:set>
                                    <p:anim calcmode="lin" valueType="num">
                                      <p:cBhvr additive="base">
                                        <p:cTn id="13" dur="500" fill="hold"/>
                                        <p:tgtEl>
                                          <p:spTgt spid="20890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89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8903">
                                            <p:txEl>
                                              <p:pRg st="0" end="0"/>
                                            </p:txEl>
                                          </p:spTgt>
                                        </p:tgtEl>
                                        <p:attrNameLst>
                                          <p:attrName>style.visibility</p:attrName>
                                        </p:attrNameLst>
                                      </p:cBhvr>
                                      <p:to>
                                        <p:strVal val="visible"/>
                                      </p:to>
                                    </p:set>
                                    <p:anim calcmode="lin" valueType="num">
                                      <p:cBhvr additive="base">
                                        <p:cTn id="19" dur="500" fill="hold"/>
                                        <p:tgtEl>
                                          <p:spTgt spid="20890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89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8904">
                                            <p:txEl>
                                              <p:pRg st="0" end="0"/>
                                            </p:txEl>
                                          </p:spTgt>
                                        </p:tgtEl>
                                        <p:attrNameLst>
                                          <p:attrName>style.visibility</p:attrName>
                                        </p:attrNameLst>
                                      </p:cBhvr>
                                      <p:to>
                                        <p:strVal val="visible"/>
                                      </p:to>
                                    </p:set>
                                    <p:anim calcmode="lin" valueType="num">
                                      <p:cBhvr additive="base">
                                        <p:cTn id="25" dur="500" fill="hold"/>
                                        <p:tgtEl>
                                          <p:spTgt spid="20890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89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8905">
                                            <p:txEl>
                                              <p:pRg st="0" end="0"/>
                                            </p:txEl>
                                          </p:spTgt>
                                        </p:tgtEl>
                                        <p:attrNameLst>
                                          <p:attrName>style.visibility</p:attrName>
                                        </p:attrNameLst>
                                      </p:cBhvr>
                                      <p:to>
                                        <p:strVal val="visible"/>
                                      </p:to>
                                    </p:set>
                                    <p:anim calcmode="lin" valueType="num">
                                      <p:cBhvr additive="base">
                                        <p:cTn id="31" dur="500" fill="hold"/>
                                        <p:tgtEl>
                                          <p:spTgt spid="20890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890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8906">
                                            <p:txEl>
                                              <p:pRg st="0" end="0"/>
                                            </p:txEl>
                                          </p:spTgt>
                                        </p:tgtEl>
                                        <p:attrNameLst>
                                          <p:attrName>style.visibility</p:attrName>
                                        </p:attrNameLst>
                                      </p:cBhvr>
                                      <p:to>
                                        <p:strVal val="visible"/>
                                      </p:to>
                                    </p:set>
                                    <p:anim calcmode="lin" valueType="num">
                                      <p:cBhvr additive="base">
                                        <p:cTn id="37" dur="500" fill="hold"/>
                                        <p:tgtEl>
                                          <p:spTgt spid="20890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890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8907">
                                            <p:txEl>
                                              <p:pRg st="0" end="0"/>
                                            </p:txEl>
                                          </p:spTgt>
                                        </p:tgtEl>
                                        <p:attrNameLst>
                                          <p:attrName>style.visibility</p:attrName>
                                        </p:attrNameLst>
                                      </p:cBhvr>
                                      <p:to>
                                        <p:strVal val="visible"/>
                                      </p:to>
                                    </p:set>
                                    <p:anim calcmode="lin" valueType="num">
                                      <p:cBhvr additive="base">
                                        <p:cTn id="43" dur="500" fill="hold"/>
                                        <p:tgtEl>
                                          <p:spTgt spid="208907">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89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8908">
                                            <p:txEl>
                                              <p:pRg st="0" end="0"/>
                                            </p:txEl>
                                          </p:spTgt>
                                        </p:tgtEl>
                                        <p:attrNameLst>
                                          <p:attrName>style.visibility</p:attrName>
                                        </p:attrNameLst>
                                      </p:cBhvr>
                                      <p:to>
                                        <p:strVal val="visible"/>
                                      </p:to>
                                    </p:set>
                                    <p:anim calcmode="lin" valueType="num">
                                      <p:cBhvr additive="base">
                                        <p:cTn id="49" dur="500" fill="hold"/>
                                        <p:tgtEl>
                                          <p:spTgt spid="208908">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890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8909">
                                            <p:txEl>
                                              <p:pRg st="0" end="0"/>
                                            </p:txEl>
                                          </p:spTgt>
                                        </p:tgtEl>
                                        <p:attrNameLst>
                                          <p:attrName>style.visibility</p:attrName>
                                        </p:attrNameLst>
                                      </p:cBhvr>
                                      <p:to>
                                        <p:strVal val="visible"/>
                                      </p:to>
                                    </p:set>
                                    <p:anim calcmode="lin" valueType="num">
                                      <p:cBhvr additive="base">
                                        <p:cTn id="55" dur="500" fill="hold"/>
                                        <p:tgtEl>
                                          <p:spTgt spid="208909">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890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8910">
                                            <p:txEl>
                                              <p:pRg st="0" end="0"/>
                                            </p:txEl>
                                          </p:spTgt>
                                        </p:tgtEl>
                                        <p:attrNameLst>
                                          <p:attrName>style.visibility</p:attrName>
                                        </p:attrNameLst>
                                      </p:cBhvr>
                                      <p:to>
                                        <p:strVal val="visible"/>
                                      </p:to>
                                    </p:set>
                                    <p:anim calcmode="lin" valueType="num">
                                      <p:cBhvr additive="base">
                                        <p:cTn id="61" dur="500" fill="hold"/>
                                        <p:tgtEl>
                                          <p:spTgt spid="20891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89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08911">
                                            <p:txEl>
                                              <p:pRg st="0" end="0"/>
                                            </p:txEl>
                                          </p:spTgt>
                                        </p:tgtEl>
                                        <p:attrNameLst>
                                          <p:attrName>style.visibility</p:attrName>
                                        </p:attrNameLst>
                                      </p:cBhvr>
                                      <p:to>
                                        <p:strVal val="visible"/>
                                      </p:to>
                                    </p:set>
                                    <p:anim calcmode="lin" valueType="num">
                                      <p:cBhvr additive="base">
                                        <p:cTn id="67" dur="500" fill="hold"/>
                                        <p:tgtEl>
                                          <p:spTgt spid="208911">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089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08912"/>
                                        </p:tgtEl>
                                        <p:attrNameLst>
                                          <p:attrName>style.visibility</p:attrName>
                                        </p:attrNameLst>
                                      </p:cBhvr>
                                      <p:to>
                                        <p:strVal val="visible"/>
                                      </p:to>
                                    </p:set>
                                    <p:animEffect transition="in" filter="fade">
                                      <p:cBhvr>
                                        <p:cTn id="73" dur="500"/>
                                        <p:tgtEl>
                                          <p:spTgt spid="208912"/>
                                        </p:tgtEl>
                                      </p:cBhvr>
                                    </p:animEffect>
                                  </p:childTnLst>
                                </p:cTn>
                              </p:par>
                            </p:childTnLst>
                          </p:cTn>
                        </p:par>
                        <p:par>
                          <p:cTn id="74" fill="hold" nodeType="afterGroup">
                            <p:stCondLst>
                              <p:cond delay="500"/>
                            </p:stCondLst>
                            <p:childTnLst>
                              <p:par>
                                <p:cTn id="75" presetID="9" presetClass="entr" presetSubtype="0" fill="hold" grpId="0" nodeType="afterEffect">
                                  <p:stCondLst>
                                    <p:cond delay="0"/>
                                  </p:stCondLst>
                                  <p:childTnLst>
                                    <p:set>
                                      <p:cBhvr>
                                        <p:cTn id="76" dur="1" fill="hold">
                                          <p:stCondLst>
                                            <p:cond delay="0"/>
                                          </p:stCondLst>
                                        </p:cTn>
                                        <p:tgtEl>
                                          <p:spTgt spid="208916">
                                            <p:txEl>
                                              <p:pRg st="0" end="0"/>
                                            </p:txEl>
                                          </p:spTgt>
                                        </p:tgtEl>
                                        <p:attrNameLst>
                                          <p:attrName>style.visibility</p:attrName>
                                        </p:attrNameLst>
                                      </p:cBhvr>
                                      <p:to>
                                        <p:strVal val="visible"/>
                                      </p:to>
                                    </p:set>
                                    <p:animEffect transition="in" filter="dissolve">
                                      <p:cBhvr>
                                        <p:cTn id="77" dur="500"/>
                                        <p:tgtEl>
                                          <p:spTgt spid="208916">
                                            <p:txEl>
                                              <p:pRg st="0" end="0"/>
                                            </p:txEl>
                                          </p:spTgt>
                                        </p:tgtEl>
                                      </p:cBhvr>
                                    </p:animEffect>
                                  </p:childTnLst>
                                </p:cTn>
                              </p:par>
                            </p:childTnLst>
                          </p:cTn>
                        </p:par>
                        <p:par>
                          <p:cTn id="78" fill="hold" nodeType="afterGroup">
                            <p:stCondLst>
                              <p:cond delay="1000"/>
                            </p:stCondLst>
                            <p:childTnLst>
                              <p:par>
                                <p:cTn id="79" presetID="1" presetClass="entr" presetSubtype="0" fill="hold" grpId="0" nodeType="afterEffect">
                                  <p:stCondLst>
                                    <p:cond delay="0"/>
                                  </p:stCondLst>
                                  <p:childTnLst>
                                    <p:set>
                                      <p:cBhvr>
                                        <p:cTn id="80" dur="1" fill="hold">
                                          <p:stCondLst>
                                            <p:cond delay="0"/>
                                          </p:stCondLst>
                                        </p:cTn>
                                        <p:tgtEl>
                                          <p:spTgt spid="20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build="p" autoUpdateAnimBg="0"/>
      <p:bldP spid="208902" grpId="0" build="p" autoUpdateAnimBg="0"/>
      <p:bldP spid="208903" grpId="0" build="p" autoUpdateAnimBg="0"/>
      <p:bldP spid="208904" grpId="0" build="p" autoUpdateAnimBg="0"/>
      <p:bldP spid="208905" grpId="0" build="p" autoUpdateAnimBg="0"/>
      <p:bldP spid="208906" grpId="0" build="p" autoUpdateAnimBg="0"/>
      <p:bldP spid="208907" grpId="0" build="p" autoUpdateAnimBg="0"/>
      <p:bldP spid="208908" grpId="0" build="p" autoUpdateAnimBg="0"/>
      <p:bldP spid="208909" grpId="0" build="p" autoUpdateAnimBg="0"/>
      <p:bldP spid="208910" grpId="0" build="p" autoUpdateAnimBg="0"/>
      <p:bldP spid="208911" grpId="0" build="p" autoUpdateAnimBg="0"/>
      <p:bldP spid="208912" grpId="0" animBg="1"/>
      <p:bldP spid="208915" grpId="0" animBg="1"/>
      <p:bldP spid="208916"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9506" name="Rectangle 4"/>
          <p:cNvSpPr>
            <a:spLocks noChangeArrowheads="1"/>
          </p:cNvSpPr>
          <p:nvPr/>
        </p:nvSpPr>
        <p:spPr bwMode="auto">
          <a:xfrm>
            <a:off x="73025" y="838200"/>
            <a:ext cx="8997950" cy="102235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p>
          <a:p>
            <a:pPr algn="ctr" eaLnBrk="1" hangingPunct="1"/>
            <a:r>
              <a:rPr lang="zh-TW" altLang="en-US" b="1" dirty="0">
                <a:solidFill>
                  <a:srgbClr val="000404"/>
                </a:solidFill>
                <a:latin typeface="KaiTi" pitchFamily="49" charset="-122"/>
                <a:ea typeface="KaiTi" pitchFamily="49" charset="-122"/>
              </a:rPr>
              <a:t>彌賽亞擁</a:t>
            </a:r>
            <a:r>
              <a:rPr lang="ja-JP" altLang="en-US" b="1" dirty="0">
                <a:solidFill>
                  <a:srgbClr val="000404"/>
                </a:solidFill>
                <a:latin typeface="KaiTi" pitchFamily="49" charset="-122"/>
                <a:ea typeface="KaiTi" pitchFamily="49" charset="-122"/>
              </a:rPr>
              <a:t>有</a:t>
            </a:r>
            <a:r>
              <a:rPr lang="zh-TW" altLang="en-US" b="1" dirty="0">
                <a:solidFill>
                  <a:srgbClr val="000404"/>
                </a:solidFill>
                <a:latin typeface="KaiTi" pitchFamily="49" charset="-122"/>
                <a:ea typeface="KaiTi" pitchFamily="49" charset="-122"/>
              </a:rPr>
              <a:t>權</a:t>
            </a:r>
            <a:r>
              <a:rPr lang="ja-JP" altLang="en-US" b="1" dirty="0">
                <a:solidFill>
                  <a:srgbClr val="000404"/>
                </a:solidFill>
                <a:latin typeface="KaiTi" pitchFamily="49" charset="-122"/>
                <a:ea typeface="KaiTi" pitchFamily="49" charset="-122"/>
              </a:rPr>
              <a:t>柄管束教</a:t>
            </a:r>
            <a:r>
              <a:rPr lang="zh-TW" altLang="en-US" b="1" dirty="0">
                <a:solidFill>
                  <a:srgbClr val="000404"/>
                </a:solidFill>
                <a:latin typeface="KaiTi" pitchFamily="49" charset="-122"/>
                <a:ea typeface="KaiTi" pitchFamily="49" charset="-122"/>
              </a:rPr>
              <a:t>會</a:t>
            </a:r>
            <a:endParaRPr lang="en-US" altLang="zh-CN" sz="2200" b="1" dirty="0">
              <a:solidFill>
                <a:srgbClr val="000404"/>
              </a:solidFill>
              <a:latin typeface="KaiTi" pitchFamily="49" charset="-122"/>
              <a:ea typeface="KaiTi" pitchFamily="49" charset="-122"/>
              <a:cs typeface="SimSun" charset="0"/>
            </a:endParaRPr>
          </a:p>
          <a:p>
            <a:pPr algn="ctr"/>
            <a:r>
              <a:rPr lang="en-US" altLang="zh-CN" sz="2200" b="1" dirty="0">
                <a:solidFill>
                  <a:srgbClr val="000404"/>
                </a:solidFill>
                <a:latin typeface="Times" charset="0"/>
                <a:ea typeface="SimSun" charset="0"/>
                <a:cs typeface="SimSun" charset="0"/>
              </a:rPr>
              <a:t> </a:t>
            </a:r>
          </a:p>
        </p:txBody>
      </p:sp>
      <p:sp>
        <p:nvSpPr>
          <p:cNvPr id="149507" name="Rectangle 7"/>
          <p:cNvSpPr>
            <a:spLocks noChangeArrowheads="1"/>
          </p:cNvSpPr>
          <p:nvPr/>
        </p:nvSpPr>
        <p:spPr bwMode="auto">
          <a:xfrm>
            <a:off x="73025" y="1860550"/>
            <a:ext cx="2932113"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endParaRPr lang="en-US" altLang="zh-CN" sz="2200" b="1" dirty="0">
              <a:solidFill>
                <a:srgbClr val="000404"/>
              </a:solidFill>
              <a:latin typeface="Times" charset="0"/>
              <a:ea typeface="SimSun" charset="0"/>
              <a:cs typeface="SimSun" charset="0"/>
            </a:endParaRPr>
          </a:p>
          <a:p>
            <a:pPr algn="ctr" eaLnBrk="1" hangingPunct="1"/>
            <a:r>
              <a:rPr lang="ja-JP" altLang="en-US" b="1" dirty="0">
                <a:solidFill>
                  <a:srgbClr val="000404"/>
                </a:solidFill>
                <a:latin typeface="KaiTi" pitchFamily="49" charset="-122"/>
                <a:ea typeface="KaiTi" pitchFamily="49" charset="-122"/>
              </a:rPr>
              <a:t>初步</a:t>
            </a:r>
            <a:r>
              <a:rPr lang="zh-TW" altLang="en-US" b="1" dirty="0">
                <a:solidFill>
                  <a:srgbClr val="000404"/>
                </a:solidFill>
                <a:latin typeface="KaiTi" pitchFamily="49" charset="-122"/>
                <a:ea typeface="KaiTi" pitchFamily="49" charset="-122"/>
              </a:rPr>
              <a:t>証據</a:t>
            </a:r>
            <a:endParaRPr lang="en-US" altLang="ja-JP" b="1" dirty="0">
              <a:solidFill>
                <a:srgbClr val="000404"/>
              </a:solidFill>
              <a:latin typeface="KaiTi" pitchFamily="49" charset="-122"/>
              <a:ea typeface="KaiTi" pitchFamily="49" charset="-122"/>
            </a:endParaRPr>
          </a:p>
          <a:p>
            <a:pPr algn="ctr" eaLnBrk="1" hangingPunct="1"/>
            <a:r>
              <a:rPr lang="ja-JP" altLang="en-US" b="1" dirty="0">
                <a:solidFill>
                  <a:srgbClr val="000404"/>
                </a:solidFill>
                <a:latin typeface="KaiTi" pitchFamily="49" charset="-122"/>
                <a:ea typeface="KaiTi" pitchFamily="49" charset="-122"/>
              </a:rPr>
              <a:t>基督是</a:t>
            </a:r>
            <a:r>
              <a:rPr lang="zh-TW" altLang="en-US" b="1" dirty="0">
                <a:solidFill>
                  <a:srgbClr val="000404"/>
                </a:solidFill>
                <a:latin typeface="KaiTi" pitchFamily="49" charset="-122"/>
                <a:ea typeface="KaiTi" pitchFamily="49" charset="-122"/>
              </a:rPr>
              <a:t>彌賽亞</a:t>
            </a:r>
            <a:endParaRPr lang="en-US" altLang="zh-CN" b="1" dirty="0">
              <a:latin typeface="KaiTi" pitchFamily="49" charset="-122"/>
              <a:ea typeface="KaiTi" pitchFamily="49" charset="-122"/>
            </a:endParaRPr>
          </a:p>
        </p:txBody>
      </p:sp>
      <p:sp>
        <p:nvSpPr>
          <p:cNvPr id="149508" name="Rectangle 9"/>
          <p:cNvSpPr>
            <a:spLocks noChangeArrowheads="1"/>
          </p:cNvSpPr>
          <p:nvPr/>
        </p:nvSpPr>
        <p:spPr bwMode="auto">
          <a:xfrm>
            <a:off x="3151188" y="1860550"/>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p>
          <a:p>
            <a:pPr algn="ctr"/>
            <a:r>
              <a:rPr lang="ja-JP" altLang="en-US" b="1" dirty="0">
                <a:solidFill>
                  <a:srgbClr val="000404"/>
                </a:solidFill>
                <a:latin typeface="KaiTi" pitchFamily="49" charset="-122"/>
                <a:ea typeface="KaiTi" pitchFamily="49" charset="-122"/>
              </a:rPr>
              <a:t>拒</a:t>
            </a:r>
            <a:r>
              <a:rPr lang="zh-TW" altLang="en-US" b="1" dirty="0">
                <a:solidFill>
                  <a:srgbClr val="000404"/>
                </a:solidFill>
                <a:latin typeface="KaiTi" pitchFamily="49" charset="-122"/>
                <a:ea typeface="KaiTi" pitchFamily="49" charset="-122"/>
              </a:rPr>
              <a:t>絕</a:t>
            </a:r>
            <a:r>
              <a:rPr lang="ja-JP" altLang="en-US" b="1" dirty="0">
                <a:solidFill>
                  <a:srgbClr val="000404"/>
                </a:solidFill>
                <a:latin typeface="KaiTi" pitchFamily="49" charset="-122"/>
                <a:ea typeface="KaiTi" pitchFamily="49" charset="-122"/>
              </a:rPr>
              <a:t>和耶</a:t>
            </a:r>
            <a:r>
              <a:rPr lang="zh-TW" altLang="en-US" b="1" dirty="0">
                <a:solidFill>
                  <a:srgbClr val="000404"/>
                </a:solidFill>
                <a:latin typeface="KaiTi" pitchFamily="49" charset="-122"/>
                <a:ea typeface="KaiTi" pitchFamily="49" charset="-122"/>
              </a:rPr>
              <a:t>穌</a:t>
            </a:r>
            <a:r>
              <a:rPr lang="ja-JP" altLang="en-US" b="1" dirty="0">
                <a:solidFill>
                  <a:srgbClr val="000404"/>
                </a:solidFill>
                <a:latin typeface="KaiTi" pitchFamily="49" charset="-122"/>
                <a:ea typeface="KaiTi" pitchFamily="49" charset="-122"/>
              </a:rPr>
              <a:t>再来</a:t>
            </a:r>
            <a:endParaRPr lang="en-US" altLang="ja-JP" b="1" dirty="0">
              <a:solidFill>
                <a:srgbClr val="000404"/>
              </a:solidFill>
              <a:latin typeface="KaiTi" pitchFamily="49" charset="-122"/>
              <a:ea typeface="KaiTi" pitchFamily="49" charset="-122"/>
            </a:endParaRPr>
          </a:p>
          <a:p>
            <a:pPr algn="ctr"/>
            <a:r>
              <a:rPr lang="ja-JP" altLang="en-US" b="1" dirty="0">
                <a:solidFill>
                  <a:srgbClr val="000404"/>
                </a:solidFill>
                <a:latin typeface="KaiTi" pitchFamily="49" charset="-122"/>
                <a:ea typeface="KaiTi" pitchFamily="49" charset="-122"/>
              </a:rPr>
              <a:t>此前的</a:t>
            </a:r>
            <a:r>
              <a:rPr lang="zh-TW" altLang="en-US" b="1" dirty="0">
                <a:solidFill>
                  <a:srgbClr val="000404"/>
                </a:solidFill>
                <a:latin typeface="KaiTi" pitchFamily="49" charset="-122"/>
                <a:ea typeface="KaiTi" pitchFamily="49" charset="-122"/>
              </a:rPr>
              <a:t>時</a:t>
            </a:r>
            <a:r>
              <a:rPr lang="ja-JP" altLang="en-US" b="1" dirty="0">
                <a:solidFill>
                  <a:srgbClr val="000404"/>
                </a:solidFill>
                <a:latin typeface="KaiTi" pitchFamily="49" charset="-122"/>
                <a:ea typeface="KaiTi" pitchFamily="49" charset="-122"/>
              </a:rPr>
              <a:t>代</a:t>
            </a:r>
            <a:endParaRPr lang="en-US" altLang="zh-CN" b="1" dirty="0">
              <a:latin typeface="KaiTi" pitchFamily="49" charset="-122"/>
              <a:ea typeface="KaiTi" pitchFamily="49" charset="-122"/>
            </a:endParaRPr>
          </a:p>
        </p:txBody>
      </p:sp>
      <p:sp>
        <p:nvSpPr>
          <p:cNvPr id="149509" name="Rectangle 11"/>
          <p:cNvSpPr>
            <a:spLocks noChangeArrowheads="1"/>
          </p:cNvSpPr>
          <p:nvPr/>
        </p:nvSpPr>
        <p:spPr bwMode="auto">
          <a:xfrm>
            <a:off x="6229350" y="1860550"/>
            <a:ext cx="2841625" cy="1139825"/>
          </a:xfrm>
          <a:prstGeom prst="rect">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zh-CN" dirty="0"/>
          </a:p>
          <a:p>
            <a:pPr algn="ctr"/>
            <a:r>
              <a:rPr lang="ja-JP" altLang="en-US" b="1" dirty="0">
                <a:solidFill>
                  <a:srgbClr val="000404"/>
                </a:solidFill>
                <a:latin typeface="KaiTi" pitchFamily="49" charset="-122"/>
                <a:ea typeface="KaiTi" pitchFamily="49" charset="-122"/>
              </a:rPr>
              <a:t>最</a:t>
            </a:r>
            <a:r>
              <a:rPr lang="zh-TW" altLang="en-US" b="1" dirty="0">
                <a:solidFill>
                  <a:srgbClr val="000404"/>
                </a:solidFill>
                <a:latin typeface="KaiTi" pitchFamily="49" charset="-122"/>
                <a:ea typeface="KaiTi" pitchFamily="49" charset="-122"/>
              </a:rPr>
              <a:t>終</a:t>
            </a:r>
            <a:r>
              <a:rPr lang="ja-JP" altLang="en-US" b="1" dirty="0">
                <a:solidFill>
                  <a:srgbClr val="000404"/>
                </a:solidFill>
                <a:latin typeface="KaiTi" pitchFamily="49" charset="-122"/>
                <a:ea typeface="KaiTi" pitchFamily="49" charset="-122"/>
              </a:rPr>
              <a:t>的</a:t>
            </a:r>
            <a:r>
              <a:rPr lang="zh-TW" altLang="en-US" b="1" dirty="0">
                <a:solidFill>
                  <a:srgbClr val="000404"/>
                </a:solidFill>
                <a:latin typeface="KaiTi" pitchFamily="49" charset="-122"/>
                <a:ea typeface="KaiTi" pitchFamily="49" charset="-122"/>
              </a:rPr>
              <a:t>証據</a:t>
            </a:r>
            <a:endParaRPr lang="en-US" altLang="ja-JP" b="1" dirty="0">
              <a:solidFill>
                <a:srgbClr val="000404"/>
              </a:solidFill>
              <a:latin typeface="KaiTi" pitchFamily="49" charset="-122"/>
              <a:ea typeface="KaiTi" pitchFamily="49" charset="-122"/>
            </a:endParaRPr>
          </a:p>
          <a:p>
            <a:pPr algn="ctr"/>
            <a:r>
              <a:rPr lang="ja-JP" altLang="en-US" b="1" dirty="0">
                <a:solidFill>
                  <a:srgbClr val="000404"/>
                </a:solidFill>
                <a:latin typeface="KaiTi" pitchFamily="49" charset="-122"/>
                <a:ea typeface="KaiTi" pitchFamily="49" charset="-122"/>
              </a:rPr>
              <a:t>基督是</a:t>
            </a:r>
            <a:r>
              <a:rPr lang="zh-TW" altLang="en-US" b="1" dirty="0">
                <a:solidFill>
                  <a:srgbClr val="000404"/>
                </a:solidFill>
                <a:latin typeface="KaiTi" pitchFamily="49" charset="-122"/>
                <a:ea typeface="KaiTi" pitchFamily="49" charset="-122"/>
              </a:rPr>
              <a:t>彌賽亞</a:t>
            </a:r>
            <a:endParaRPr lang="en-US" altLang="zh-CN" b="1" dirty="0">
              <a:solidFill>
                <a:srgbClr val="000404"/>
              </a:solidFill>
              <a:latin typeface="KaiTi" pitchFamily="49" charset="-122"/>
              <a:ea typeface="KaiTi" pitchFamily="49" charset="-122"/>
            </a:endParaRPr>
          </a:p>
        </p:txBody>
      </p:sp>
      <p:sp>
        <p:nvSpPr>
          <p:cNvPr id="149510" name="Rectangle 14"/>
          <p:cNvSpPr>
            <a:spLocks noChangeArrowheads="1"/>
          </p:cNvSpPr>
          <p:nvPr/>
        </p:nvSpPr>
        <p:spPr bwMode="auto">
          <a:xfrm>
            <a:off x="73025" y="3000375"/>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p>
          <a:p>
            <a:pPr algn="ctr"/>
            <a:r>
              <a:rPr lang="en-US" altLang="zh-CN" b="1" dirty="0">
                <a:solidFill>
                  <a:srgbClr val="000404"/>
                </a:solidFill>
                <a:latin typeface="KaiTi" pitchFamily="49" charset="-122"/>
                <a:ea typeface="KaiTi" pitchFamily="49" charset="-122"/>
                <a:cs typeface="SimSun" charset="0"/>
              </a:rPr>
              <a:t>1</a:t>
            </a:r>
            <a:r>
              <a:rPr lang="ja-JP" altLang="en-US" b="1" dirty="0">
                <a:solidFill>
                  <a:srgbClr val="000404"/>
                </a:solidFill>
                <a:latin typeface="KaiTi" pitchFamily="49" charset="-122"/>
                <a:ea typeface="KaiTi" pitchFamily="49" charset="-122"/>
              </a:rPr>
              <a:t>章</a:t>
            </a:r>
            <a:r>
              <a:rPr lang="en-US" altLang="ja-JP" b="1" dirty="0">
                <a:solidFill>
                  <a:srgbClr val="000404"/>
                </a:solidFill>
                <a:latin typeface="KaiTi" pitchFamily="49" charset="-122"/>
                <a:ea typeface="KaiTi" pitchFamily="49" charset="-122"/>
                <a:cs typeface="SimSun" charset="0"/>
              </a:rPr>
              <a:t>–</a:t>
            </a:r>
            <a:r>
              <a:rPr lang="en-US" altLang="zh-CN" b="1" dirty="0">
                <a:solidFill>
                  <a:srgbClr val="000404"/>
                </a:solidFill>
                <a:latin typeface="KaiTi" pitchFamily="49" charset="-122"/>
                <a:ea typeface="KaiTi" pitchFamily="49" charset="-122"/>
                <a:cs typeface="SimSun" charset="0"/>
              </a:rPr>
              <a:t>10</a:t>
            </a:r>
            <a:r>
              <a:rPr lang="ja-JP" altLang="en-US" b="1" dirty="0">
                <a:solidFill>
                  <a:srgbClr val="000404"/>
                </a:solidFill>
                <a:latin typeface="KaiTi" pitchFamily="49" charset="-122"/>
                <a:ea typeface="KaiTi" pitchFamily="49" charset="-122"/>
              </a:rPr>
              <a:t>章</a:t>
            </a:r>
            <a:endParaRPr lang="en-US" altLang="zh-CN" sz="2200" b="1" dirty="0">
              <a:solidFill>
                <a:srgbClr val="000404"/>
              </a:solidFill>
              <a:latin typeface="KaiTi" pitchFamily="49" charset="-122"/>
              <a:ea typeface="KaiTi" pitchFamily="49" charset="-122"/>
              <a:cs typeface="SimSun" charset="0"/>
            </a:endParaRPr>
          </a:p>
          <a:p>
            <a:pPr algn="ctr"/>
            <a:endParaRPr lang="en-US" altLang="zh-CN" sz="2200" b="1" dirty="0">
              <a:solidFill>
                <a:srgbClr val="000404"/>
              </a:solidFill>
              <a:latin typeface="Times" charset="0"/>
              <a:ea typeface="SimSun" charset="0"/>
              <a:cs typeface="SimSun" charset="0"/>
            </a:endParaRPr>
          </a:p>
        </p:txBody>
      </p:sp>
      <p:sp>
        <p:nvSpPr>
          <p:cNvPr id="149511" name="Rectangle 16"/>
          <p:cNvSpPr>
            <a:spLocks noChangeArrowheads="1"/>
          </p:cNvSpPr>
          <p:nvPr/>
        </p:nvSpPr>
        <p:spPr bwMode="auto">
          <a:xfrm>
            <a:off x="3151188" y="3000375"/>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a:r>
              <a:rPr lang="en-US" altLang="zh-CN" b="1" dirty="0">
                <a:solidFill>
                  <a:srgbClr val="000404"/>
                </a:solidFill>
                <a:latin typeface="KaiTi" pitchFamily="49" charset="-122"/>
                <a:ea typeface="KaiTi" pitchFamily="49" charset="-122"/>
                <a:cs typeface="SimSun" charset="0"/>
              </a:rPr>
              <a:t>11</a:t>
            </a:r>
            <a:r>
              <a:rPr lang="ja-JP" altLang="en-US" b="1" dirty="0">
                <a:solidFill>
                  <a:srgbClr val="000404"/>
                </a:solidFill>
                <a:latin typeface="KaiTi" pitchFamily="49" charset="-122"/>
                <a:ea typeface="KaiTi" pitchFamily="49" charset="-122"/>
              </a:rPr>
              <a:t>章</a:t>
            </a:r>
            <a:r>
              <a:rPr lang="en-US" altLang="ja-JP" b="1" dirty="0">
                <a:solidFill>
                  <a:srgbClr val="000404"/>
                </a:solidFill>
                <a:latin typeface="KaiTi" pitchFamily="49" charset="-122"/>
                <a:ea typeface="KaiTi" pitchFamily="49" charset="-122"/>
                <a:cs typeface="SimSun" charset="0"/>
              </a:rPr>
              <a:t>–</a:t>
            </a:r>
            <a:r>
              <a:rPr lang="en-US" altLang="zh-CN" b="1" dirty="0">
                <a:solidFill>
                  <a:srgbClr val="000404"/>
                </a:solidFill>
                <a:latin typeface="KaiTi" pitchFamily="49" charset="-122"/>
                <a:ea typeface="KaiTi" pitchFamily="49" charset="-122"/>
                <a:cs typeface="SimSun" charset="0"/>
              </a:rPr>
              <a:t>27</a:t>
            </a:r>
            <a:r>
              <a:rPr lang="ja-JP" altLang="en-US" b="1" dirty="0">
                <a:solidFill>
                  <a:srgbClr val="000404"/>
                </a:solidFill>
                <a:latin typeface="KaiTi" pitchFamily="49" charset="-122"/>
                <a:ea typeface="KaiTi" pitchFamily="49" charset="-122"/>
              </a:rPr>
              <a:t>章</a:t>
            </a:r>
            <a:endParaRPr lang="en-US" altLang="zh-CN" sz="2200" b="1" dirty="0">
              <a:solidFill>
                <a:srgbClr val="000404"/>
              </a:solidFill>
              <a:latin typeface="KaiTi" pitchFamily="49" charset="-122"/>
              <a:ea typeface="KaiTi" pitchFamily="49" charset="-122"/>
              <a:cs typeface="SimSun" charset="0"/>
            </a:endParaRPr>
          </a:p>
        </p:txBody>
      </p:sp>
      <p:sp>
        <p:nvSpPr>
          <p:cNvPr id="149512" name="Rectangle 18"/>
          <p:cNvSpPr>
            <a:spLocks noChangeArrowheads="1"/>
          </p:cNvSpPr>
          <p:nvPr/>
        </p:nvSpPr>
        <p:spPr bwMode="auto">
          <a:xfrm>
            <a:off x="6229350" y="3000375"/>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p>
          <a:p>
            <a:pPr algn="ctr"/>
            <a:r>
              <a:rPr lang="en-US" altLang="zh-CN" b="1" dirty="0">
                <a:solidFill>
                  <a:srgbClr val="000404"/>
                </a:solidFill>
                <a:latin typeface="KaiTi" pitchFamily="49" charset="-122"/>
                <a:ea typeface="KaiTi" pitchFamily="49" charset="-122"/>
                <a:cs typeface="SimSun" charset="0"/>
              </a:rPr>
              <a:t>28</a:t>
            </a:r>
            <a:r>
              <a:rPr lang="ja-JP" altLang="en-US" b="1" dirty="0">
                <a:solidFill>
                  <a:srgbClr val="000404"/>
                </a:solidFill>
                <a:latin typeface="KaiTi" pitchFamily="49" charset="-122"/>
                <a:ea typeface="KaiTi" pitchFamily="49" charset="-122"/>
              </a:rPr>
              <a:t>章</a:t>
            </a:r>
            <a:endParaRPr lang="en-US" altLang="zh-CN" sz="2200" b="1" dirty="0">
              <a:solidFill>
                <a:srgbClr val="000404"/>
              </a:solidFill>
              <a:latin typeface="KaiTi" pitchFamily="49" charset="-122"/>
              <a:ea typeface="KaiTi" pitchFamily="49" charset="-122"/>
              <a:cs typeface="SimSun" charset="0"/>
            </a:endParaRPr>
          </a:p>
          <a:p>
            <a:pPr algn="ctr"/>
            <a:r>
              <a:rPr lang="en-US" altLang="zh-CN" sz="2200" b="1" dirty="0">
                <a:solidFill>
                  <a:srgbClr val="000404"/>
                </a:solidFill>
                <a:latin typeface="Times" charset="0"/>
                <a:ea typeface="SimSun" charset="0"/>
                <a:cs typeface="SimSun" charset="0"/>
              </a:rPr>
              <a:t> </a:t>
            </a:r>
          </a:p>
        </p:txBody>
      </p:sp>
      <p:sp>
        <p:nvSpPr>
          <p:cNvPr id="149513" name="Rectangle 20"/>
          <p:cNvSpPr>
            <a:spLocks noChangeArrowheads="1"/>
          </p:cNvSpPr>
          <p:nvPr/>
        </p:nvSpPr>
        <p:spPr bwMode="auto">
          <a:xfrm>
            <a:off x="73025" y="3962400"/>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r>
              <a:rPr lang="zh-TW" altLang="en-US" b="1" dirty="0">
                <a:solidFill>
                  <a:srgbClr val="000404"/>
                </a:solidFill>
                <a:latin typeface="KaiTi" pitchFamily="49" charset="-122"/>
                <a:ea typeface="KaiTi" pitchFamily="49" charset="-122"/>
                <a:cs typeface="SimSun" charset="0"/>
              </a:rPr>
              <a:t>獻</a:t>
            </a:r>
            <a:r>
              <a:rPr lang="en-US" b="1" dirty="0">
                <a:solidFill>
                  <a:srgbClr val="000404"/>
                </a:solidFill>
                <a:latin typeface="KaiTi" pitchFamily="49" charset="-122"/>
                <a:ea typeface="KaiTi" pitchFamily="49" charset="-122"/>
              </a:rPr>
              <a:t>上</a:t>
            </a:r>
            <a:r>
              <a:rPr lang="zh-TW" altLang="en-US" b="1" dirty="0">
                <a:solidFill>
                  <a:srgbClr val="000404"/>
                </a:solidFill>
                <a:latin typeface="KaiTi" pitchFamily="49" charset="-122"/>
                <a:ea typeface="KaiTi" pitchFamily="49" charset="-122"/>
              </a:rPr>
              <a:t>國</a:t>
            </a:r>
            <a:r>
              <a:rPr lang="ja-JP" altLang="en-US" b="1" dirty="0">
                <a:solidFill>
                  <a:srgbClr val="000404"/>
                </a:solidFill>
                <a:latin typeface="KaiTi" pitchFamily="49" charset="-122"/>
                <a:ea typeface="KaiTi" pitchFamily="49" charset="-122"/>
              </a:rPr>
              <a:t>王</a:t>
            </a:r>
            <a:endParaRPr lang="en-US" altLang="zh-CN" b="1" dirty="0">
              <a:solidFill>
                <a:srgbClr val="000404"/>
              </a:solidFill>
              <a:latin typeface="KaiTi" pitchFamily="49" charset="-122"/>
              <a:ea typeface="KaiTi" pitchFamily="49" charset="-122"/>
            </a:endParaRPr>
          </a:p>
        </p:txBody>
      </p:sp>
      <p:sp>
        <p:nvSpPr>
          <p:cNvPr id="149514" name="Rectangle 22"/>
          <p:cNvSpPr>
            <a:spLocks noChangeArrowheads="1"/>
          </p:cNvSpPr>
          <p:nvPr/>
        </p:nvSpPr>
        <p:spPr bwMode="auto">
          <a:xfrm>
            <a:off x="3151188" y="3962400"/>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a:r>
              <a:rPr lang="zh-TW" altLang="en-US" b="1" dirty="0">
                <a:solidFill>
                  <a:srgbClr val="000404"/>
                </a:solidFill>
                <a:latin typeface="KaiTi" pitchFamily="49" charset="-122"/>
                <a:ea typeface="KaiTi" pitchFamily="49" charset="-122"/>
              </a:rPr>
              <a:t>國</a:t>
            </a:r>
            <a:r>
              <a:rPr lang="ja-JP" altLang="en-US" b="1" dirty="0">
                <a:solidFill>
                  <a:srgbClr val="000404"/>
                </a:solidFill>
                <a:latin typeface="KaiTi" pitchFamily="49" charset="-122"/>
                <a:ea typeface="KaiTi" pitchFamily="49" charset="-122"/>
              </a:rPr>
              <a:t>王被拒</a:t>
            </a:r>
            <a:r>
              <a:rPr lang="zh-TW" altLang="en-US" b="1" dirty="0">
                <a:solidFill>
                  <a:srgbClr val="000404"/>
                </a:solidFill>
                <a:latin typeface="KaiTi" pitchFamily="49" charset="-122"/>
                <a:ea typeface="KaiTi" pitchFamily="49" charset="-122"/>
              </a:rPr>
              <a:t>絕</a:t>
            </a:r>
            <a:endParaRPr lang="en-US" altLang="zh-CN" b="1" dirty="0">
              <a:solidFill>
                <a:srgbClr val="000404"/>
              </a:solidFill>
              <a:latin typeface="KaiTi" pitchFamily="49" charset="-122"/>
              <a:ea typeface="KaiTi" pitchFamily="49" charset="-122"/>
            </a:endParaRPr>
          </a:p>
        </p:txBody>
      </p:sp>
      <p:sp>
        <p:nvSpPr>
          <p:cNvPr id="149515" name="Rectangle 24"/>
          <p:cNvSpPr>
            <a:spLocks noChangeArrowheads="1"/>
          </p:cNvSpPr>
          <p:nvPr/>
        </p:nvSpPr>
        <p:spPr bwMode="auto">
          <a:xfrm>
            <a:off x="6229350" y="3962400"/>
            <a:ext cx="284162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a:r>
              <a:rPr lang="ja-JP" altLang="en-US" b="1" dirty="0">
                <a:solidFill>
                  <a:srgbClr val="000404"/>
                </a:solidFill>
                <a:latin typeface="KaiTi" pitchFamily="49" charset="-122"/>
                <a:ea typeface="KaiTi" pitchFamily="49" charset="-122"/>
              </a:rPr>
              <a:t>再</a:t>
            </a:r>
            <a:r>
              <a:rPr lang="zh-TW" altLang="en-US" b="1" dirty="0">
                <a:solidFill>
                  <a:srgbClr val="000404"/>
                </a:solidFill>
                <a:latin typeface="KaiTi" pitchFamily="49" charset="-122"/>
                <a:ea typeface="KaiTi" pitchFamily="49" charset="-122"/>
              </a:rPr>
              <a:t>獻</a:t>
            </a:r>
            <a:r>
              <a:rPr lang="en-US" b="1" dirty="0">
                <a:solidFill>
                  <a:srgbClr val="000404"/>
                </a:solidFill>
                <a:latin typeface="KaiTi" pitchFamily="49" charset="-122"/>
                <a:ea typeface="KaiTi" pitchFamily="49" charset="-122"/>
              </a:rPr>
              <a:t>上</a:t>
            </a:r>
            <a:r>
              <a:rPr lang="zh-TW" altLang="en-US" b="1" dirty="0">
                <a:solidFill>
                  <a:srgbClr val="000404"/>
                </a:solidFill>
                <a:latin typeface="KaiTi" pitchFamily="49" charset="-122"/>
                <a:ea typeface="KaiTi" pitchFamily="49" charset="-122"/>
              </a:rPr>
              <a:t>國</a:t>
            </a:r>
            <a:r>
              <a:rPr lang="ja-JP" altLang="en-US" b="1" dirty="0">
                <a:solidFill>
                  <a:srgbClr val="000404"/>
                </a:solidFill>
                <a:latin typeface="KaiTi" pitchFamily="49" charset="-122"/>
                <a:ea typeface="KaiTi" pitchFamily="49" charset="-122"/>
              </a:rPr>
              <a:t>王</a:t>
            </a:r>
            <a:endParaRPr lang="en-US" altLang="zh-CN" b="1" dirty="0">
              <a:solidFill>
                <a:srgbClr val="000404"/>
              </a:solidFill>
              <a:latin typeface="KaiTi" pitchFamily="49" charset="-122"/>
              <a:ea typeface="KaiTi" pitchFamily="49" charset="-122"/>
            </a:endParaRPr>
          </a:p>
        </p:txBody>
      </p:sp>
      <p:sp>
        <p:nvSpPr>
          <p:cNvPr id="149516" name="Rectangle 27"/>
          <p:cNvSpPr>
            <a:spLocks noChangeArrowheads="1"/>
          </p:cNvSpPr>
          <p:nvPr/>
        </p:nvSpPr>
        <p:spPr bwMode="auto">
          <a:xfrm>
            <a:off x="73025" y="4929188"/>
            <a:ext cx="2932113"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r>
              <a:rPr lang="ja-JP" altLang="en-US" b="1" dirty="0">
                <a:solidFill>
                  <a:srgbClr val="000404"/>
                </a:solidFill>
                <a:latin typeface="KaiTi" pitchFamily="49" charset="-122"/>
                <a:ea typeface="KaiTi" pitchFamily="49" charset="-122"/>
              </a:rPr>
              <a:t>教</a:t>
            </a:r>
            <a:r>
              <a:rPr lang="zh-TW" altLang="en-US" b="1" dirty="0">
                <a:solidFill>
                  <a:srgbClr val="000404"/>
                </a:solidFill>
                <a:latin typeface="KaiTi" pitchFamily="49" charset="-122"/>
                <a:ea typeface="KaiTi" pitchFamily="49" charset="-122"/>
              </a:rPr>
              <a:t>訓</a:t>
            </a:r>
            <a:r>
              <a:rPr lang="ja-JP" altLang="en-US" b="1" dirty="0">
                <a:solidFill>
                  <a:srgbClr val="000404"/>
                </a:solidFill>
                <a:latin typeface="KaiTi" pitchFamily="49" charset="-122"/>
                <a:ea typeface="KaiTi" pitchFamily="49" charset="-122"/>
              </a:rPr>
              <a:t>人群</a:t>
            </a:r>
            <a:endParaRPr lang="en-US" altLang="zh-CN" b="1" dirty="0">
              <a:solidFill>
                <a:srgbClr val="000404"/>
              </a:solidFill>
              <a:latin typeface="KaiTi" pitchFamily="49" charset="-122"/>
              <a:ea typeface="KaiTi" pitchFamily="49" charset="-122"/>
            </a:endParaRPr>
          </a:p>
        </p:txBody>
      </p:sp>
      <p:sp>
        <p:nvSpPr>
          <p:cNvPr id="149517" name="Rectangle 30"/>
          <p:cNvSpPr>
            <a:spLocks noChangeArrowheads="1"/>
          </p:cNvSpPr>
          <p:nvPr/>
        </p:nvSpPr>
        <p:spPr bwMode="auto">
          <a:xfrm>
            <a:off x="3151188" y="4929188"/>
            <a:ext cx="5919787"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ja-JP" altLang="en-US" b="1" dirty="0">
                <a:solidFill>
                  <a:srgbClr val="000404"/>
                </a:solidFill>
                <a:latin typeface="KaiTi" pitchFamily="49" charset="-122"/>
                <a:ea typeface="KaiTi" pitchFamily="49" charset="-122"/>
              </a:rPr>
              <a:t>教</a:t>
            </a:r>
            <a:r>
              <a:rPr lang="zh-TW" altLang="en-US" b="1" dirty="0">
                <a:solidFill>
                  <a:srgbClr val="000404"/>
                </a:solidFill>
                <a:latin typeface="KaiTi" pitchFamily="49" charset="-122"/>
                <a:ea typeface="KaiTi" pitchFamily="49" charset="-122"/>
              </a:rPr>
              <a:t>訓門</a:t>
            </a:r>
            <a:r>
              <a:rPr lang="ja-JP" altLang="en-US" b="1" dirty="0">
                <a:solidFill>
                  <a:srgbClr val="000404"/>
                </a:solidFill>
                <a:latin typeface="KaiTi" pitchFamily="49" charset="-122"/>
                <a:ea typeface="KaiTi" pitchFamily="49" charset="-122"/>
              </a:rPr>
              <a:t>徒</a:t>
            </a:r>
            <a:r>
              <a:rPr lang="en-US" altLang="zh-CN" sz="2200" b="1" dirty="0">
                <a:solidFill>
                  <a:srgbClr val="000404"/>
                </a:solidFill>
                <a:latin typeface="Times" charset="0"/>
                <a:ea typeface="SimSun" charset="0"/>
                <a:cs typeface="SimSun" charset="0"/>
              </a:rPr>
              <a:t> </a:t>
            </a:r>
          </a:p>
        </p:txBody>
      </p:sp>
      <p:sp>
        <p:nvSpPr>
          <p:cNvPr id="149518" name="Rectangle 33"/>
          <p:cNvSpPr>
            <a:spLocks noChangeArrowheads="1"/>
          </p:cNvSpPr>
          <p:nvPr/>
        </p:nvSpPr>
        <p:spPr bwMode="auto">
          <a:xfrm>
            <a:off x="73025" y="5892800"/>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p>
          <a:p>
            <a:pPr algn="ctr"/>
            <a:r>
              <a:rPr lang="zh-TW" altLang="en-US" sz="2200" b="1" dirty="0">
                <a:solidFill>
                  <a:srgbClr val="000404"/>
                </a:solidFill>
                <a:latin typeface="KaiTi" pitchFamily="49" charset="-122"/>
                <a:ea typeface="KaiTi" pitchFamily="49" charset="-122"/>
                <a:cs typeface="SimSun" charset="0"/>
              </a:rPr>
              <a:t>話題</a:t>
            </a:r>
            <a:endParaRPr lang="en-US" altLang="zh-CN" sz="2200" b="1" dirty="0">
              <a:solidFill>
                <a:srgbClr val="000404"/>
              </a:solidFill>
              <a:latin typeface="KaiTi" pitchFamily="49" charset="-122"/>
              <a:ea typeface="KaiTi" pitchFamily="49" charset="-122"/>
              <a:cs typeface="SimSun" charset="0"/>
            </a:endParaRPr>
          </a:p>
          <a:p>
            <a:pPr algn="ctr"/>
            <a:endParaRPr lang="en-US" altLang="zh-CN" sz="2200" b="1" dirty="0">
              <a:solidFill>
                <a:srgbClr val="000404"/>
              </a:solidFill>
              <a:latin typeface="Times" charset="0"/>
              <a:ea typeface="SimSun" charset="0"/>
              <a:cs typeface="SimSun" charset="0"/>
            </a:endParaRPr>
          </a:p>
        </p:txBody>
      </p:sp>
      <p:sp>
        <p:nvSpPr>
          <p:cNvPr id="149519" name="Rectangle 36"/>
          <p:cNvSpPr>
            <a:spLocks noChangeArrowheads="1"/>
          </p:cNvSpPr>
          <p:nvPr/>
        </p:nvSpPr>
        <p:spPr bwMode="auto">
          <a:xfrm>
            <a:off x="3151188" y="5892800"/>
            <a:ext cx="5919787"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dirty="0">
                <a:solidFill>
                  <a:srgbClr val="000404"/>
                </a:solidFill>
                <a:latin typeface="Times" charset="0"/>
                <a:ea typeface="SimSun" charset="0"/>
                <a:cs typeface="SimSun" charset="0"/>
              </a:rPr>
              <a:t> </a:t>
            </a:r>
          </a:p>
          <a:p>
            <a:pPr algn="ctr"/>
            <a:r>
              <a:rPr lang="ja-JP" altLang="en-US" b="1" dirty="0">
                <a:solidFill>
                  <a:srgbClr val="000404"/>
                </a:solidFill>
                <a:latin typeface="KaiTi" pitchFamily="49" charset="-122"/>
                <a:ea typeface="KaiTi" pitchFamily="49" charset="-122"/>
              </a:rPr>
              <a:t>年代表</a:t>
            </a:r>
            <a:endParaRPr lang="en-US" altLang="zh-CN" sz="2200" b="1" dirty="0">
              <a:solidFill>
                <a:srgbClr val="000404"/>
              </a:solidFill>
              <a:latin typeface="KaiTi" pitchFamily="49" charset="-122"/>
              <a:ea typeface="KaiTi" pitchFamily="49" charset="-122"/>
              <a:cs typeface="SimSun" charset="0"/>
            </a:endParaRPr>
          </a:p>
          <a:p>
            <a:pPr algn="ctr"/>
            <a:r>
              <a:rPr lang="en-US" altLang="zh-CN" sz="2200" b="1" dirty="0">
                <a:solidFill>
                  <a:srgbClr val="000404"/>
                </a:solidFill>
                <a:latin typeface="Times" charset="0"/>
                <a:ea typeface="SimSun" charset="0"/>
                <a:cs typeface="SimSun" charset="0"/>
              </a:rPr>
              <a:t> </a:t>
            </a:r>
          </a:p>
        </p:txBody>
      </p:sp>
      <p:sp>
        <p:nvSpPr>
          <p:cNvPr id="149520" name="Text Box 38"/>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Times New Roman" charset="0"/>
              </a:rPr>
              <a:t>67</a:t>
            </a:r>
          </a:p>
        </p:txBody>
      </p:sp>
      <p:sp>
        <p:nvSpPr>
          <p:cNvPr id="149521" name="Line 39"/>
          <p:cNvSpPr>
            <a:spLocks noChangeShapeType="1"/>
          </p:cNvSpPr>
          <p:nvPr/>
        </p:nvSpPr>
        <p:spPr bwMode="auto">
          <a:xfrm>
            <a:off x="0" y="1828800"/>
            <a:ext cx="9144000" cy="0"/>
          </a:xfrm>
          <a:prstGeom prst="line">
            <a:avLst/>
          </a:prstGeom>
          <a:noFill/>
          <a:ln w="9525">
            <a:solidFill>
              <a:srgbClr val="0004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522" name="Line 40"/>
          <p:cNvSpPr>
            <a:spLocks noChangeShapeType="1"/>
          </p:cNvSpPr>
          <p:nvPr/>
        </p:nvSpPr>
        <p:spPr bwMode="auto">
          <a:xfrm>
            <a:off x="0" y="3048000"/>
            <a:ext cx="9144000" cy="0"/>
          </a:xfrm>
          <a:prstGeom prst="line">
            <a:avLst/>
          </a:prstGeom>
          <a:noFill/>
          <a:ln w="9525">
            <a:solidFill>
              <a:srgbClr val="0004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523" name="Line 41"/>
          <p:cNvSpPr>
            <a:spLocks noChangeShapeType="1"/>
          </p:cNvSpPr>
          <p:nvPr/>
        </p:nvSpPr>
        <p:spPr bwMode="auto">
          <a:xfrm>
            <a:off x="0" y="3962400"/>
            <a:ext cx="9144000" cy="0"/>
          </a:xfrm>
          <a:prstGeom prst="line">
            <a:avLst/>
          </a:prstGeom>
          <a:noFill/>
          <a:ln w="9525">
            <a:solidFill>
              <a:srgbClr val="0004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524" name="Line 42"/>
          <p:cNvSpPr>
            <a:spLocks noChangeShapeType="1"/>
          </p:cNvSpPr>
          <p:nvPr/>
        </p:nvSpPr>
        <p:spPr bwMode="auto">
          <a:xfrm>
            <a:off x="0" y="5029200"/>
            <a:ext cx="9144000" cy="0"/>
          </a:xfrm>
          <a:prstGeom prst="line">
            <a:avLst/>
          </a:prstGeom>
          <a:noFill/>
          <a:ln w="9525">
            <a:solidFill>
              <a:srgbClr val="0004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525" name="Line 43"/>
          <p:cNvSpPr>
            <a:spLocks noChangeShapeType="1"/>
          </p:cNvSpPr>
          <p:nvPr/>
        </p:nvSpPr>
        <p:spPr bwMode="auto">
          <a:xfrm>
            <a:off x="0" y="5867400"/>
            <a:ext cx="9144000" cy="0"/>
          </a:xfrm>
          <a:prstGeom prst="line">
            <a:avLst/>
          </a:prstGeom>
          <a:noFill/>
          <a:ln w="9525">
            <a:solidFill>
              <a:srgbClr val="0004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526" name="Line 44"/>
          <p:cNvSpPr>
            <a:spLocks noChangeShapeType="1"/>
          </p:cNvSpPr>
          <p:nvPr/>
        </p:nvSpPr>
        <p:spPr bwMode="auto">
          <a:xfrm>
            <a:off x="3124200" y="1828800"/>
            <a:ext cx="0" cy="5029200"/>
          </a:xfrm>
          <a:prstGeom prst="line">
            <a:avLst/>
          </a:prstGeom>
          <a:noFill/>
          <a:ln w="9525">
            <a:solidFill>
              <a:srgbClr val="0004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527" name="Line 45"/>
          <p:cNvSpPr>
            <a:spLocks noChangeShapeType="1"/>
          </p:cNvSpPr>
          <p:nvPr/>
        </p:nvSpPr>
        <p:spPr bwMode="auto">
          <a:xfrm>
            <a:off x="6019800" y="1828800"/>
            <a:ext cx="0" cy="3200400"/>
          </a:xfrm>
          <a:prstGeom prst="line">
            <a:avLst/>
          </a:prstGeom>
          <a:noFill/>
          <a:ln w="9525">
            <a:solidFill>
              <a:srgbClr val="0004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09" name="Rectangle 46"/>
          <p:cNvSpPr>
            <a:spLocks noGrp="1" noChangeArrowheads="1"/>
          </p:cNvSpPr>
          <p:nvPr>
            <p:ph type="title" idx="4294967295"/>
          </p:nvPr>
        </p:nvSpPr>
        <p:spPr>
          <a:xfrm>
            <a:off x="0" y="152400"/>
            <a:ext cx="8229600" cy="762000"/>
          </a:xfrm>
          <a:solidFill>
            <a:schemeClr val="accent2"/>
          </a:solidFill>
        </p:spPr>
        <p:txBody>
          <a:bodyPr anchor="t">
            <a:spAutoFit/>
          </a:bodyPr>
          <a:lstStyle/>
          <a:p>
            <a:pPr eaLnBrk="1" hangingPunct="1">
              <a:spcBef>
                <a:spcPct val="50000"/>
              </a:spcBef>
              <a:defRPr/>
            </a:pPr>
            <a:r>
              <a:rPr lang="zh-TW" altLang="en-US" dirty="0">
                <a:latin typeface="KaiTi" pitchFamily="49" charset="-122"/>
                <a:ea typeface="KaiTi" pitchFamily="49" charset="-122"/>
                <a:cs typeface="华文细黑" charset="0"/>
              </a:rPr>
              <a:t>  馬</a:t>
            </a:r>
            <a:r>
              <a:rPr lang="ja-JP" altLang="en-US" dirty="0">
                <a:latin typeface="KaiTi" pitchFamily="49" charset="-122"/>
                <a:ea typeface="KaiTi" pitchFamily="49" charset="-122"/>
                <a:cs typeface="华文细黑" charset="0"/>
              </a:rPr>
              <a:t>太福音</a:t>
            </a:r>
            <a:r>
              <a:rPr lang="zh-TW" altLang="en-US" dirty="0">
                <a:latin typeface="KaiTi" pitchFamily="49" charset="-122"/>
                <a:ea typeface="KaiTi" pitchFamily="49" charset="-122"/>
                <a:cs typeface="华文细黑" charset="0"/>
              </a:rPr>
              <a:t>圖</a:t>
            </a:r>
            <a:r>
              <a:rPr lang="ja-JP" altLang="en-US" dirty="0">
                <a:latin typeface="KaiTi" pitchFamily="49" charset="-122"/>
                <a:ea typeface="KaiTi" pitchFamily="49" charset="-122"/>
                <a:cs typeface="华文细黑" charset="0"/>
              </a:rPr>
              <a:t>表</a:t>
            </a:r>
            <a:endParaRPr lang="en-US" dirty="0">
              <a:latin typeface="KaiTi" pitchFamily="49" charset="-122"/>
              <a:ea typeface="KaiTi" pitchFamily="49"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Times New Roman" charset="0"/>
              </a:rPr>
              <a:t>67</a:t>
            </a:r>
          </a:p>
        </p:txBody>
      </p:sp>
      <p:sp>
        <p:nvSpPr>
          <p:cNvPr id="151554" name="Rectangle 3"/>
          <p:cNvSpPr>
            <a:spLocks noChangeArrowheads="1"/>
          </p:cNvSpPr>
          <p:nvPr/>
        </p:nvSpPr>
        <p:spPr bwMode="auto">
          <a:xfrm>
            <a:off x="0" y="990600"/>
            <a:ext cx="9144000" cy="5029200"/>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1" hangingPunct="1"/>
            <a:endParaRPr lang="en-US" sz="3600" b="1">
              <a:latin typeface="Times" charset="0"/>
            </a:endParaRPr>
          </a:p>
        </p:txBody>
      </p:sp>
      <p:sp>
        <p:nvSpPr>
          <p:cNvPr id="151555" name="Rectangle 5"/>
          <p:cNvSpPr>
            <a:spLocks noChangeArrowheads="1"/>
          </p:cNvSpPr>
          <p:nvPr/>
        </p:nvSpPr>
        <p:spPr bwMode="auto">
          <a:xfrm>
            <a:off x="66675" y="990600"/>
            <a:ext cx="957263" cy="1327150"/>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a:r>
              <a:rPr lang="ja-JP" altLang="en-US" sz="1800" b="1" dirty="0">
                <a:latin typeface="KaiTi" pitchFamily="49" charset="-122"/>
                <a:ea typeface="KaiTi" pitchFamily="49" charset="-122"/>
              </a:rPr>
              <a:t>伯利</a:t>
            </a:r>
            <a:r>
              <a:rPr lang="zh-TW" altLang="en-US" sz="1800" b="1" dirty="0">
                <a:latin typeface="KaiTi" pitchFamily="49" charset="-122"/>
                <a:ea typeface="KaiTi" pitchFamily="49" charset="-122"/>
              </a:rPr>
              <a:t>恆</a:t>
            </a:r>
            <a:r>
              <a:rPr lang="ja-JP" altLang="en-US" sz="1800" b="1" dirty="0">
                <a:latin typeface="KaiTi" pitchFamily="49" charset="-122"/>
                <a:ea typeface="KaiTi" pitchFamily="49" charset="-122"/>
              </a:rPr>
              <a:t>和</a:t>
            </a:r>
            <a:r>
              <a:rPr lang="zh-TW" altLang="en-US" sz="1800" b="1" dirty="0">
                <a:latin typeface="KaiTi" pitchFamily="49" charset="-122"/>
                <a:ea typeface="KaiTi" pitchFamily="49" charset="-122"/>
              </a:rPr>
              <a:t>拿撒勒</a:t>
            </a:r>
            <a:endParaRPr lang="en-US" altLang="zh-CN" sz="1800" b="1" dirty="0">
              <a:latin typeface="KaiTi" pitchFamily="49" charset="-122"/>
              <a:ea typeface="KaiTi" pitchFamily="49" charset="-122"/>
              <a:cs typeface="SimSun" charset="0"/>
            </a:endParaRPr>
          </a:p>
          <a:p>
            <a:pPr algn="ctr"/>
            <a:r>
              <a:rPr lang="en-US" altLang="zh-CN" sz="1600" b="1" dirty="0">
                <a:latin typeface="KaiTi" pitchFamily="49" charset="-122"/>
                <a:ea typeface="KaiTi" pitchFamily="49" charset="-122"/>
                <a:cs typeface="SimSun" charset="0"/>
              </a:rPr>
              <a:t>1:1–4:11</a:t>
            </a:r>
          </a:p>
        </p:txBody>
      </p:sp>
      <p:sp>
        <p:nvSpPr>
          <p:cNvPr id="151556" name="Rectangle 8"/>
          <p:cNvSpPr>
            <a:spLocks noChangeArrowheads="1"/>
          </p:cNvSpPr>
          <p:nvPr/>
        </p:nvSpPr>
        <p:spPr bwMode="auto">
          <a:xfrm>
            <a:off x="1157288" y="990600"/>
            <a:ext cx="2987675" cy="1327150"/>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ja-JP" altLang="en-US" b="1" dirty="0">
                <a:latin typeface="KaiTi" pitchFamily="49" charset="-122"/>
                <a:ea typeface="KaiTi" pitchFamily="49" charset="-122"/>
              </a:rPr>
              <a:t>加</a:t>
            </a:r>
            <a:r>
              <a:rPr lang="zh-TW" altLang="en-US" b="1" dirty="0">
                <a:latin typeface="KaiTi" pitchFamily="49" charset="-122"/>
                <a:ea typeface="KaiTi" pitchFamily="49" charset="-122"/>
              </a:rPr>
              <a:t>利利</a:t>
            </a:r>
            <a:endParaRPr lang="en-US" altLang="zh-CN" sz="2200" b="1" dirty="0">
              <a:latin typeface="KaiTi" pitchFamily="49" charset="-122"/>
              <a:ea typeface="KaiTi" pitchFamily="49" charset="-122"/>
              <a:cs typeface="SimSun" charset="0"/>
            </a:endParaRPr>
          </a:p>
          <a:p>
            <a:pPr algn="ctr"/>
            <a:r>
              <a:rPr lang="en-US" altLang="zh-CN" sz="2200" b="1" dirty="0">
                <a:latin typeface="KaiTi" pitchFamily="49" charset="-122"/>
                <a:ea typeface="KaiTi" pitchFamily="49" charset="-122"/>
                <a:cs typeface="SimSun" charset="0"/>
              </a:rPr>
              <a:t>4:12–16:12</a:t>
            </a:r>
          </a:p>
          <a:p>
            <a:pPr algn="ctr"/>
            <a:endParaRPr lang="en-US" altLang="zh-CN" sz="2200" b="1" dirty="0">
              <a:latin typeface="KaiTi" pitchFamily="49" charset="-122"/>
              <a:ea typeface="KaiTi" pitchFamily="49" charset="-122"/>
              <a:cs typeface="SimSun" charset="0"/>
            </a:endParaRPr>
          </a:p>
        </p:txBody>
      </p:sp>
      <p:sp>
        <p:nvSpPr>
          <p:cNvPr id="151557" name="Rectangle 11"/>
          <p:cNvSpPr>
            <a:spLocks noChangeArrowheads="1"/>
          </p:cNvSpPr>
          <p:nvPr/>
        </p:nvSpPr>
        <p:spPr bwMode="auto">
          <a:xfrm>
            <a:off x="4278313" y="990600"/>
            <a:ext cx="2808287" cy="1327150"/>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zh-TW" altLang="en-US" b="1" dirty="0">
                <a:latin typeface="KaiTi" pitchFamily="49" charset="-122"/>
                <a:ea typeface="KaiTi" pitchFamily="49" charset="-122"/>
              </a:rPr>
              <a:t>猶</a:t>
            </a:r>
            <a:r>
              <a:rPr lang="ja-JP" altLang="en-US" b="1" dirty="0">
                <a:latin typeface="KaiTi" pitchFamily="49" charset="-122"/>
                <a:ea typeface="KaiTi" pitchFamily="49" charset="-122"/>
              </a:rPr>
              <a:t>太</a:t>
            </a:r>
            <a:endParaRPr lang="en-US" altLang="zh-CN" sz="2200" b="1" dirty="0">
              <a:latin typeface="KaiTi" pitchFamily="49" charset="-122"/>
              <a:ea typeface="KaiTi" pitchFamily="49" charset="-122"/>
              <a:cs typeface="SimSun" charset="0"/>
            </a:endParaRPr>
          </a:p>
          <a:p>
            <a:pPr algn="ctr"/>
            <a:r>
              <a:rPr lang="en-US" altLang="zh-CN" sz="2200" b="1" dirty="0">
                <a:latin typeface="KaiTi" pitchFamily="49" charset="-122"/>
                <a:ea typeface="KaiTi" pitchFamily="49" charset="-122"/>
                <a:cs typeface="SimSun" charset="0"/>
              </a:rPr>
              <a:t>16:13–28:15</a:t>
            </a:r>
          </a:p>
          <a:p>
            <a:pPr algn="ctr"/>
            <a:r>
              <a:rPr lang="en-US" altLang="zh-CN" sz="2200" b="1" dirty="0">
                <a:latin typeface="Times" charset="0"/>
                <a:ea typeface="SimSun" charset="0"/>
                <a:cs typeface="SimSun" charset="0"/>
              </a:rPr>
              <a:t> </a:t>
            </a:r>
          </a:p>
        </p:txBody>
      </p:sp>
      <p:sp>
        <p:nvSpPr>
          <p:cNvPr id="151558" name="Rectangle 14"/>
          <p:cNvSpPr>
            <a:spLocks noChangeArrowheads="1"/>
          </p:cNvSpPr>
          <p:nvPr/>
        </p:nvSpPr>
        <p:spPr bwMode="auto">
          <a:xfrm>
            <a:off x="7086600" y="990600"/>
            <a:ext cx="1990725" cy="1327150"/>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ja-JP" altLang="en-US" dirty="0">
                <a:latin typeface="KaiTi" pitchFamily="49" charset="-122"/>
                <a:ea typeface="KaiTi" pitchFamily="49" charset="-122"/>
              </a:rPr>
              <a:t>加</a:t>
            </a:r>
            <a:r>
              <a:rPr lang="zh-TW" altLang="en-US" dirty="0">
                <a:latin typeface="KaiTi" pitchFamily="49" charset="-122"/>
                <a:ea typeface="KaiTi" pitchFamily="49" charset="-122"/>
              </a:rPr>
              <a:t>利利</a:t>
            </a:r>
            <a:endParaRPr lang="en-US" altLang="zh-CN" sz="1800" b="1" dirty="0">
              <a:latin typeface="KaiTi" pitchFamily="49" charset="-122"/>
              <a:ea typeface="KaiTi" pitchFamily="49" charset="-122"/>
              <a:cs typeface="SimSun" charset="0"/>
            </a:endParaRPr>
          </a:p>
          <a:p>
            <a:pPr algn="ctr"/>
            <a:r>
              <a:rPr lang="en-US" altLang="zh-CN" sz="2200" b="1" dirty="0">
                <a:latin typeface="KaiTi" pitchFamily="49" charset="-122"/>
                <a:ea typeface="KaiTi" pitchFamily="49" charset="-122"/>
                <a:cs typeface="SimSun" charset="0"/>
              </a:rPr>
              <a:t>28:16-20</a:t>
            </a:r>
            <a:endParaRPr lang="en-US" altLang="zh-CN" sz="1800" b="1" dirty="0">
              <a:latin typeface="KaiTi" pitchFamily="49" charset="-122"/>
              <a:ea typeface="KaiTi" pitchFamily="49" charset="-122"/>
              <a:cs typeface="SimSun" charset="0"/>
            </a:endParaRPr>
          </a:p>
          <a:p>
            <a:pPr algn="ctr"/>
            <a:r>
              <a:rPr lang="en-US" altLang="zh-CN" sz="1800" b="1" dirty="0">
                <a:latin typeface="Times" charset="0"/>
                <a:ea typeface="SimSun" charset="0"/>
                <a:cs typeface="SimSun" charset="0"/>
              </a:rPr>
              <a:t> </a:t>
            </a:r>
          </a:p>
        </p:txBody>
      </p:sp>
      <p:sp>
        <p:nvSpPr>
          <p:cNvPr id="151559" name="Rectangle 17"/>
          <p:cNvSpPr>
            <a:spLocks noChangeArrowheads="1"/>
          </p:cNvSpPr>
          <p:nvPr/>
        </p:nvSpPr>
        <p:spPr bwMode="auto">
          <a:xfrm>
            <a:off x="66675" y="2317750"/>
            <a:ext cx="957263"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a:r>
              <a:rPr lang="ja-JP" altLang="en-US" sz="1800" b="1" dirty="0">
                <a:latin typeface="KaiTi" pitchFamily="49" charset="-122"/>
                <a:ea typeface="KaiTi" pitchFamily="49" charset="-122"/>
              </a:rPr>
              <a:t>到</a:t>
            </a:r>
            <a:r>
              <a:rPr lang="zh-TW" altLang="en-US" sz="1800" b="1" dirty="0">
                <a:latin typeface="KaiTi" pitchFamily="49" charset="-122"/>
                <a:ea typeface="KaiTi" pitchFamily="49" charset="-122"/>
              </a:rPr>
              <a:t>來</a:t>
            </a:r>
            <a:r>
              <a:rPr lang="ja-JP" altLang="en-US" sz="1800" b="1" dirty="0">
                <a:latin typeface="KaiTi" pitchFamily="49" charset="-122"/>
                <a:ea typeface="KaiTi" pitchFamily="49" charset="-122"/>
              </a:rPr>
              <a:t>和</a:t>
            </a:r>
            <a:endParaRPr lang="en-US" altLang="ja-JP" sz="1800" b="1" dirty="0">
              <a:latin typeface="KaiTi" pitchFamily="49" charset="-122"/>
              <a:ea typeface="KaiTi" pitchFamily="49" charset="-122"/>
            </a:endParaRPr>
          </a:p>
          <a:p>
            <a:pPr algn="ctr"/>
            <a:r>
              <a:rPr lang="zh-TW" altLang="en-US" sz="1800" b="1" dirty="0">
                <a:latin typeface="KaiTi" pitchFamily="49" charset="-122"/>
                <a:ea typeface="KaiTi" pitchFamily="49" charset="-122"/>
              </a:rPr>
              <a:t>贊</a:t>
            </a:r>
            <a:r>
              <a:rPr lang="ja-JP" altLang="en-US" sz="1800" b="1" dirty="0">
                <a:latin typeface="KaiTi" pitchFamily="49" charset="-122"/>
                <a:ea typeface="KaiTi" pitchFamily="49" charset="-122"/>
              </a:rPr>
              <a:t>同</a:t>
            </a:r>
            <a:endParaRPr lang="en-US" altLang="zh-CN" sz="15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1:1–4:11</a:t>
            </a:r>
          </a:p>
        </p:txBody>
      </p:sp>
      <p:sp>
        <p:nvSpPr>
          <p:cNvPr id="151560" name="Rectangle 20"/>
          <p:cNvSpPr>
            <a:spLocks noChangeArrowheads="1"/>
          </p:cNvSpPr>
          <p:nvPr/>
        </p:nvSpPr>
        <p:spPr bwMode="auto">
          <a:xfrm>
            <a:off x="1063625" y="2317750"/>
            <a:ext cx="1149350"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ja-JP" altLang="en-US" sz="1800" b="1" dirty="0">
                <a:latin typeface="KaiTi" pitchFamily="49" charset="-122"/>
                <a:ea typeface="KaiTi" pitchFamily="49" charset="-122"/>
              </a:rPr>
              <a:t>早期</a:t>
            </a:r>
            <a:r>
              <a:rPr lang="zh-TW" altLang="en-US" sz="1800" b="1" dirty="0">
                <a:latin typeface="KaiTi" pitchFamily="49" charset="-122"/>
                <a:ea typeface="KaiTi" pitchFamily="49" charset="-122"/>
              </a:rPr>
              <a:t>傳</a:t>
            </a:r>
            <a:r>
              <a:rPr lang="ja-JP" altLang="en-US" sz="1800" b="1" dirty="0">
                <a:latin typeface="KaiTi" pitchFamily="49" charset="-122"/>
                <a:ea typeface="KaiTi" pitchFamily="49" charset="-122"/>
              </a:rPr>
              <a:t>道</a:t>
            </a:r>
            <a:endParaRPr lang="en-US" altLang="ja-JP" sz="1800" b="1" dirty="0">
              <a:latin typeface="KaiTi" pitchFamily="49" charset="-122"/>
              <a:ea typeface="KaiTi" pitchFamily="49" charset="-122"/>
            </a:endParaRPr>
          </a:p>
          <a:p>
            <a:pPr algn="ctr" eaLnBrk="1" hangingPunct="1"/>
            <a:r>
              <a:rPr lang="ja-JP" altLang="en-US" sz="1800" b="1" dirty="0">
                <a:latin typeface="KaiTi" pitchFamily="49" charset="-122"/>
                <a:ea typeface="KaiTi" pitchFamily="49" charset="-122"/>
              </a:rPr>
              <a:t>和宣告</a:t>
            </a:r>
            <a:endParaRPr lang="en-US" altLang="zh-CN" sz="15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4:12–7:29</a:t>
            </a:r>
          </a:p>
        </p:txBody>
      </p:sp>
      <p:sp>
        <p:nvSpPr>
          <p:cNvPr id="151561" name="Rectangle 23"/>
          <p:cNvSpPr>
            <a:spLocks noChangeArrowheads="1"/>
          </p:cNvSpPr>
          <p:nvPr/>
        </p:nvSpPr>
        <p:spPr bwMode="auto">
          <a:xfrm>
            <a:off x="2286000" y="2317750"/>
            <a:ext cx="838200"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800" b="1" dirty="0">
                <a:latin typeface="Times" charset="0"/>
                <a:ea typeface="SimSun" charset="0"/>
                <a:cs typeface="SimSun" charset="0"/>
              </a:rPr>
              <a:t> </a:t>
            </a:r>
            <a:r>
              <a:rPr lang="ja-JP" altLang="en-US" sz="1800" b="1" dirty="0">
                <a:latin typeface="KaiTi" pitchFamily="49" charset="-122"/>
                <a:ea typeface="KaiTi" pitchFamily="49" charset="-122"/>
              </a:rPr>
              <a:t>奇事和</a:t>
            </a:r>
            <a:r>
              <a:rPr lang="zh-TW" altLang="en-US" sz="1800" b="1" dirty="0">
                <a:latin typeface="KaiTi" pitchFamily="49" charset="-122"/>
                <a:ea typeface="KaiTi" pitchFamily="49" charset="-122"/>
              </a:rPr>
              <a:t>權</a:t>
            </a:r>
            <a:r>
              <a:rPr lang="ja-JP" altLang="en-US" sz="1800" b="1" dirty="0">
                <a:latin typeface="KaiTi" pitchFamily="49" charset="-122"/>
                <a:ea typeface="KaiTi" pitchFamily="49" charset="-122"/>
              </a:rPr>
              <a:t>柄</a:t>
            </a:r>
            <a:endParaRPr lang="en-US" altLang="zh-CN" sz="15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8–10</a:t>
            </a:r>
          </a:p>
        </p:txBody>
      </p:sp>
      <p:sp>
        <p:nvSpPr>
          <p:cNvPr id="151562" name="Rectangle 26"/>
          <p:cNvSpPr>
            <a:spLocks noChangeArrowheads="1"/>
          </p:cNvSpPr>
          <p:nvPr/>
        </p:nvSpPr>
        <p:spPr bwMode="auto">
          <a:xfrm>
            <a:off x="3192463" y="2317750"/>
            <a:ext cx="1004887"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ja-JP" altLang="en-US" sz="1800" b="1" dirty="0">
                <a:latin typeface="KaiTi" pitchFamily="49" charset="-122"/>
                <a:ea typeface="KaiTi" pitchFamily="49" charset="-122"/>
              </a:rPr>
              <a:t>拒</a:t>
            </a:r>
            <a:r>
              <a:rPr lang="zh-TW" altLang="en-US" sz="1800" b="1" dirty="0">
                <a:latin typeface="KaiTi" pitchFamily="49" charset="-122"/>
                <a:ea typeface="KaiTi" pitchFamily="49" charset="-122"/>
              </a:rPr>
              <a:t>絕</a:t>
            </a:r>
            <a:r>
              <a:rPr lang="ja-JP" altLang="en-US" sz="1800" b="1" dirty="0">
                <a:latin typeface="KaiTi" pitchFamily="49" charset="-122"/>
                <a:ea typeface="KaiTi" pitchFamily="49" charset="-122"/>
              </a:rPr>
              <a:t>和</a:t>
            </a:r>
            <a:endParaRPr lang="en-US" altLang="ja-JP" sz="1800" b="1" dirty="0">
              <a:latin typeface="KaiTi" pitchFamily="49" charset="-122"/>
              <a:ea typeface="KaiTi" pitchFamily="49" charset="-122"/>
            </a:endParaRPr>
          </a:p>
          <a:p>
            <a:pPr algn="ctr" eaLnBrk="1" hangingPunct="1"/>
            <a:r>
              <a:rPr lang="ja-JP" altLang="en-US" sz="1800" b="1" dirty="0">
                <a:latin typeface="KaiTi" pitchFamily="49" charset="-122"/>
                <a:ea typeface="KaiTi" pitchFamily="49" charset="-122"/>
              </a:rPr>
              <a:t>延</a:t>
            </a:r>
            <a:r>
              <a:rPr lang="zh-TW" altLang="en-US" sz="1800" b="1" dirty="0">
                <a:latin typeface="KaiTi" pitchFamily="49" charset="-122"/>
                <a:ea typeface="KaiTi" pitchFamily="49" charset="-122"/>
              </a:rPr>
              <a:t>遲</a:t>
            </a:r>
            <a:endParaRPr lang="en-US" altLang="zh-CN" sz="15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11:1–16:12</a:t>
            </a:r>
          </a:p>
        </p:txBody>
      </p:sp>
      <p:sp>
        <p:nvSpPr>
          <p:cNvPr id="151563" name="Rectangle 28"/>
          <p:cNvSpPr>
            <a:spLocks noChangeArrowheads="1"/>
          </p:cNvSpPr>
          <p:nvPr/>
        </p:nvSpPr>
        <p:spPr bwMode="auto">
          <a:xfrm>
            <a:off x="4286250" y="2362200"/>
            <a:ext cx="820738"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zh-TW" altLang="en-US" sz="1800" b="1" dirty="0">
                <a:latin typeface="KaiTi" pitchFamily="49" charset="-122"/>
                <a:ea typeface="KaiTi" pitchFamily="49" charset="-122"/>
                <a:cs typeface="SimSun" charset="0"/>
              </a:rPr>
              <a:t>預備</a:t>
            </a:r>
            <a:endParaRPr lang="en-US" altLang="ja-JP" sz="1800" b="1" dirty="0">
              <a:latin typeface="KaiTi" pitchFamily="49" charset="-122"/>
              <a:ea typeface="KaiTi" pitchFamily="49" charset="-122"/>
              <a:cs typeface="华文细黑" charset="0"/>
            </a:endParaRPr>
          </a:p>
          <a:p>
            <a:pPr algn="ctr" eaLnBrk="1" hangingPunct="1"/>
            <a:r>
              <a:rPr lang="zh-TW" altLang="en-US" sz="1800" b="1" dirty="0">
                <a:latin typeface="KaiTi" pitchFamily="49" charset="-122"/>
                <a:ea typeface="KaiTi" pitchFamily="49" charset="-122"/>
                <a:cs typeface="华文细黑" charset="0"/>
              </a:rPr>
              <a:t> 門徒</a:t>
            </a:r>
            <a:r>
              <a:rPr lang="en-US" altLang="ja-JP" b="1" dirty="0">
                <a:latin typeface="KaiTi" pitchFamily="49" charset="-122"/>
                <a:ea typeface="KaiTi" pitchFamily="49" charset="-122"/>
              </a:rPr>
              <a:t> </a:t>
            </a:r>
            <a:endParaRPr lang="en-US" altLang="zh-CN" sz="15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16:13–</a:t>
            </a:r>
          </a:p>
          <a:p>
            <a:pPr algn="ctr"/>
            <a:r>
              <a:rPr lang="en-US" altLang="zh-CN" sz="1500" b="1" dirty="0">
                <a:latin typeface="KaiTi" pitchFamily="49" charset="-122"/>
                <a:ea typeface="KaiTi" pitchFamily="49" charset="-122"/>
                <a:cs typeface="SimSun" charset="0"/>
              </a:rPr>
              <a:t>20:34</a:t>
            </a:r>
          </a:p>
        </p:txBody>
      </p:sp>
      <p:sp>
        <p:nvSpPr>
          <p:cNvPr id="151564" name="Rectangle 30"/>
          <p:cNvSpPr>
            <a:spLocks noChangeArrowheads="1"/>
          </p:cNvSpPr>
          <p:nvPr/>
        </p:nvSpPr>
        <p:spPr bwMode="auto">
          <a:xfrm>
            <a:off x="5156200" y="2317750"/>
            <a:ext cx="1092200"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800" b="1" dirty="0">
                <a:latin typeface="Times" charset="0"/>
                <a:ea typeface="SimSun" charset="0"/>
                <a:cs typeface="SimSun" charset="0"/>
              </a:rPr>
              <a:t> </a:t>
            </a:r>
            <a:r>
              <a:rPr lang="ja-JP" altLang="en-US" sz="1800" b="1" dirty="0">
                <a:latin typeface="KaiTi" pitchFamily="49" charset="-122"/>
                <a:ea typeface="KaiTi" pitchFamily="49" charset="-122"/>
              </a:rPr>
              <a:t>正式的介</a:t>
            </a:r>
            <a:r>
              <a:rPr lang="zh-TW" altLang="en-US" sz="1800" b="1" dirty="0">
                <a:latin typeface="KaiTi" pitchFamily="49" charset="-122"/>
                <a:ea typeface="KaiTi" pitchFamily="49" charset="-122"/>
              </a:rPr>
              <a:t>紹</a:t>
            </a:r>
            <a:r>
              <a:rPr lang="ja-JP" altLang="en-US" sz="1800" b="1" dirty="0">
                <a:latin typeface="KaiTi" pitchFamily="49" charset="-122"/>
                <a:ea typeface="KaiTi" pitchFamily="49" charset="-122"/>
              </a:rPr>
              <a:t>和拒</a:t>
            </a:r>
            <a:r>
              <a:rPr lang="zh-TW" altLang="en-US" sz="1800" b="1" dirty="0">
                <a:latin typeface="KaiTi" pitchFamily="49" charset="-122"/>
                <a:ea typeface="KaiTi" pitchFamily="49" charset="-122"/>
              </a:rPr>
              <a:t>絕</a:t>
            </a:r>
            <a:endParaRPr lang="en-US" altLang="zh-CN" sz="15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21–27</a:t>
            </a:r>
          </a:p>
        </p:txBody>
      </p:sp>
      <p:sp>
        <p:nvSpPr>
          <p:cNvPr id="151565" name="Rectangle 33"/>
          <p:cNvSpPr>
            <a:spLocks noChangeArrowheads="1"/>
          </p:cNvSpPr>
          <p:nvPr/>
        </p:nvSpPr>
        <p:spPr bwMode="auto">
          <a:xfrm>
            <a:off x="6235700" y="2317750"/>
            <a:ext cx="809625"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ja-JP" altLang="en-US" sz="1800" b="1" dirty="0">
                <a:latin typeface="KaiTi" pitchFamily="49" charset="-122"/>
                <a:ea typeface="KaiTi" pitchFamily="49" charset="-122"/>
              </a:rPr>
              <a:t>空的</a:t>
            </a:r>
            <a:endParaRPr lang="en-US" altLang="ja-JP" sz="1800" b="1" dirty="0">
              <a:latin typeface="KaiTi" pitchFamily="49" charset="-122"/>
              <a:ea typeface="KaiTi" pitchFamily="49" charset="-122"/>
            </a:endParaRPr>
          </a:p>
          <a:p>
            <a:pPr algn="ctr" eaLnBrk="1" hangingPunct="1"/>
            <a:r>
              <a:rPr lang="zh-TW" altLang="en-US" sz="1800" b="1" dirty="0">
                <a:latin typeface="KaiTi" pitchFamily="49" charset="-122"/>
                <a:ea typeface="KaiTi" pitchFamily="49" charset="-122"/>
                <a:cs typeface="华文细黑" charset="0"/>
              </a:rPr>
              <a:t>墳</a:t>
            </a:r>
            <a:r>
              <a:rPr lang="ja-JP" altLang="en-US" sz="1800" b="1" dirty="0">
                <a:latin typeface="KaiTi" pitchFamily="49" charset="-122"/>
                <a:ea typeface="KaiTi" pitchFamily="49" charset="-122"/>
              </a:rPr>
              <a:t>墓</a:t>
            </a:r>
            <a:endParaRPr lang="en-US" altLang="zh-CN" sz="15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28:1-10</a:t>
            </a:r>
          </a:p>
        </p:txBody>
      </p:sp>
      <p:sp>
        <p:nvSpPr>
          <p:cNvPr id="151566" name="Rectangle 36"/>
          <p:cNvSpPr>
            <a:spLocks noChangeArrowheads="1"/>
          </p:cNvSpPr>
          <p:nvPr/>
        </p:nvSpPr>
        <p:spPr bwMode="auto">
          <a:xfrm>
            <a:off x="7178675" y="2317750"/>
            <a:ext cx="735013"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r>
              <a:rPr lang="ja-JP" altLang="en-US" sz="1800" b="1" dirty="0">
                <a:latin typeface="KaiTi" pitchFamily="49" charset="-122"/>
                <a:ea typeface="KaiTi" pitchFamily="49" charset="-122"/>
              </a:rPr>
              <a:t>假</a:t>
            </a:r>
            <a:r>
              <a:rPr lang="zh-TW" altLang="en-US" sz="1800" b="1" dirty="0">
                <a:latin typeface="KaiTi" pitchFamily="49" charset="-122"/>
                <a:ea typeface="KaiTi" pitchFamily="49" charset="-122"/>
              </a:rPr>
              <a:t>報</a:t>
            </a:r>
            <a:r>
              <a:rPr lang="ja-JP" altLang="en-US" sz="1800" b="1" dirty="0">
                <a:latin typeface="KaiTi" pitchFamily="49" charset="-122"/>
                <a:ea typeface="KaiTi" pitchFamily="49" charset="-122"/>
              </a:rPr>
              <a:t>告</a:t>
            </a:r>
            <a:r>
              <a:rPr lang="en-US" altLang="zh-CN" sz="1500" b="1" dirty="0">
                <a:latin typeface="KaiTi" pitchFamily="49" charset="-122"/>
                <a:ea typeface="KaiTi" pitchFamily="49" charset="-122"/>
                <a:cs typeface="SimSun" charset="0"/>
              </a:rPr>
              <a:t>28:11-15</a:t>
            </a:r>
          </a:p>
        </p:txBody>
      </p:sp>
      <p:sp>
        <p:nvSpPr>
          <p:cNvPr id="151567" name="Rectangle 39"/>
          <p:cNvSpPr>
            <a:spLocks noChangeArrowheads="1"/>
          </p:cNvSpPr>
          <p:nvPr/>
        </p:nvSpPr>
        <p:spPr bwMode="auto">
          <a:xfrm>
            <a:off x="8047038" y="2317750"/>
            <a:ext cx="1030287" cy="13493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ja-JP" altLang="en-US" sz="1800" b="1" dirty="0">
                <a:latin typeface="KaiTi" pitchFamily="49" charset="-122"/>
                <a:ea typeface="KaiTi" pitchFamily="49" charset="-122"/>
              </a:rPr>
              <a:t>大使命</a:t>
            </a:r>
            <a:endParaRPr lang="en-US" altLang="zh-CN" sz="1800" b="1" dirty="0">
              <a:latin typeface="KaiTi" pitchFamily="49" charset="-122"/>
              <a:ea typeface="KaiTi" pitchFamily="49" charset="-122"/>
              <a:cs typeface="SimSun" charset="0"/>
            </a:endParaRPr>
          </a:p>
          <a:p>
            <a:pPr algn="ctr"/>
            <a:r>
              <a:rPr lang="en-US" altLang="zh-CN" sz="1500" b="1" dirty="0">
                <a:latin typeface="KaiTi" pitchFamily="49" charset="-122"/>
                <a:ea typeface="KaiTi" pitchFamily="49" charset="-122"/>
                <a:cs typeface="SimSun" charset="0"/>
              </a:rPr>
              <a:t>28:16-20</a:t>
            </a:r>
          </a:p>
        </p:txBody>
      </p:sp>
      <p:sp>
        <p:nvSpPr>
          <p:cNvPr id="151568" name="Rectangle 42"/>
          <p:cNvSpPr>
            <a:spLocks noChangeArrowheads="1"/>
          </p:cNvSpPr>
          <p:nvPr/>
        </p:nvSpPr>
        <p:spPr bwMode="auto">
          <a:xfrm>
            <a:off x="66675" y="3667125"/>
            <a:ext cx="957263"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ja-JP" altLang="en-US" b="1" dirty="0">
                <a:latin typeface="KaiTi" pitchFamily="49" charset="-122"/>
                <a:ea typeface="KaiTi" pitchFamily="49" charset="-122"/>
              </a:rPr>
              <a:t>前奏</a:t>
            </a:r>
            <a:endParaRPr lang="en-US" altLang="zh-CN" b="1" dirty="0">
              <a:latin typeface="KaiTi" pitchFamily="49" charset="-122"/>
              <a:ea typeface="KaiTi" pitchFamily="49" charset="-122"/>
            </a:endParaRPr>
          </a:p>
        </p:txBody>
      </p:sp>
      <p:sp>
        <p:nvSpPr>
          <p:cNvPr id="151569" name="Rectangle 45"/>
          <p:cNvSpPr>
            <a:spLocks noChangeArrowheads="1"/>
          </p:cNvSpPr>
          <p:nvPr/>
        </p:nvSpPr>
        <p:spPr bwMode="auto">
          <a:xfrm>
            <a:off x="1157288" y="3667125"/>
            <a:ext cx="1030287"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zh-TW" altLang="en-US" b="1" dirty="0">
                <a:latin typeface="KaiTi" pitchFamily="49" charset="-122"/>
                <a:ea typeface="KaiTi" pitchFamily="49" charset="-122"/>
              </a:rPr>
              <a:t>傳</a:t>
            </a:r>
            <a:r>
              <a:rPr lang="ja-JP" altLang="en-US" b="1" dirty="0">
                <a:latin typeface="KaiTi" pitchFamily="49" charset="-122"/>
                <a:ea typeface="KaiTi" pitchFamily="49" charset="-122"/>
              </a:rPr>
              <a:t>教</a:t>
            </a:r>
            <a:endParaRPr lang="en-US" altLang="zh-CN" b="1" dirty="0">
              <a:latin typeface="KaiTi" pitchFamily="49" charset="-122"/>
              <a:ea typeface="KaiTi" pitchFamily="49" charset="-122"/>
            </a:endParaRPr>
          </a:p>
        </p:txBody>
      </p:sp>
      <p:sp>
        <p:nvSpPr>
          <p:cNvPr id="151570" name="Rectangle 48"/>
          <p:cNvSpPr>
            <a:spLocks noChangeArrowheads="1"/>
          </p:cNvSpPr>
          <p:nvPr/>
        </p:nvSpPr>
        <p:spPr bwMode="auto">
          <a:xfrm>
            <a:off x="2320925" y="3667125"/>
            <a:ext cx="735013"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ja-JP" altLang="en-US" b="1" dirty="0">
                <a:latin typeface="KaiTi" pitchFamily="49" charset="-122"/>
                <a:ea typeface="KaiTi" pitchFamily="49" charset="-122"/>
              </a:rPr>
              <a:t>能力</a:t>
            </a:r>
            <a:endParaRPr lang="en-US" altLang="zh-CN" b="1" dirty="0">
              <a:latin typeface="KaiTi" pitchFamily="49" charset="-122"/>
              <a:ea typeface="KaiTi" pitchFamily="49" charset="-122"/>
            </a:endParaRPr>
          </a:p>
        </p:txBody>
      </p:sp>
      <p:sp>
        <p:nvSpPr>
          <p:cNvPr id="151571" name="Rectangle 51"/>
          <p:cNvSpPr>
            <a:spLocks noChangeArrowheads="1"/>
          </p:cNvSpPr>
          <p:nvPr/>
        </p:nvSpPr>
        <p:spPr bwMode="auto">
          <a:xfrm>
            <a:off x="3189288" y="3667125"/>
            <a:ext cx="955675"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ja-JP" altLang="en-US" b="1" dirty="0">
                <a:latin typeface="KaiTi" pitchFamily="49" charset="-122"/>
                <a:ea typeface="KaiTi" pitchFamily="49" charset="-122"/>
              </a:rPr>
              <a:t>延期</a:t>
            </a:r>
            <a:endParaRPr lang="en-US" altLang="zh-CN" b="1" dirty="0">
              <a:latin typeface="KaiTi" pitchFamily="49" charset="-122"/>
              <a:ea typeface="KaiTi" pitchFamily="49" charset="-122"/>
            </a:endParaRPr>
          </a:p>
        </p:txBody>
      </p:sp>
      <p:sp>
        <p:nvSpPr>
          <p:cNvPr id="151572" name="Rectangle 54"/>
          <p:cNvSpPr>
            <a:spLocks noChangeArrowheads="1"/>
          </p:cNvSpPr>
          <p:nvPr/>
        </p:nvSpPr>
        <p:spPr bwMode="auto">
          <a:xfrm>
            <a:off x="4286250" y="3667125"/>
            <a:ext cx="820738"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zh-TW" altLang="en-US" b="1" dirty="0">
                <a:latin typeface="KaiTi" pitchFamily="49" charset="-122"/>
                <a:ea typeface="KaiTi" pitchFamily="49" charset="-122"/>
              </a:rPr>
              <a:t>準備</a:t>
            </a:r>
            <a:endParaRPr lang="en-US" altLang="zh-CN" b="1" dirty="0">
              <a:latin typeface="KaiTi" pitchFamily="49" charset="-122"/>
              <a:ea typeface="KaiTi" pitchFamily="49" charset="-122"/>
            </a:endParaRPr>
          </a:p>
        </p:txBody>
      </p:sp>
      <p:sp>
        <p:nvSpPr>
          <p:cNvPr id="151573" name="Rectangle 57"/>
          <p:cNvSpPr>
            <a:spLocks noChangeArrowheads="1"/>
          </p:cNvSpPr>
          <p:nvPr/>
        </p:nvSpPr>
        <p:spPr bwMode="auto">
          <a:xfrm>
            <a:off x="5146675" y="3667125"/>
            <a:ext cx="955675"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ja-JP" altLang="en-US" b="1" dirty="0">
                <a:latin typeface="KaiTi" pitchFamily="49" charset="-122"/>
                <a:ea typeface="KaiTi" pitchFamily="49" charset="-122"/>
              </a:rPr>
              <a:t>介</a:t>
            </a:r>
            <a:r>
              <a:rPr lang="zh-TW" altLang="en-US" b="1" dirty="0">
                <a:latin typeface="KaiTi" pitchFamily="49" charset="-122"/>
                <a:ea typeface="KaiTi" pitchFamily="49" charset="-122"/>
              </a:rPr>
              <a:t>紹</a:t>
            </a:r>
            <a:endParaRPr lang="en-US" altLang="zh-CN" b="1" dirty="0">
              <a:latin typeface="KaiTi" pitchFamily="49" charset="-122"/>
              <a:ea typeface="KaiTi" pitchFamily="49" charset="-122"/>
            </a:endParaRPr>
          </a:p>
        </p:txBody>
      </p:sp>
      <p:sp>
        <p:nvSpPr>
          <p:cNvPr id="151574" name="Rectangle 60"/>
          <p:cNvSpPr>
            <a:spLocks noChangeArrowheads="1"/>
          </p:cNvSpPr>
          <p:nvPr/>
        </p:nvSpPr>
        <p:spPr bwMode="auto">
          <a:xfrm>
            <a:off x="6235700" y="3667125"/>
            <a:ext cx="809625"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zh-TW" altLang="en-US" b="1" dirty="0">
                <a:latin typeface="KaiTi" pitchFamily="49" charset="-122"/>
                <a:ea typeface="KaiTi" pitchFamily="49" charset="-122"/>
                <a:cs typeface="华文细黑" charset="0"/>
              </a:rPr>
              <a:t>証據</a:t>
            </a:r>
            <a:endParaRPr lang="en-US" altLang="zh-CN" b="1" dirty="0">
              <a:latin typeface="KaiTi" pitchFamily="49" charset="-122"/>
              <a:ea typeface="KaiTi" pitchFamily="49" charset="-122"/>
            </a:endParaRPr>
          </a:p>
        </p:txBody>
      </p:sp>
      <p:sp>
        <p:nvSpPr>
          <p:cNvPr id="151575" name="Rectangle 63"/>
          <p:cNvSpPr>
            <a:spLocks noChangeArrowheads="1"/>
          </p:cNvSpPr>
          <p:nvPr/>
        </p:nvSpPr>
        <p:spPr bwMode="auto">
          <a:xfrm>
            <a:off x="7178675" y="3667125"/>
            <a:ext cx="735013"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zh-TW" altLang="en-US" b="1" dirty="0">
                <a:latin typeface="KaiTi" pitchFamily="49" charset="-122"/>
                <a:ea typeface="KaiTi" pitchFamily="49" charset="-122"/>
              </a:rPr>
              <a:t>偽証</a:t>
            </a:r>
            <a:endParaRPr lang="en-US" altLang="zh-CN" b="1" dirty="0">
              <a:latin typeface="KaiTi" pitchFamily="49" charset="-122"/>
              <a:ea typeface="KaiTi" pitchFamily="49" charset="-122"/>
            </a:endParaRPr>
          </a:p>
        </p:txBody>
      </p:sp>
      <p:sp>
        <p:nvSpPr>
          <p:cNvPr id="151576" name="Rectangle 66"/>
          <p:cNvSpPr>
            <a:spLocks noChangeArrowheads="1"/>
          </p:cNvSpPr>
          <p:nvPr/>
        </p:nvSpPr>
        <p:spPr bwMode="auto">
          <a:xfrm>
            <a:off x="8047038" y="3667125"/>
            <a:ext cx="1030287" cy="760413"/>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zh-TW" altLang="en-US" b="1" dirty="0">
                <a:latin typeface="KaiTi" pitchFamily="49" charset="-122"/>
                <a:ea typeface="KaiTi" pitchFamily="49" charset="-122"/>
              </a:rPr>
              <a:t>計劃</a:t>
            </a:r>
            <a:endParaRPr lang="en-US" altLang="zh-CN" b="1" dirty="0">
              <a:latin typeface="KaiTi" pitchFamily="49" charset="-122"/>
              <a:ea typeface="KaiTi" pitchFamily="49" charset="-122"/>
            </a:endParaRPr>
          </a:p>
        </p:txBody>
      </p:sp>
      <p:sp>
        <p:nvSpPr>
          <p:cNvPr id="151577" name="Rectangle 69"/>
          <p:cNvSpPr>
            <a:spLocks noChangeArrowheads="1"/>
          </p:cNvSpPr>
          <p:nvPr/>
        </p:nvSpPr>
        <p:spPr bwMode="auto">
          <a:xfrm>
            <a:off x="66675" y="4427538"/>
            <a:ext cx="9010650" cy="74612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en-US" altLang="zh-CN" sz="1400" b="1" dirty="0">
                <a:latin typeface="Times" charset="0"/>
                <a:ea typeface="SimSun" charset="0"/>
                <a:cs typeface="SimSun" charset="0"/>
              </a:rPr>
              <a:t> </a:t>
            </a:r>
          </a:p>
          <a:p>
            <a:pPr algn="ctr"/>
            <a:r>
              <a:rPr lang="ja-JP" altLang="en-US" b="1" dirty="0">
                <a:latin typeface="KaiTi" pitchFamily="49" charset="-122"/>
                <a:ea typeface="KaiTi" pitchFamily="49" charset="-122"/>
              </a:rPr>
              <a:t>巴勒斯坦</a:t>
            </a:r>
            <a:endParaRPr lang="en-US" altLang="zh-CN" sz="2200" b="1" dirty="0">
              <a:latin typeface="KaiTi" pitchFamily="49" charset="-122"/>
              <a:ea typeface="KaiTi" pitchFamily="49" charset="-122"/>
              <a:cs typeface="SimSun" charset="0"/>
            </a:endParaRPr>
          </a:p>
          <a:p>
            <a:pPr algn="ctr"/>
            <a:r>
              <a:rPr lang="en-US" altLang="zh-CN" sz="1400" b="1" dirty="0">
                <a:latin typeface="Times" charset="0"/>
                <a:ea typeface="SimSun" charset="0"/>
                <a:cs typeface="SimSun" charset="0"/>
              </a:rPr>
              <a:t> </a:t>
            </a:r>
          </a:p>
        </p:txBody>
      </p:sp>
      <p:sp>
        <p:nvSpPr>
          <p:cNvPr id="151578" name="Rectangle 72"/>
          <p:cNvSpPr>
            <a:spLocks noChangeArrowheads="1"/>
          </p:cNvSpPr>
          <p:nvPr/>
        </p:nvSpPr>
        <p:spPr bwMode="auto">
          <a:xfrm>
            <a:off x="66675" y="5173663"/>
            <a:ext cx="9010650" cy="846137"/>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nchor="ctr"/>
          <a:lstStyle/>
          <a:p>
            <a:pPr algn="ctr" eaLnBrk="1" hangingPunct="1"/>
            <a:r>
              <a:rPr lang="ja-JP" altLang="en-US" b="1" dirty="0">
                <a:latin typeface="KaiTi" pitchFamily="49" charset="-122"/>
                <a:ea typeface="KaiTi" pitchFamily="49" charset="-122"/>
              </a:rPr>
              <a:t>在</a:t>
            </a:r>
            <a:r>
              <a:rPr lang="zh-TW" altLang="en-US" b="1" dirty="0">
                <a:latin typeface="KaiTi" pitchFamily="49" charset="-122"/>
                <a:ea typeface="KaiTi" pitchFamily="49" charset="-122"/>
              </a:rPr>
              <a:t>主後</a:t>
            </a:r>
            <a:r>
              <a:rPr lang="en-US" altLang="zh-CN" sz="2200" b="1" dirty="0">
                <a:latin typeface="KaiTi" pitchFamily="49" charset="-122"/>
                <a:ea typeface="KaiTi" pitchFamily="49" charset="-122"/>
                <a:cs typeface="SimSun" charset="0"/>
              </a:rPr>
              <a:t>40</a:t>
            </a:r>
            <a:r>
              <a:rPr lang="zh-TW" altLang="en-US" sz="2200" b="1" dirty="0">
                <a:latin typeface="KaiTi" pitchFamily="49" charset="-122"/>
                <a:ea typeface="KaiTi" pitchFamily="49" charset="-122"/>
                <a:cs typeface="SimSun" charset="0"/>
              </a:rPr>
              <a:t>年寫</a:t>
            </a:r>
            <a:r>
              <a:rPr lang="ja-JP" altLang="en-US" b="1" dirty="0">
                <a:latin typeface="KaiTi" pitchFamily="49" charset="-122"/>
                <a:ea typeface="KaiTi" pitchFamily="49" charset="-122"/>
              </a:rPr>
              <a:t>下</a:t>
            </a:r>
            <a:endParaRPr lang="en-US" altLang="zh-CN" sz="2200" b="1" dirty="0">
              <a:latin typeface="KaiTi" pitchFamily="49" charset="-122"/>
              <a:ea typeface="KaiTi" pitchFamily="49" charset="-122"/>
              <a:cs typeface="SimSun" charset="0"/>
            </a:endParaRPr>
          </a:p>
          <a:p>
            <a:pPr algn="ctr"/>
            <a:r>
              <a:rPr lang="ja-JP" altLang="en-US" b="1" dirty="0">
                <a:latin typeface="KaiTi" pitchFamily="49" charset="-122"/>
                <a:ea typeface="KaiTi" pitchFamily="49" charset="-122"/>
              </a:rPr>
              <a:t>包括</a:t>
            </a:r>
            <a:r>
              <a:rPr lang="en-US" altLang="zh-CN" sz="2200" b="1" dirty="0">
                <a:latin typeface="KaiTi" pitchFamily="49" charset="-122"/>
                <a:ea typeface="KaiTi" pitchFamily="49" charset="-122"/>
                <a:cs typeface="SimSun" charset="0"/>
              </a:rPr>
              <a:t> 5</a:t>
            </a:r>
            <a:r>
              <a:rPr lang="zh-TW" altLang="en-US" sz="2200" b="1" dirty="0">
                <a:latin typeface="KaiTi" pitchFamily="49" charset="-122"/>
                <a:ea typeface="KaiTi" pitchFamily="49" charset="-122"/>
                <a:cs typeface="SimSun" charset="0"/>
              </a:rPr>
              <a:t>主前</a:t>
            </a:r>
            <a:r>
              <a:rPr lang="en-US" altLang="zh-TW" sz="2200" b="1" dirty="0">
                <a:latin typeface="KaiTi" pitchFamily="49" charset="-122"/>
                <a:ea typeface="KaiTi" pitchFamily="49" charset="-122"/>
                <a:cs typeface="SimSun" charset="0"/>
              </a:rPr>
              <a:t>–</a:t>
            </a:r>
            <a:r>
              <a:rPr lang="zh-TW" altLang="en-US" sz="2200" b="1" dirty="0">
                <a:latin typeface="KaiTi" pitchFamily="49" charset="-122"/>
                <a:ea typeface="KaiTi" pitchFamily="49" charset="-122"/>
                <a:cs typeface="SimSun" charset="0"/>
              </a:rPr>
              <a:t>主後</a:t>
            </a:r>
            <a:r>
              <a:rPr lang="en-US" altLang="zh-CN" sz="2200" b="1" dirty="0">
                <a:latin typeface="KaiTi" pitchFamily="49" charset="-122"/>
                <a:ea typeface="KaiTi" pitchFamily="49" charset="-122"/>
                <a:cs typeface="SimSun" charset="0"/>
              </a:rPr>
              <a:t> 33</a:t>
            </a:r>
          </a:p>
        </p:txBody>
      </p:sp>
      <p:sp>
        <p:nvSpPr>
          <p:cNvPr id="151579" name="Line 74"/>
          <p:cNvSpPr>
            <a:spLocks noChangeShapeType="1"/>
          </p:cNvSpPr>
          <p:nvPr/>
        </p:nvSpPr>
        <p:spPr bwMode="auto">
          <a:xfrm>
            <a:off x="0" y="2286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0" name="Line 75"/>
          <p:cNvSpPr>
            <a:spLocks noChangeShapeType="1"/>
          </p:cNvSpPr>
          <p:nvPr/>
        </p:nvSpPr>
        <p:spPr bwMode="auto">
          <a:xfrm>
            <a:off x="0" y="3810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1" name="Line 76"/>
          <p:cNvSpPr>
            <a:spLocks noChangeShapeType="1"/>
          </p:cNvSpPr>
          <p:nvPr/>
        </p:nvSpPr>
        <p:spPr bwMode="auto">
          <a:xfrm>
            <a:off x="-76200" y="4495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2" name="Line 77"/>
          <p:cNvSpPr>
            <a:spLocks noChangeShapeType="1"/>
          </p:cNvSpPr>
          <p:nvPr/>
        </p:nvSpPr>
        <p:spPr bwMode="auto">
          <a:xfrm>
            <a:off x="0" y="5105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3" name="Line 78"/>
          <p:cNvSpPr>
            <a:spLocks noChangeShapeType="1"/>
          </p:cNvSpPr>
          <p:nvPr/>
        </p:nvSpPr>
        <p:spPr bwMode="auto">
          <a:xfrm>
            <a:off x="1066800" y="990600"/>
            <a:ext cx="0" cy="3505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4" name="Line 79"/>
          <p:cNvSpPr>
            <a:spLocks noChangeShapeType="1"/>
          </p:cNvSpPr>
          <p:nvPr/>
        </p:nvSpPr>
        <p:spPr bwMode="auto">
          <a:xfrm>
            <a:off x="4267200" y="990600"/>
            <a:ext cx="0" cy="3505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5" name="Line 80"/>
          <p:cNvSpPr>
            <a:spLocks noChangeShapeType="1"/>
          </p:cNvSpPr>
          <p:nvPr/>
        </p:nvSpPr>
        <p:spPr bwMode="auto">
          <a:xfrm>
            <a:off x="7086600" y="990600"/>
            <a:ext cx="0" cy="3505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6" name="Line 81"/>
          <p:cNvSpPr>
            <a:spLocks noChangeShapeType="1"/>
          </p:cNvSpPr>
          <p:nvPr/>
        </p:nvSpPr>
        <p:spPr bwMode="auto">
          <a:xfrm>
            <a:off x="22098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7" name="Line 82"/>
          <p:cNvSpPr>
            <a:spLocks noChangeShapeType="1"/>
          </p:cNvSpPr>
          <p:nvPr/>
        </p:nvSpPr>
        <p:spPr bwMode="auto">
          <a:xfrm>
            <a:off x="31242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8" name="Line 83"/>
          <p:cNvSpPr>
            <a:spLocks noChangeShapeType="1"/>
          </p:cNvSpPr>
          <p:nvPr/>
        </p:nvSpPr>
        <p:spPr bwMode="auto">
          <a:xfrm>
            <a:off x="51054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89" name="Line 84"/>
          <p:cNvSpPr>
            <a:spLocks noChangeShapeType="1"/>
          </p:cNvSpPr>
          <p:nvPr/>
        </p:nvSpPr>
        <p:spPr bwMode="auto">
          <a:xfrm>
            <a:off x="62484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90" name="Line 85"/>
          <p:cNvSpPr>
            <a:spLocks noChangeShapeType="1"/>
          </p:cNvSpPr>
          <p:nvPr/>
        </p:nvSpPr>
        <p:spPr bwMode="auto">
          <a:xfrm>
            <a:off x="8001000" y="2286000"/>
            <a:ext cx="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26" name="Rectangle 86"/>
          <p:cNvSpPr>
            <a:spLocks noGrp="1" noChangeArrowheads="1"/>
          </p:cNvSpPr>
          <p:nvPr>
            <p:ph type="title" idx="4294967295"/>
          </p:nvPr>
        </p:nvSpPr>
        <p:spPr>
          <a:xfrm>
            <a:off x="381000" y="0"/>
            <a:ext cx="8229600" cy="990600"/>
          </a:xfrm>
          <a:effectLst/>
        </p:spPr>
        <p:txBody>
          <a:bodyPr/>
          <a:lstStyle/>
          <a:p>
            <a:pPr eaLnBrk="1" hangingPunct="1">
              <a:defRPr/>
            </a:pPr>
            <a:r>
              <a:rPr lang="zh-TW" altLang="en-US" b="1" dirty="0">
                <a:latin typeface="Arial" charset="0"/>
                <a:ea typeface="华文细黑" charset="0"/>
                <a:cs typeface="华文细黑" charset="0"/>
              </a:rPr>
              <a:t>馬</a:t>
            </a:r>
            <a:r>
              <a:rPr lang="ja-JP" altLang="en-US" b="1" dirty="0">
                <a:latin typeface="Arial" charset="0"/>
                <a:ea typeface="华文细黑" charset="0"/>
                <a:cs typeface="华文细黑" charset="0"/>
              </a:rPr>
              <a:t>太福音在</a:t>
            </a:r>
            <a:r>
              <a:rPr lang="zh-CN" altLang="en-US" b="1" dirty="0">
                <a:latin typeface="Arial" charset="0"/>
                <a:ea typeface="华文细黑" charset="0"/>
                <a:cs typeface="华文细黑" charset="0"/>
              </a:rPr>
              <a:t>九</a:t>
            </a:r>
            <a:r>
              <a:rPr lang="zh-TW" altLang="en-US" b="1" dirty="0">
                <a:latin typeface="Arial" charset="0"/>
                <a:ea typeface="华文细黑" charset="0"/>
                <a:cs typeface="华文细黑" charset="0"/>
              </a:rPr>
              <a:t>個</a:t>
            </a:r>
            <a:r>
              <a:rPr lang="ja-JP" altLang="en-US" b="1" dirty="0">
                <a:latin typeface="Arial" charset="0"/>
                <a:ea typeface="华文细黑" charset="0"/>
                <a:cs typeface="华文细黑" charset="0"/>
              </a:rPr>
              <a:t>部分</a:t>
            </a:r>
            <a:endParaRPr lang="en-US" b="1" dirty="0">
              <a:latin typeface="Arial"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37890" name="Picture 2" descr="bd06970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7200"/>
            <a:ext cx="4495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2" name="Text Box 3"/>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67</a:t>
            </a:r>
          </a:p>
        </p:txBody>
      </p:sp>
      <p:sp>
        <p:nvSpPr>
          <p:cNvPr id="37892" name="Text Box 4"/>
          <p:cNvSpPr txBox="1">
            <a:spLocks noChangeArrowheads="1"/>
          </p:cNvSpPr>
          <p:nvPr/>
        </p:nvSpPr>
        <p:spPr bwMode="auto">
          <a:xfrm>
            <a:off x="1295400" y="757148"/>
            <a:ext cx="2025650"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600" b="1" u="sng" dirty="0">
                <a:ea typeface="楷体" charset="0"/>
                <a:cs typeface="楷体" charset="0"/>
              </a:rPr>
              <a:t>關鍵</a:t>
            </a:r>
            <a:r>
              <a:rPr lang="en-US" altLang="zh-CN" sz="3600" b="1" u="sng" dirty="0">
                <a:ea typeface="楷体" charset="0"/>
                <a:cs typeface="楷体" charset="0"/>
              </a:rPr>
              <a:t>字</a:t>
            </a:r>
            <a:endParaRPr lang="en-US" altLang="zh-CN" sz="3600" b="1" u="sng" dirty="0">
              <a:latin typeface="Times" charset="0"/>
              <a:ea typeface="楷体" charset="0"/>
              <a:cs typeface="楷体" charset="0"/>
            </a:endParaRPr>
          </a:p>
          <a:p>
            <a:pPr algn="ctr" eaLnBrk="1" hangingPunct="1"/>
            <a:r>
              <a:rPr lang="zh-CN" altLang="en-US" sz="3600" b="1" dirty="0">
                <a:solidFill>
                  <a:srgbClr val="FF1321"/>
                </a:solidFill>
                <a:latin typeface="Times" charset="0"/>
                <a:ea typeface="楷体" charset="0"/>
                <a:cs typeface="楷体" charset="0"/>
              </a:rPr>
              <a:t>天</a:t>
            </a:r>
            <a:r>
              <a:rPr lang="zh-TW" altLang="en-US" sz="3600" b="1" dirty="0">
                <a:solidFill>
                  <a:srgbClr val="FF1321"/>
                </a:solidFill>
                <a:latin typeface="Times" charset="0"/>
                <a:ea typeface="楷体" charset="0"/>
                <a:cs typeface="楷体" charset="0"/>
              </a:rPr>
              <a:t>國</a:t>
            </a:r>
            <a:endParaRPr lang="zh-CN" altLang="en-US" sz="3600" b="1" dirty="0">
              <a:solidFill>
                <a:srgbClr val="FF1321"/>
              </a:solidFill>
              <a:latin typeface="Times" charset="0"/>
              <a:ea typeface="楷体" charset="0"/>
              <a:cs typeface="楷体" charset="0"/>
            </a:endParaRPr>
          </a:p>
        </p:txBody>
      </p:sp>
      <p:sp>
        <p:nvSpPr>
          <p:cNvPr id="37893" name="Text Box 5"/>
          <p:cNvSpPr txBox="1">
            <a:spLocks noChangeArrowheads="1"/>
          </p:cNvSpPr>
          <p:nvPr/>
        </p:nvSpPr>
        <p:spPr bwMode="auto">
          <a:xfrm>
            <a:off x="5715000" y="959569"/>
            <a:ext cx="3048000" cy="3311676"/>
          </a:xfrm>
          <a:prstGeom prst="rect">
            <a:avLst/>
          </a:prstGeom>
          <a:solidFill>
            <a:srgbClr val="CC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buClr>
                <a:schemeClr val="tx2"/>
              </a:buClr>
              <a:buSzPct val="115000"/>
            </a:pPr>
            <a:r>
              <a:rPr lang="zh-TW" altLang="en-US" b="1" u="sng" dirty="0">
                <a:solidFill>
                  <a:schemeClr val="tx2"/>
                </a:solidFill>
                <a:ea typeface="楷体" charset="0"/>
                <a:cs typeface="楷体" charset="0"/>
              </a:rPr>
              <a:t>關鍵經節</a:t>
            </a:r>
            <a:endParaRPr lang="en-US" altLang="zh-CN" sz="2800" b="1" dirty="0">
              <a:solidFill>
                <a:schemeClr val="tx2"/>
              </a:solidFill>
              <a:latin typeface="Times" charset="0"/>
              <a:ea typeface="楷体" charset="0"/>
              <a:cs typeface="楷体" charset="0"/>
            </a:endParaRPr>
          </a:p>
          <a:p>
            <a:pPr algn="ctr" eaLnBrk="1" hangingPunct="1">
              <a:lnSpc>
                <a:spcPct val="90000"/>
              </a:lnSpc>
              <a:spcBef>
                <a:spcPct val="20000"/>
              </a:spcBef>
              <a:buClr>
                <a:schemeClr val="tx2"/>
              </a:buClr>
              <a:buSzPct val="115000"/>
            </a:pPr>
            <a:r>
              <a:rPr lang="en-US" altLang="zh-CN" sz="2800" b="1" dirty="0">
                <a:solidFill>
                  <a:schemeClr val="tx2"/>
                </a:solidFill>
                <a:latin typeface="Times" charset="0"/>
                <a:ea typeface="SimSun" charset="0"/>
                <a:cs typeface="SimSun" charset="0"/>
              </a:rPr>
              <a:t>“</a:t>
            </a:r>
            <a:r>
              <a:rPr lang="zh-CN" altLang="en-US" sz="2800" b="1" dirty="0">
                <a:solidFill>
                  <a:schemeClr val="tx2"/>
                </a:solidFill>
                <a:latin typeface="楷体" charset="0"/>
                <a:ea typeface="楷体" charset="0"/>
                <a:cs typeface="楷体" charset="0"/>
              </a:rPr>
              <a:t>要</a:t>
            </a:r>
            <a:r>
              <a:rPr lang="zh-TW" altLang="en-US" sz="2800" b="1" dirty="0">
                <a:solidFill>
                  <a:schemeClr val="tx2"/>
                </a:solidFill>
                <a:latin typeface="楷体" charset="0"/>
                <a:ea typeface="楷体" charset="0"/>
                <a:cs typeface="楷体" charset="0"/>
              </a:rPr>
              <a:t>對錫</a:t>
            </a:r>
            <a:r>
              <a:rPr lang="zh-CN" altLang="en-US" sz="2800" b="1" dirty="0">
                <a:solidFill>
                  <a:schemeClr val="tx2"/>
                </a:solidFill>
                <a:latin typeface="楷体" charset="0"/>
                <a:ea typeface="楷体" charset="0"/>
                <a:cs typeface="楷体" charset="0"/>
              </a:rPr>
              <a:t>安的居民</a:t>
            </a:r>
            <a:r>
              <a:rPr lang="zh-TW" altLang="en-US" sz="2800" b="1" dirty="0">
                <a:solidFill>
                  <a:schemeClr val="tx2"/>
                </a:solidFill>
                <a:latin typeface="楷体" charset="0"/>
                <a:ea typeface="楷体" charset="0"/>
                <a:cs typeface="楷体" charset="0"/>
              </a:rPr>
              <a:t>說</a:t>
            </a:r>
            <a:r>
              <a:rPr lang="en-US" altLang="zh-CN" sz="2800" b="1" dirty="0">
                <a:solidFill>
                  <a:schemeClr val="tx2"/>
                </a:solidFill>
                <a:latin typeface="楷体" charset="0"/>
                <a:ea typeface="楷体" charset="0"/>
                <a:cs typeface="楷体" charset="0"/>
              </a:rPr>
              <a:t>, ‘</a:t>
            </a:r>
            <a:r>
              <a:rPr lang="zh-CN" altLang="en-US" sz="2800" b="1" dirty="0">
                <a:solidFill>
                  <a:schemeClr val="tx2"/>
                </a:solidFill>
                <a:latin typeface="楷体" charset="0"/>
                <a:ea typeface="楷体" charset="0"/>
                <a:cs typeface="楷体" charset="0"/>
              </a:rPr>
              <a:t>看哪</a:t>
            </a:r>
            <a:r>
              <a:rPr lang="en-US" altLang="zh-CN" sz="2800" b="1" dirty="0">
                <a:solidFill>
                  <a:schemeClr val="tx2"/>
                </a:solidFill>
                <a:latin typeface="楷体" charset="0"/>
                <a:ea typeface="楷体" charset="0"/>
                <a:cs typeface="楷体" charset="0"/>
              </a:rPr>
              <a:t>,</a:t>
            </a:r>
            <a:r>
              <a:rPr lang="zh-CN" altLang="en-US" sz="2800" b="1" dirty="0">
                <a:solidFill>
                  <a:schemeClr val="tx2"/>
                </a:solidFill>
                <a:latin typeface="楷体" charset="0"/>
                <a:ea typeface="楷体" charset="0"/>
                <a:cs typeface="楷体" charset="0"/>
              </a:rPr>
              <a:t>你的王</a:t>
            </a:r>
            <a:r>
              <a:rPr lang="zh-TW" altLang="en-US" sz="2800" b="1" dirty="0">
                <a:solidFill>
                  <a:schemeClr val="tx2"/>
                </a:solidFill>
                <a:latin typeface="楷体" charset="0"/>
                <a:ea typeface="楷体" charset="0"/>
                <a:cs typeface="楷体" charset="0"/>
              </a:rPr>
              <a:t>來</a:t>
            </a:r>
            <a:r>
              <a:rPr lang="zh-CN" altLang="en-US" sz="2800" b="1" dirty="0">
                <a:solidFill>
                  <a:schemeClr val="tx2"/>
                </a:solidFill>
                <a:latin typeface="楷体" charset="0"/>
                <a:ea typeface="楷体" charset="0"/>
                <a:cs typeface="楷体" charset="0"/>
              </a:rPr>
              <a:t>到你</a:t>
            </a:r>
            <a:r>
              <a:rPr lang="zh-TW" altLang="en-US" sz="2800" b="1" dirty="0">
                <a:solidFill>
                  <a:schemeClr val="tx2"/>
                </a:solidFill>
                <a:latin typeface="楷体" charset="0"/>
                <a:ea typeface="楷体" charset="0"/>
                <a:cs typeface="楷体" charset="0"/>
              </a:rPr>
              <a:t>這裏</a:t>
            </a:r>
            <a:r>
              <a:rPr lang="zh-CN" altLang="en-US" sz="2800" b="1" dirty="0">
                <a:solidFill>
                  <a:schemeClr val="tx2"/>
                </a:solidFill>
                <a:latin typeface="楷体" charset="0"/>
                <a:ea typeface="楷体" charset="0"/>
                <a:cs typeface="楷体" charset="0"/>
              </a:rPr>
              <a:t>，是温柔的，又</a:t>
            </a:r>
            <a:r>
              <a:rPr lang="zh-TW" altLang="en-US" sz="2800" b="1" dirty="0">
                <a:solidFill>
                  <a:schemeClr val="tx2"/>
                </a:solidFill>
                <a:latin typeface="楷体" charset="0"/>
                <a:ea typeface="楷体" charset="0"/>
                <a:cs typeface="楷体" charset="0"/>
              </a:rPr>
              <a:t>騎</a:t>
            </a:r>
            <a:r>
              <a:rPr lang="zh-CN" altLang="en-US" sz="2800" b="1" dirty="0">
                <a:solidFill>
                  <a:schemeClr val="tx2"/>
                </a:solidFill>
                <a:latin typeface="楷体" charset="0"/>
                <a:ea typeface="楷体" charset="0"/>
                <a:cs typeface="楷体" charset="0"/>
              </a:rPr>
              <a:t>着</a:t>
            </a:r>
            <a:r>
              <a:rPr lang="zh-TW" altLang="en-US" sz="2800" b="1" dirty="0">
                <a:solidFill>
                  <a:schemeClr val="tx2"/>
                </a:solidFill>
                <a:latin typeface="楷体" charset="0"/>
                <a:ea typeface="楷体" charset="0"/>
                <a:cs typeface="楷体" charset="0"/>
              </a:rPr>
              <a:t>驢</a:t>
            </a:r>
            <a:r>
              <a:rPr lang="zh-CN" altLang="en-US" sz="2800" b="1" dirty="0">
                <a:solidFill>
                  <a:schemeClr val="tx2"/>
                </a:solidFill>
                <a:latin typeface="楷体" charset="0"/>
                <a:ea typeface="楷体" charset="0"/>
                <a:cs typeface="楷体" charset="0"/>
              </a:rPr>
              <a:t> 就是</a:t>
            </a:r>
            <a:r>
              <a:rPr lang="zh-TW" altLang="en-US" sz="2800" b="1" dirty="0">
                <a:solidFill>
                  <a:schemeClr val="tx2"/>
                </a:solidFill>
                <a:latin typeface="楷体" charset="0"/>
                <a:ea typeface="楷体" charset="0"/>
                <a:cs typeface="楷体" charset="0"/>
              </a:rPr>
              <a:t>騎</a:t>
            </a:r>
            <a:r>
              <a:rPr lang="zh-CN" altLang="en-US" sz="2800" b="1" dirty="0">
                <a:solidFill>
                  <a:schemeClr val="tx2"/>
                </a:solidFill>
                <a:latin typeface="楷体" charset="0"/>
                <a:ea typeface="楷体" charset="0"/>
                <a:cs typeface="楷体" charset="0"/>
              </a:rPr>
              <a:t>着</a:t>
            </a:r>
            <a:r>
              <a:rPr lang="zh-TW" altLang="en-US" sz="2800" b="1" dirty="0">
                <a:solidFill>
                  <a:schemeClr val="tx2"/>
                </a:solidFill>
                <a:latin typeface="楷体" charset="0"/>
                <a:ea typeface="楷体" charset="0"/>
                <a:cs typeface="楷体" charset="0"/>
              </a:rPr>
              <a:t>驢駒</a:t>
            </a:r>
            <a:r>
              <a:rPr lang="zh-CN" altLang="en-US" sz="2800" b="1" dirty="0">
                <a:solidFill>
                  <a:schemeClr val="tx2"/>
                </a:solidFill>
                <a:latin typeface="楷体" charset="0"/>
                <a:ea typeface="楷体" charset="0"/>
                <a:cs typeface="楷体" charset="0"/>
              </a:rPr>
              <a:t>子 ’”</a:t>
            </a:r>
          </a:p>
          <a:p>
            <a:pPr algn="ctr" eaLnBrk="1" hangingPunct="1">
              <a:lnSpc>
                <a:spcPct val="90000"/>
              </a:lnSpc>
              <a:spcBef>
                <a:spcPct val="20000"/>
              </a:spcBef>
              <a:buClr>
                <a:schemeClr val="tx2"/>
              </a:buClr>
              <a:buSzPct val="115000"/>
            </a:pPr>
            <a:r>
              <a:rPr lang="zh-CN" altLang="en-US" sz="2800" b="1" dirty="0">
                <a:solidFill>
                  <a:schemeClr val="tx2"/>
                </a:solidFill>
                <a:latin typeface="Times" charset="0"/>
                <a:ea typeface="SimSun" charset="0"/>
                <a:cs typeface="SimSun" charset="0"/>
              </a:rPr>
              <a:t> </a:t>
            </a:r>
            <a:r>
              <a:rPr lang="en-US" altLang="zh-CN" sz="2800" b="1" dirty="0">
                <a:solidFill>
                  <a:schemeClr val="tx2"/>
                </a:solidFill>
                <a:latin typeface="Times" charset="0"/>
                <a:ea typeface="SimSun" charset="0"/>
                <a:cs typeface="SimSun" charset="0"/>
              </a:rPr>
              <a:t>(</a:t>
            </a:r>
            <a:r>
              <a:rPr lang="zh-CN" altLang="en-US" sz="2800" b="1" dirty="0">
                <a:solidFill>
                  <a:schemeClr val="tx2"/>
                </a:solidFill>
                <a:latin typeface="楷体" charset="0"/>
                <a:ea typeface="楷体" charset="0"/>
                <a:cs typeface="楷体" charset="0"/>
              </a:rPr>
              <a:t>太</a:t>
            </a:r>
            <a:r>
              <a:rPr lang="en-US" altLang="zh-CN" sz="2800" b="1" dirty="0">
                <a:solidFill>
                  <a:schemeClr val="tx2"/>
                </a:solidFill>
                <a:latin typeface="Times" charset="0"/>
                <a:ea typeface="SimSun" charset="0"/>
                <a:cs typeface="SimSun" charset="0"/>
              </a:rPr>
              <a:t>21:5)</a:t>
            </a:r>
          </a:p>
        </p:txBody>
      </p:sp>
      <p:sp>
        <p:nvSpPr>
          <p:cNvPr id="37894" name="Text Box 6"/>
          <p:cNvSpPr txBox="1">
            <a:spLocks noChangeArrowheads="1"/>
          </p:cNvSpPr>
          <p:nvPr/>
        </p:nvSpPr>
        <p:spPr bwMode="auto">
          <a:xfrm>
            <a:off x="304800" y="2817813"/>
            <a:ext cx="4267200" cy="3446462"/>
          </a:xfrm>
          <a:prstGeom prst="rect">
            <a:avLst/>
          </a:prstGeom>
          <a:solidFill>
            <a:srgbClr val="CC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u="sng" dirty="0">
                <a:solidFill>
                  <a:schemeClr val="tx2"/>
                </a:solidFill>
                <a:latin typeface="楷体" charset="0"/>
                <a:ea typeface="楷体" charset="0"/>
                <a:cs typeface="楷体" charset="0"/>
              </a:rPr>
              <a:t>關鍵經節</a:t>
            </a:r>
            <a:endParaRPr lang="zh-CN" altLang="en-US" b="1" u="sng" dirty="0">
              <a:solidFill>
                <a:schemeClr val="tx2"/>
              </a:solidFill>
              <a:latin typeface="楷体" charset="0"/>
              <a:ea typeface="楷体" charset="0"/>
              <a:cs typeface="楷体" charset="0"/>
            </a:endParaRPr>
          </a:p>
          <a:p>
            <a:pPr algn="ctr" eaLnBrk="1" hangingPunct="1"/>
            <a:r>
              <a:rPr lang="en-US" altLang="zh-CN" sz="2800" b="1" dirty="0">
                <a:solidFill>
                  <a:schemeClr val="tx2"/>
                </a:solidFill>
                <a:latin typeface="楷体" charset="0"/>
                <a:ea typeface="楷体" charset="0"/>
                <a:cs typeface="楷体" charset="0"/>
              </a:rPr>
              <a:t>“</a:t>
            </a:r>
            <a:r>
              <a:rPr lang="zh-CN" altLang="en-US" sz="2800" b="1" dirty="0">
                <a:solidFill>
                  <a:schemeClr val="tx2"/>
                </a:solidFill>
                <a:latin typeface="楷体" charset="0"/>
                <a:ea typeface="楷体" charset="0"/>
                <a:cs typeface="楷体" charset="0"/>
              </a:rPr>
              <a:t>西</a:t>
            </a:r>
            <a:r>
              <a:rPr lang="zh-TW" altLang="en-US" sz="2800" b="1" dirty="0">
                <a:solidFill>
                  <a:schemeClr val="tx2"/>
                </a:solidFill>
                <a:latin typeface="楷体" charset="0"/>
                <a:ea typeface="楷体" charset="0"/>
                <a:cs typeface="楷体" charset="0"/>
              </a:rPr>
              <a:t>門</a:t>
            </a:r>
            <a:r>
              <a:rPr lang="zh-CN" altLang="en-US" sz="2800" b="1" dirty="0">
                <a:solidFill>
                  <a:schemeClr val="tx2"/>
                </a:solidFill>
                <a:latin typeface="楷体" charset="0"/>
                <a:ea typeface="楷体" charset="0"/>
                <a:cs typeface="楷体" charset="0"/>
              </a:rPr>
              <a:t>彼得回答</a:t>
            </a:r>
            <a:r>
              <a:rPr lang="zh-TW" altLang="en-US" sz="2800" b="1" dirty="0">
                <a:solidFill>
                  <a:schemeClr val="tx2"/>
                </a:solidFill>
                <a:latin typeface="楷体" charset="0"/>
                <a:ea typeface="楷体" charset="0"/>
                <a:cs typeface="楷体" charset="0"/>
              </a:rPr>
              <a:t>說</a:t>
            </a:r>
            <a:r>
              <a:rPr lang="en-US" altLang="zh-CN" sz="2800" b="1" dirty="0">
                <a:solidFill>
                  <a:schemeClr val="tx2"/>
                </a:solidFill>
                <a:latin typeface="楷体" charset="0"/>
                <a:ea typeface="楷体" charset="0"/>
                <a:cs typeface="楷体" charset="0"/>
              </a:rPr>
              <a:t>, ‘</a:t>
            </a:r>
            <a:r>
              <a:rPr lang="zh-CN" altLang="en-US" sz="2800" b="1" dirty="0">
                <a:solidFill>
                  <a:schemeClr val="tx2"/>
                </a:solidFill>
                <a:latin typeface="楷体" charset="0"/>
                <a:ea typeface="楷体" charset="0"/>
                <a:cs typeface="楷体" charset="0"/>
              </a:rPr>
              <a:t>你是基督，是永生神的</a:t>
            </a:r>
            <a:r>
              <a:rPr lang="zh-TW" altLang="en-US" sz="2800" b="1" dirty="0">
                <a:solidFill>
                  <a:schemeClr val="tx2"/>
                </a:solidFill>
                <a:latin typeface="楷体" charset="0"/>
                <a:ea typeface="楷体" charset="0"/>
                <a:cs typeface="楷体" charset="0"/>
              </a:rPr>
              <a:t>兒</a:t>
            </a:r>
            <a:r>
              <a:rPr lang="zh-CN" altLang="en-US" sz="2800" b="1" dirty="0">
                <a:solidFill>
                  <a:schemeClr val="tx2"/>
                </a:solidFill>
                <a:latin typeface="楷体" charset="0"/>
                <a:ea typeface="楷体" charset="0"/>
                <a:cs typeface="楷体" charset="0"/>
              </a:rPr>
              <a:t>子。</a:t>
            </a:r>
            <a:r>
              <a:rPr lang="en-US" altLang="zh-CN" sz="2800" b="1" dirty="0">
                <a:solidFill>
                  <a:schemeClr val="tx2"/>
                </a:solidFill>
                <a:latin typeface="楷体" charset="0"/>
                <a:ea typeface="楷体" charset="0"/>
                <a:cs typeface="楷体" charset="0"/>
              </a:rPr>
              <a:t>’</a:t>
            </a:r>
            <a:r>
              <a:rPr lang="zh-CN" altLang="en-US" sz="2800" b="1" dirty="0">
                <a:solidFill>
                  <a:schemeClr val="tx2"/>
                </a:solidFill>
                <a:latin typeface="楷体" charset="0"/>
                <a:ea typeface="楷体" charset="0"/>
                <a:cs typeface="楷体" charset="0"/>
              </a:rPr>
              <a:t>耶</a:t>
            </a:r>
            <a:r>
              <a:rPr lang="zh-TW" altLang="en-US" sz="2800" b="1" dirty="0">
                <a:solidFill>
                  <a:schemeClr val="tx2"/>
                </a:solidFill>
                <a:latin typeface="楷体" charset="0"/>
                <a:ea typeface="楷体" charset="0"/>
                <a:cs typeface="楷体" charset="0"/>
              </a:rPr>
              <a:t>穌對他說</a:t>
            </a:r>
            <a:r>
              <a:rPr lang="zh-CN" altLang="en-US" sz="2800" b="1" dirty="0">
                <a:solidFill>
                  <a:schemeClr val="tx2"/>
                </a:solidFill>
                <a:latin typeface="楷体" charset="0"/>
                <a:ea typeface="楷体" charset="0"/>
                <a:cs typeface="楷体" charset="0"/>
              </a:rPr>
              <a:t>，  </a:t>
            </a:r>
            <a:r>
              <a:rPr lang="en-US" altLang="zh-CN" sz="2800" b="1" dirty="0">
                <a:solidFill>
                  <a:schemeClr val="tx2"/>
                </a:solidFill>
                <a:latin typeface="楷体" charset="0"/>
                <a:ea typeface="楷体" charset="0"/>
                <a:cs typeface="楷体" charset="0"/>
              </a:rPr>
              <a:t> ‘…</a:t>
            </a:r>
            <a:r>
              <a:rPr lang="zh-CN" altLang="en-US" sz="2800" b="1" dirty="0">
                <a:solidFill>
                  <a:schemeClr val="tx2"/>
                </a:solidFill>
                <a:latin typeface="楷体" charset="0"/>
                <a:ea typeface="楷体" charset="0"/>
                <a:cs typeface="楷体" charset="0"/>
              </a:rPr>
              <a:t>你是</a:t>
            </a:r>
            <a:r>
              <a:rPr lang="zh-CN" altLang="en-US" b="1" dirty="0">
                <a:solidFill>
                  <a:schemeClr val="tx2"/>
                </a:solidFill>
                <a:latin typeface="楷体" charset="0"/>
                <a:ea typeface="楷体" charset="0"/>
                <a:cs typeface="楷体" charset="0"/>
              </a:rPr>
              <a:t>彼得</a:t>
            </a:r>
            <a:r>
              <a:rPr lang="en-US" altLang="zh-CN" sz="2800" b="1" dirty="0">
                <a:solidFill>
                  <a:schemeClr val="tx2"/>
                </a:solidFill>
                <a:latin typeface="楷体" charset="0"/>
                <a:ea typeface="楷体" charset="0"/>
                <a:cs typeface="楷体" charset="0"/>
              </a:rPr>
              <a:t>,</a:t>
            </a:r>
            <a:r>
              <a:rPr lang="zh-CN" altLang="en-US" sz="2800" b="1" dirty="0">
                <a:solidFill>
                  <a:schemeClr val="tx2"/>
                </a:solidFill>
                <a:latin typeface="楷体" charset="0"/>
                <a:ea typeface="楷体" charset="0"/>
                <a:cs typeface="楷体" charset="0"/>
              </a:rPr>
              <a:t>我要把我的教</a:t>
            </a:r>
            <a:r>
              <a:rPr lang="zh-TW" altLang="en-US" sz="2800" b="1" dirty="0">
                <a:solidFill>
                  <a:schemeClr val="tx2"/>
                </a:solidFill>
                <a:latin typeface="楷体" charset="0"/>
                <a:ea typeface="楷体" charset="0"/>
                <a:cs typeface="楷体" charset="0"/>
              </a:rPr>
              <a:t>會</a:t>
            </a:r>
            <a:r>
              <a:rPr lang="zh-CN" altLang="en-US" sz="2800" b="1" dirty="0">
                <a:solidFill>
                  <a:schemeClr val="tx2"/>
                </a:solidFill>
                <a:latin typeface="楷体" charset="0"/>
                <a:ea typeface="楷体" charset="0"/>
                <a:cs typeface="楷体" charset="0"/>
              </a:rPr>
              <a:t>建造在</a:t>
            </a:r>
            <a:r>
              <a:rPr lang="zh-TW" altLang="en-US" sz="2800" b="1" dirty="0">
                <a:solidFill>
                  <a:schemeClr val="tx2"/>
                </a:solidFill>
                <a:latin typeface="楷体" charset="0"/>
                <a:ea typeface="楷体" charset="0"/>
                <a:cs typeface="楷体" charset="0"/>
              </a:rPr>
              <a:t>這</a:t>
            </a:r>
            <a:r>
              <a:rPr lang="zh-CN" altLang="en-US" sz="2800" b="1" dirty="0">
                <a:solidFill>
                  <a:schemeClr val="tx2"/>
                </a:solidFill>
                <a:latin typeface="楷体" charset="0"/>
                <a:ea typeface="楷体" charset="0"/>
                <a:cs typeface="楷体" charset="0"/>
              </a:rPr>
              <a:t>岩石上；</a:t>
            </a:r>
            <a:r>
              <a:rPr lang="zh-TW" altLang="en-US" sz="2800" b="1" dirty="0">
                <a:solidFill>
                  <a:schemeClr val="tx2"/>
                </a:solidFill>
                <a:latin typeface="楷体" charset="0"/>
                <a:ea typeface="楷体" charset="0"/>
                <a:cs typeface="楷体" charset="0"/>
              </a:rPr>
              <a:t>陰間</a:t>
            </a:r>
            <a:r>
              <a:rPr lang="zh-CN" altLang="en-US" sz="2800" b="1" dirty="0">
                <a:solidFill>
                  <a:schemeClr val="tx2"/>
                </a:solidFill>
                <a:latin typeface="楷体" charset="0"/>
                <a:ea typeface="楷体" charset="0"/>
                <a:cs typeface="楷体" charset="0"/>
              </a:rPr>
              <a:t>的</a:t>
            </a:r>
            <a:r>
              <a:rPr lang="zh-TW" altLang="en-US" sz="2800" b="1" dirty="0">
                <a:solidFill>
                  <a:schemeClr val="tx2"/>
                </a:solidFill>
                <a:latin typeface="楷体" charset="0"/>
                <a:ea typeface="楷体" charset="0"/>
                <a:cs typeface="楷体" charset="0"/>
              </a:rPr>
              <a:t>權</a:t>
            </a:r>
            <a:r>
              <a:rPr lang="zh-CN" altLang="en-US" sz="2800" b="1" dirty="0">
                <a:solidFill>
                  <a:schemeClr val="tx2"/>
                </a:solidFill>
                <a:latin typeface="楷体" charset="0"/>
                <a:ea typeface="楷体" charset="0"/>
                <a:cs typeface="楷体" charset="0"/>
              </a:rPr>
              <a:t>柄不能</a:t>
            </a:r>
            <a:r>
              <a:rPr lang="zh-TW" altLang="en-US" sz="2800" b="1" dirty="0">
                <a:solidFill>
                  <a:schemeClr val="tx2"/>
                </a:solidFill>
                <a:latin typeface="楷体" charset="0"/>
                <a:ea typeface="楷体" charset="0"/>
                <a:cs typeface="楷体" charset="0"/>
              </a:rPr>
              <a:t>勝過</a:t>
            </a:r>
            <a:r>
              <a:rPr lang="zh-CN" altLang="en-US" sz="2800" b="1" dirty="0">
                <a:solidFill>
                  <a:schemeClr val="tx2"/>
                </a:solidFill>
                <a:latin typeface="楷体" charset="0"/>
                <a:ea typeface="楷体" charset="0"/>
                <a:cs typeface="楷体" charset="0"/>
              </a:rPr>
              <a:t>他</a:t>
            </a:r>
            <a:r>
              <a:rPr lang="en-US" altLang="zh-CN" sz="2800" b="1" dirty="0">
                <a:solidFill>
                  <a:schemeClr val="tx2"/>
                </a:solidFill>
                <a:latin typeface="Times" charset="0"/>
                <a:ea typeface="SimSun" charset="0"/>
                <a:cs typeface="SimSun" charset="0"/>
              </a:rPr>
              <a:t>’ </a:t>
            </a:r>
          </a:p>
          <a:p>
            <a:pPr algn="ctr" eaLnBrk="1" hangingPunct="1"/>
            <a:r>
              <a:rPr lang="en-US" altLang="zh-CN" sz="2800" b="1" dirty="0">
                <a:solidFill>
                  <a:schemeClr val="tx2"/>
                </a:solidFill>
                <a:latin typeface="Times" charset="0"/>
                <a:ea typeface="SimSun" charset="0"/>
                <a:cs typeface="SimSun" charset="0"/>
              </a:rPr>
              <a:t>(</a:t>
            </a:r>
            <a:r>
              <a:rPr lang="zh-CN" altLang="en-US" sz="2800" b="1" dirty="0">
                <a:solidFill>
                  <a:schemeClr val="tx2"/>
                </a:solidFill>
                <a:latin typeface="楷体" charset="0"/>
                <a:ea typeface="楷体" charset="0"/>
                <a:cs typeface="楷体" charset="0"/>
              </a:rPr>
              <a:t>太</a:t>
            </a:r>
            <a:r>
              <a:rPr lang="zh-CN" altLang="en-US" sz="2800" b="1" dirty="0">
                <a:solidFill>
                  <a:schemeClr val="tx2"/>
                </a:solidFill>
                <a:latin typeface="Times" charset="0"/>
                <a:ea typeface="SimSun" charset="0"/>
                <a:cs typeface="SimSun" charset="0"/>
              </a:rPr>
              <a:t> </a:t>
            </a:r>
            <a:r>
              <a:rPr lang="en-US" altLang="zh-CN" sz="2800" b="1" dirty="0">
                <a:solidFill>
                  <a:schemeClr val="tx2"/>
                </a:solidFill>
                <a:latin typeface="Times" charset="0"/>
                <a:ea typeface="SimSun" charset="0"/>
                <a:cs typeface="SimSun" charset="0"/>
              </a:rPr>
              <a:t>16:16-18)</a:t>
            </a:r>
          </a:p>
        </p:txBody>
      </p:sp>
      <p:sp>
        <p:nvSpPr>
          <p:cNvPr id="153606" name="Text Box 7"/>
          <p:cNvSpPr txBox="1">
            <a:spLocks noChangeArrowheads="1"/>
          </p:cNvSpPr>
          <p:nvPr/>
        </p:nvSpPr>
        <p:spPr bwMode="auto">
          <a:xfrm>
            <a:off x="3505200" y="1752600"/>
            <a:ext cx="2362200" cy="64135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3600" dirty="0">
                <a:solidFill>
                  <a:schemeClr val="bg1"/>
                </a:solidFill>
                <a:ea typeface="楷体" charset="0"/>
                <a:cs typeface="楷体" charset="0"/>
              </a:rPr>
              <a:t>馬</a:t>
            </a:r>
            <a:r>
              <a:rPr lang="zh-CN" altLang="en-US" sz="3600" dirty="0">
                <a:solidFill>
                  <a:schemeClr val="bg1"/>
                </a:solidFill>
                <a:ea typeface="楷体" charset="0"/>
                <a:cs typeface="楷体" charset="0"/>
              </a:rPr>
              <a:t>太福音</a:t>
            </a:r>
          </a:p>
        </p:txBody>
      </p:sp>
      <p:pic>
        <p:nvPicPr>
          <p:cNvPr id="37896" name="Picture 8" descr="pe03254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4098925"/>
            <a:ext cx="3581400"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7" name="Rectangle 9"/>
          <p:cNvSpPr>
            <a:spLocks noGrp="1" noChangeArrowheads="1"/>
          </p:cNvSpPr>
          <p:nvPr>
            <p:ph type="title"/>
          </p:nvPr>
        </p:nvSpPr>
        <p:spPr>
          <a:xfrm>
            <a:off x="304800" y="0"/>
            <a:ext cx="8229600" cy="762000"/>
          </a:xfrm>
          <a:effectLst>
            <a:outerShdw blurRad="63500" dist="35921" dir="2700000" algn="ctr" rotWithShape="0">
              <a:schemeClr val="tx2">
                <a:alpha val="74998"/>
              </a:schemeClr>
            </a:outerShdw>
          </a:effectLst>
        </p:spPr>
        <p:txBody>
          <a:bodyPr/>
          <a:lstStyle/>
          <a:p>
            <a:pPr eaLnBrk="1" hangingPunct="1">
              <a:defRPr/>
            </a:pPr>
            <a:r>
              <a:rPr lang="zh-TW" altLang="en-US" sz="3600" b="1" dirty="0">
                <a:solidFill>
                  <a:srgbClr val="FFFFFF"/>
                </a:solidFill>
                <a:latin typeface="楷体" charset="0"/>
                <a:ea typeface="楷体" charset="0"/>
                <a:cs typeface="楷体" charset="0"/>
              </a:rPr>
              <a:t>關鍵</a:t>
            </a:r>
            <a:r>
              <a:rPr lang="en-US" altLang="zh-CN" sz="3600" b="1" dirty="0">
                <a:solidFill>
                  <a:srgbClr val="FFFFFF"/>
                </a:solidFill>
                <a:latin typeface="楷体" charset="0"/>
                <a:ea typeface="楷体" charset="0"/>
                <a:cs typeface="楷体" charset="0"/>
              </a:rPr>
              <a:t>字</a:t>
            </a:r>
            <a:r>
              <a:rPr lang="zh-CN" altLang="en-US" sz="3600" b="1" dirty="0">
                <a:solidFill>
                  <a:srgbClr val="FFFFFF"/>
                </a:solidFill>
                <a:latin typeface="楷体" charset="0"/>
                <a:ea typeface="楷体" charset="0"/>
                <a:cs typeface="楷体" charset="0"/>
              </a:rPr>
              <a:t>和</a:t>
            </a:r>
            <a:r>
              <a:rPr lang="zh-TW" altLang="en-US" sz="3600" b="1" dirty="0">
                <a:solidFill>
                  <a:srgbClr val="FFFFFF"/>
                </a:solidFill>
                <a:latin typeface="楷体" charset="0"/>
                <a:ea typeface="楷体" charset="0"/>
                <a:cs typeface="楷体" charset="0"/>
              </a:rPr>
              <a:t>關鍵經節</a:t>
            </a:r>
            <a:endParaRPr lang="zh-CN" altLang="en-US" sz="3600" b="1" dirty="0">
              <a:solidFill>
                <a:srgbClr val="FFFFFF"/>
              </a:solidFill>
              <a:latin typeface="楷体" charset="0"/>
              <a:ea typeface="楷体" charset="0"/>
              <a:cs typeface="楷体"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0-#ppt_w/2"/>
                                          </p:val>
                                        </p:tav>
                                        <p:tav tm="100000">
                                          <p:val>
                                            <p:strVal val="#ppt_x"/>
                                          </p:val>
                                        </p:tav>
                                      </p:tavLst>
                                    </p:anim>
                                    <p:anim calcmode="lin" valueType="num">
                                      <p:cBhvr additive="base">
                                        <p:cTn id="8" dur="500" fill="hold"/>
                                        <p:tgtEl>
                                          <p:spTgt spid="3789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7890"/>
                                        </p:tgtEl>
                                        <p:attrNameLst>
                                          <p:attrName>style.visibility</p:attrName>
                                        </p:attrNameLst>
                                      </p:cBhvr>
                                      <p:to>
                                        <p:strVal val="visible"/>
                                      </p:to>
                                    </p:set>
                                    <p:anim calcmode="lin" valueType="num">
                                      <p:cBhvr additive="base">
                                        <p:cTn id="11" dur="500" fill="hold"/>
                                        <p:tgtEl>
                                          <p:spTgt spid="37890"/>
                                        </p:tgtEl>
                                        <p:attrNameLst>
                                          <p:attrName>ppt_x</p:attrName>
                                        </p:attrNameLst>
                                      </p:cBhvr>
                                      <p:tavLst>
                                        <p:tav tm="0">
                                          <p:val>
                                            <p:strVal val="0-#ppt_w/2"/>
                                          </p:val>
                                        </p:tav>
                                        <p:tav tm="100000">
                                          <p:val>
                                            <p:strVal val="#ppt_x"/>
                                          </p:val>
                                        </p:tav>
                                      </p:tavLst>
                                    </p:anim>
                                    <p:anim calcmode="lin" valueType="num">
                                      <p:cBhvr additive="base">
                                        <p:cTn id="12" dur="500" fill="hold"/>
                                        <p:tgtEl>
                                          <p:spTgt spid="3789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7893"/>
                                        </p:tgtEl>
                                        <p:attrNameLst>
                                          <p:attrName>style.visibility</p:attrName>
                                        </p:attrNameLst>
                                      </p:cBhvr>
                                      <p:to>
                                        <p:strVal val="visible"/>
                                      </p:to>
                                    </p:set>
                                    <p:anim calcmode="lin" valueType="num">
                                      <p:cBhvr additive="base">
                                        <p:cTn id="17" dur="500" fill="hold"/>
                                        <p:tgtEl>
                                          <p:spTgt spid="37893"/>
                                        </p:tgtEl>
                                        <p:attrNameLst>
                                          <p:attrName>ppt_x</p:attrName>
                                        </p:attrNameLst>
                                      </p:cBhvr>
                                      <p:tavLst>
                                        <p:tav tm="0">
                                          <p:val>
                                            <p:strVal val="1+#ppt_w/2"/>
                                          </p:val>
                                        </p:tav>
                                        <p:tav tm="100000">
                                          <p:val>
                                            <p:strVal val="#ppt_x"/>
                                          </p:val>
                                        </p:tav>
                                      </p:tavLst>
                                    </p:anim>
                                    <p:anim calcmode="lin" valueType="num">
                                      <p:cBhvr additive="base">
                                        <p:cTn id="1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37896"/>
                                        </p:tgtEl>
                                        <p:attrNameLst>
                                          <p:attrName>style.visibility</p:attrName>
                                        </p:attrNameLst>
                                      </p:cBhvr>
                                      <p:to>
                                        <p:strVal val="visible"/>
                                      </p:to>
                                    </p:set>
                                    <p:anim calcmode="lin" valueType="num">
                                      <p:cBhvr additive="base">
                                        <p:cTn id="23" dur="500" fill="hold"/>
                                        <p:tgtEl>
                                          <p:spTgt spid="37896"/>
                                        </p:tgtEl>
                                        <p:attrNameLst>
                                          <p:attrName>ppt_x</p:attrName>
                                        </p:attrNameLst>
                                      </p:cBhvr>
                                      <p:tavLst>
                                        <p:tav tm="0">
                                          <p:val>
                                            <p:strVal val="0-#ppt_w/2"/>
                                          </p:val>
                                        </p:tav>
                                        <p:tav tm="100000">
                                          <p:val>
                                            <p:strVal val="#ppt_x"/>
                                          </p:val>
                                        </p:tav>
                                      </p:tavLst>
                                    </p:anim>
                                    <p:anim calcmode="lin" valueType="num">
                                      <p:cBhvr additive="base">
                                        <p:cTn id="24" dur="500" fill="hold"/>
                                        <p:tgtEl>
                                          <p:spTgt spid="37896"/>
                                        </p:tgtEl>
                                        <p:attrNameLst>
                                          <p:attrName>ppt_y</p:attrName>
                                        </p:attrNameLst>
                                      </p:cBhvr>
                                      <p:tavLst>
                                        <p:tav tm="0">
                                          <p:val>
                                            <p:strVal val="#ppt_y"/>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37894"/>
                                        </p:tgtEl>
                                        <p:attrNameLst>
                                          <p:attrName>style.visibility</p:attrName>
                                        </p:attrNameLst>
                                      </p:cBhvr>
                                      <p:to>
                                        <p:strVal val="visible"/>
                                      </p:to>
                                    </p:set>
                                    <p:anim calcmode="lin" valueType="num">
                                      <p:cBhvr additive="base">
                                        <p:cTn id="27" dur="500" fill="hold"/>
                                        <p:tgtEl>
                                          <p:spTgt spid="37894"/>
                                        </p:tgtEl>
                                        <p:attrNameLst>
                                          <p:attrName>ppt_x</p:attrName>
                                        </p:attrNameLst>
                                      </p:cBhvr>
                                      <p:tavLst>
                                        <p:tav tm="0">
                                          <p:val>
                                            <p:strVal val="0-#ppt_w/2"/>
                                          </p:val>
                                        </p:tav>
                                        <p:tav tm="100000">
                                          <p:val>
                                            <p:strVal val="#ppt_x"/>
                                          </p:val>
                                        </p:tav>
                                      </p:tavLst>
                                    </p:anim>
                                    <p:anim calcmode="lin" valueType="num">
                                      <p:cBhvr additive="base">
                                        <p:cTn id="28"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p:bldP spid="37893" grpId="0" animBg="1" autoUpdateAnimBg="0"/>
      <p:bldP spid="3789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55649" name="Picture 2" descr="matt 28 worl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5" name="Picture 1" descr="matt 28.19-20.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513"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88" y="-26988"/>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dirty="0">
                <a:solidFill>
                  <a:schemeClr val="bg1"/>
                </a:solidFill>
                <a:latin typeface="KaiTi" pitchFamily="49" charset="-122"/>
                <a:ea typeface="KaiTi" pitchFamily="49" charset="-122"/>
                <a:cs typeface="ＭＳ Ｐゴシック" charset="0"/>
              </a:rPr>
              <a:t>大使命</a:t>
            </a:r>
            <a:endParaRPr lang="en-US" dirty="0">
              <a:solidFill>
                <a:schemeClr val="bg1"/>
              </a:solidFill>
              <a:latin typeface="KaiTi" pitchFamily="49" charset="-122"/>
              <a:ea typeface="KaiTi" pitchFamily="49" charset="-122"/>
            </a:endParaRPr>
          </a:p>
        </p:txBody>
      </p:sp>
      <p:sp>
        <p:nvSpPr>
          <p:cNvPr id="10" name="TextBox 8"/>
          <p:cNvSpPr txBox="1">
            <a:spLocks noChangeArrowheads="1"/>
          </p:cNvSpPr>
          <p:nvPr/>
        </p:nvSpPr>
        <p:spPr bwMode="auto">
          <a:xfrm>
            <a:off x="1687760" y="1800225"/>
            <a:ext cx="79248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aseline="30000" dirty="0">
                <a:solidFill>
                  <a:schemeClr val="bg1"/>
                </a:solidFill>
                <a:effectLst>
                  <a:glow rad="203200">
                    <a:schemeClr val="tx1"/>
                  </a:glow>
                </a:effectLst>
              </a:rPr>
              <a:t>18</a:t>
            </a:r>
            <a:r>
              <a:rPr lang="zh-TW" altLang="en-US" sz="3200" baseline="30000" dirty="0">
                <a:solidFill>
                  <a:schemeClr val="bg1"/>
                </a:solidFill>
                <a:effectLst>
                  <a:glow rad="203200">
                    <a:schemeClr val="tx1"/>
                  </a:glow>
                </a:effectLst>
              </a:rPr>
              <a:t>  </a:t>
            </a:r>
            <a:r>
              <a:rPr lang="en-US" sz="3200" dirty="0">
                <a:solidFill>
                  <a:schemeClr val="bg1"/>
                </a:solidFill>
                <a:effectLst>
                  <a:glow rad="203200">
                    <a:schemeClr val="tx1"/>
                  </a:glow>
                </a:effectLst>
                <a:latin typeface="KaiTi" pitchFamily="49" charset="-122"/>
                <a:ea typeface="KaiTi" pitchFamily="49" charset="-122"/>
              </a:rPr>
              <a:t>耶</a:t>
            </a:r>
            <a:r>
              <a:rPr lang="zh-TW" altLang="en-US" sz="3200" dirty="0">
                <a:solidFill>
                  <a:schemeClr val="bg1"/>
                </a:solidFill>
                <a:effectLst>
                  <a:glow rad="203200">
                    <a:schemeClr val="tx1"/>
                  </a:glow>
                </a:effectLst>
                <a:latin typeface="KaiTi" pitchFamily="49" charset="-122"/>
                <a:ea typeface="KaiTi" pitchFamily="49" charset="-122"/>
              </a:rPr>
              <a:t>穌進</a:t>
            </a:r>
            <a:r>
              <a:rPr lang="en-US" sz="3200" dirty="0">
                <a:solidFill>
                  <a:schemeClr val="bg1"/>
                </a:solidFill>
                <a:effectLst>
                  <a:glow rad="203200">
                    <a:schemeClr val="tx1"/>
                  </a:glow>
                </a:effectLst>
                <a:latin typeface="KaiTi" pitchFamily="49" charset="-122"/>
                <a:ea typeface="KaiTi" pitchFamily="49" charset="-122"/>
              </a:rPr>
              <a:t>前</a:t>
            </a:r>
            <a:r>
              <a:rPr lang="zh-TW" altLang="en-US" sz="3200" dirty="0">
                <a:solidFill>
                  <a:schemeClr val="bg1"/>
                </a:solidFill>
                <a:effectLst>
                  <a:glow rad="203200">
                    <a:schemeClr val="tx1"/>
                  </a:glow>
                </a:effectLst>
                <a:latin typeface="KaiTi" pitchFamily="49" charset="-122"/>
                <a:ea typeface="KaiTi" pitchFamily="49" charset="-122"/>
              </a:rPr>
              <a:t>來</a:t>
            </a:r>
            <a:r>
              <a:rPr lang="en-US" sz="3200" dirty="0">
                <a:solidFill>
                  <a:schemeClr val="bg1"/>
                </a:solidFill>
                <a:effectLst>
                  <a:glow rad="203200">
                    <a:schemeClr val="tx1"/>
                  </a:glow>
                </a:effectLst>
                <a:latin typeface="KaiTi" pitchFamily="49" charset="-122"/>
                <a:ea typeface="KaiTi" pitchFamily="49" charset="-122"/>
              </a:rPr>
              <a:t>， </a:t>
            </a:r>
            <a:r>
              <a:rPr lang="zh-TW" altLang="en-US" sz="3200" dirty="0">
                <a:solidFill>
                  <a:schemeClr val="bg1"/>
                </a:solidFill>
                <a:effectLst>
                  <a:glow rad="203200">
                    <a:schemeClr val="tx1"/>
                  </a:glow>
                </a:effectLst>
                <a:latin typeface="KaiTi" pitchFamily="49" charset="-122"/>
                <a:ea typeface="KaiTi" pitchFamily="49" charset="-122"/>
              </a:rPr>
              <a:t>對</a:t>
            </a:r>
            <a:r>
              <a:rPr lang="en-US" sz="3200" dirty="0" err="1">
                <a:solidFill>
                  <a:schemeClr val="bg1"/>
                </a:solidFill>
                <a:effectLst>
                  <a:glow rad="203200">
                    <a:schemeClr val="tx1"/>
                  </a:glow>
                </a:effectLst>
                <a:latin typeface="KaiTi" pitchFamily="49" charset="-122"/>
                <a:ea typeface="KaiTi" pitchFamily="49" charset="-122"/>
              </a:rPr>
              <a:t>他们说</a:t>
            </a:r>
            <a:r>
              <a:rPr lang="en-US" sz="3200" dirty="0">
                <a:solidFill>
                  <a:schemeClr val="bg1"/>
                </a:solidFill>
                <a:effectLst>
                  <a:glow rad="203200">
                    <a:schemeClr val="tx1"/>
                  </a:glow>
                </a:effectLst>
                <a:latin typeface="KaiTi" pitchFamily="49" charset="-122"/>
                <a:ea typeface="KaiTi" pitchFamily="49" charset="-122"/>
              </a:rPr>
              <a:t> </a:t>
            </a:r>
            <a:r>
              <a:rPr lang="en-US" altLang="zh-TW" sz="3200" dirty="0">
                <a:solidFill>
                  <a:schemeClr val="bg1"/>
                </a:solidFill>
                <a:effectLst>
                  <a:glow rad="203200">
                    <a:schemeClr val="tx1"/>
                  </a:glow>
                </a:effectLst>
                <a:latin typeface="KaiTi" pitchFamily="49" charset="-122"/>
                <a:ea typeface="KaiTi" pitchFamily="49" charset="-122"/>
              </a:rPr>
              <a:t>:</a:t>
            </a:r>
            <a:r>
              <a:rPr lang="en-US" sz="3200" dirty="0">
                <a:solidFill>
                  <a:schemeClr val="bg1"/>
                </a:solidFill>
                <a:effectLst>
                  <a:glow rad="203200">
                    <a:schemeClr val="tx1"/>
                  </a:glow>
                </a:effectLst>
                <a:latin typeface="KaiTi" pitchFamily="49" charset="-122"/>
                <a:ea typeface="KaiTi" pitchFamily="49" charset="-122"/>
              </a:rPr>
              <a:t> </a:t>
            </a:r>
            <a:r>
              <a:rPr lang="en-US" sz="3200" dirty="0" err="1">
                <a:solidFill>
                  <a:schemeClr val="bg1"/>
                </a:solidFill>
                <a:effectLst>
                  <a:glow rad="203200">
                    <a:schemeClr val="tx1"/>
                  </a:glow>
                </a:effectLst>
                <a:latin typeface="KaiTi" pitchFamily="49" charset="-122"/>
                <a:ea typeface="KaiTi" pitchFamily="49" charset="-122"/>
              </a:rPr>
              <a:t>天上地下所</a:t>
            </a:r>
            <a:r>
              <a:rPr lang="en-US" sz="3200" dirty="0">
                <a:solidFill>
                  <a:schemeClr val="bg1"/>
                </a:solidFill>
                <a:effectLst>
                  <a:glow rad="203200">
                    <a:schemeClr val="tx1"/>
                  </a:glow>
                </a:effectLst>
                <a:latin typeface="KaiTi" pitchFamily="49" charset="-122"/>
                <a:ea typeface="KaiTi" pitchFamily="49" charset="-122"/>
              </a:rPr>
              <a:t> </a:t>
            </a:r>
          </a:p>
          <a:p>
            <a:r>
              <a:rPr lang="zh-TW" altLang="en-US" sz="3200" dirty="0">
                <a:solidFill>
                  <a:schemeClr val="bg1"/>
                </a:solidFill>
                <a:effectLst>
                  <a:glow rad="203200">
                    <a:schemeClr val="tx1"/>
                  </a:glow>
                </a:effectLst>
                <a:latin typeface="KaiTi" pitchFamily="49" charset="-122"/>
                <a:ea typeface="KaiTi" pitchFamily="49" charset="-122"/>
              </a:rPr>
              <a:t>  </a:t>
            </a:r>
            <a:r>
              <a:rPr lang="en-US" sz="3200" dirty="0" err="1">
                <a:solidFill>
                  <a:schemeClr val="bg1"/>
                </a:solidFill>
                <a:effectLst>
                  <a:glow rad="203200">
                    <a:schemeClr val="tx1"/>
                  </a:glow>
                </a:effectLst>
                <a:latin typeface="KaiTi" pitchFamily="49" charset="-122"/>
                <a:ea typeface="KaiTi" pitchFamily="49" charset="-122"/>
              </a:rPr>
              <a:t>有的</a:t>
            </a:r>
            <a:r>
              <a:rPr lang="zh-TW" altLang="en-US" sz="3200" dirty="0">
                <a:solidFill>
                  <a:schemeClr val="bg1"/>
                </a:solidFill>
                <a:effectLst>
                  <a:glow rad="203200">
                    <a:schemeClr val="tx1"/>
                  </a:glow>
                </a:effectLst>
                <a:latin typeface="KaiTi" pitchFamily="49" charset="-122"/>
                <a:ea typeface="KaiTi" pitchFamily="49" charset="-122"/>
              </a:rPr>
              <a:t>權</a:t>
            </a:r>
            <a:r>
              <a:rPr lang="en-US" sz="3200" dirty="0" err="1">
                <a:solidFill>
                  <a:schemeClr val="bg1"/>
                </a:solidFill>
                <a:effectLst>
                  <a:glow rad="203200">
                    <a:schemeClr val="tx1"/>
                  </a:glow>
                </a:effectLst>
                <a:latin typeface="KaiTi" pitchFamily="49" charset="-122"/>
                <a:ea typeface="KaiTi" pitchFamily="49" charset="-122"/>
              </a:rPr>
              <a:t>柄都</a:t>
            </a:r>
            <a:r>
              <a:rPr lang="zh-TW" altLang="en-US" sz="3200" dirty="0">
                <a:solidFill>
                  <a:schemeClr val="bg1"/>
                </a:solidFill>
                <a:effectLst>
                  <a:glow rad="203200">
                    <a:schemeClr val="tx1"/>
                  </a:glow>
                </a:effectLst>
                <a:latin typeface="KaiTi" pitchFamily="49" charset="-122"/>
                <a:ea typeface="KaiTi" pitchFamily="49" charset="-122"/>
              </a:rPr>
              <a:t>賜給</a:t>
            </a:r>
            <a:r>
              <a:rPr lang="en-US" sz="3200" dirty="0" err="1">
                <a:solidFill>
                  <a:schemeClr val="bg1"/>
                </a:solidFill>
                <a:effectLst>
                  <a:glow rad="203200">
                    <a:schemeClr val="tx1"/>
                  </a:glow>
                </a:effectLst>
                <a:latin typeface="KaiTi" pitchFamily="49" charset="-122"/>
                <a:ea typeface="KaiTi" pitchFamily="49" charset="-122"/>
              </a:rPr>
              <a:t>我了</a:t>
            </a:r>
            <a:r>
              <a:rPr lang="en-US" sz="3200" dirty="0">
                <a:solidFill>
                  <a:schemeClr val="bg1"/>
                </a:solidFill>
                <a:effectLst>
                  <a:glow rad="203200">
                    <a:schemeClr val="tx1"/>
                  </a:glow>
                </a:effectLst>
                <a:latin typeface="KaiTi" pitchFamily="49" charset="-122"/>
                <a:ea typeface="KaiTi" pitchFamily="49" charset="-122"/>
              </a:rPr>
              <a:t> 。</a:t>
            </a:r>
            <a:r>
              <a:rPr lang="en-US" sz="3200" dirty="0">
                <a:solidFill>
                  <a:schemeClr val="bg1"/>
                </a:solidFill>
                <a:effectLst>
                  <a:glow rad="203200">
                    <a:schemeClr val="tx1"/>
                  </a:glow>
                </a:effectLst>
              </a:rPr>
              <a:t> </a:t>
            </a:r>
          </a:p>
          <a:p>
            <a:r>
              <a:rPr lang="en-US" sz="3200" b="1" baseline="30000" dirty="0">
                <a:solidFill>
                  <a:schemeClr val="bg1"/>
                </a:solidFill>
                <a:effectLst>
                  <a:glow rad="203200">
                    <a:schemeClr val="tx1"/>
                  </a:glow>
                </a:effectLst>
              </a:rPr>
              <a:t>19 </a:t>
            </a:r>
            <a:r>
              <a:rPr lang="zh-TW" altLang="en-US" sz="3200" b="1" baseline="30000" dirty="0">
                <a:solidFill>
                  <a:schemeClr val="bg1"/>
                </a:solidFill>
                <a:effectLst>
                  <a:glow rad="203200">
                    <a:schemeClr val="tx1"/>
                  </a:glow>
                </a:effectLst>
              </a:rPr>
              <a:t> </a:t>
            </a:r>
            <a:r>
              <a:rPr lang="en-US" sz="3200" b="1" dirty="0">
                <a:solidFill>
                  <a:schemeClr val="bg1"/>
                </a:solidFill>
                <a:effectLst>
                  <a:glow rad="203200">
                    <a:schemeClr val="tx1"/>
                  </a:glow>
                </a:effectLst>
                <a:latin typeface="KaiTi" pitchFamily="49" charset="-122"/>
                <a:ea typeface="KaiTi" pitchFamily="49" charset="-122"/>
              </a:rPr>
              <a:t>所 以 </a:t>
            </a:r>
            <a:r>
              <a:rPr lang="en-US" altLang="zh-TW" sz="3200" b="1" dirty="0">
                <a:solidFill>
                  <a:schemeClr val="bg1"/>
                </a:solidFill>
                <a:effectLst>
                  <a:glow rad="203200">
                    <a:schemeClr val="tx1"/>
                  </a:glow>
                </a:effectLst>
                <a:latin typeface="KaiTi" pitchFamily="49" charset="-122"/>
                <a:ea typeface="KaiTi" pitchFamily="49" charset="-122"/>
              </a:rPr>
              <a:t>,</a:t>
            </a:r>
            <a:r>
              <a:rPr lang="en-US" sz="3200" b="1" dirty="0">
                <a:solidFill>
                  <a:schemeClr val="bg1"/>
                </a:solidFill>
                <a:effectLst>
                  <a:glow rad="203200">
                    <a:schemeClr val="tx1"/>
                  </a:glow>
                </a:effectLst>
                <a:latin typeface="KaiTi" pitchFamily="49" charset="-122"/>
                <a:ea typeface="KaiTi" pitchFamily="49" charset="-122"/>
              </a:rPr>
              <a:t>    </a:t>
            </a:r>
            <a:r>
              <a:rPr lang="zh-TW" altLang="en-US"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 们 要 </a:t>
            </a:r>
            <a:r>
              <a:rPr lang="en-US" sz="3200" b="1" dirty="0">
                <a:solidFill>
                  <a:srgbClr val="FFFF00"/>
                </a:solidFill>
                <a:effectLst>
                  <a:glow rad="203200">
                    <a:schemeClr val="tx1"/>
                  </a:glow>
                </a:effectLst>
                <a:latin typeface="KaiTi" pitchFamily="49" charset="-122"/>
                <a:ea typeface="KaiTi" pitchFamily="49" charset="-122"/>
              </a:rPr>
              <a:t>去</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使</a:t>
            </a:r>
            <a:r>
              <a:rPr lang="zh-TW" altLang="en-US" sz="3200" b="1" dirty="0">
                <a:solidFill>
                  <a:schemeClr val="bg1"/>
                </a:solidFill>
                <a:effectLst>
                  <a:glow rad="203200">
                    <a:schemeClr val="tx1"/>
                  </a:glow>
                </a:effectLst>
                <a:latin typeface="KaiTi" pitchFamily="49" charset="-122"/>
                <a:ea typeface="KaiTi" pitchFamily="49" charset="-122"/>
              </a:rPr>
              <a:t>萬</a:t>
            </a:r>
            <a:r>
              <a:rPr lang="en-US" sz="3200" b="1" dirty="0">
                <a:solidFill>
                  <a:schemeClr val="bg1"/>
                </a:solidFill>
                <a:effectLst>
                  <a:glow rad="203200">
                    <a:schemeClr val="tx1"/>
                  </a:glow>
                </a:effectLst>
                <a:latin typeface="KaiTi" pitchFamily="49" charset="-122"/>
                <a:ea typeface="KaiTi" pitchFamily="49" charset="-122"/>
              </a:rPr>
              <a:t>民</a:t>
            </a:r>
            <a:r>
              <a:rPr lang="en-US" altLang="ja-JP" sz="3200" b="1" dirty="0">
                <a:solidFill>
                  <a:schemeClr val="bg1"/>
                </a:solidFill>
                <a:effectLst>
                  <a:glow rad="203200">
                    <a:schemeClr val="tx1"/>
                  </a:glow>
                </a:effectLst>
              </a:rPr>
              <a:t> </a:t>
            </a:r>
          </a:p>
          <a:p>
            <a:r>
              <a:rPr lang="zh-TW" altLang="en-US" sz="3200" b="1" dirty="0">
                <a:solidFill>
                  <a:srgbClr val="FFFF00"/>
                </a:solidFill>
                <a:effectLst>
                  <a:glow rad="203200">
                    <a:schemeClr val="tx1"/>
                  </a:glow>
                </a:effectLst>
                <a:latin typeface="KaiTi" pitchFamily="49" charset="-122"/>
                <a:ea typeface="KaiTi" pitchFamily="49" charset="-122"/>
              </a:rPr>
              <a:t>  </a:t>
            </a:r>
            <a:r>
              <a:rPr lang="en-US" sz="3200" b="1" dirty="0" err="1">
                <a:solidFill>
                  <a:srgbClr val="FFFF00"/>
                </a:solidFill>
                <a:effectLst>
                  <a:glow rad="203200">
                    <a:schemeClr val="tx1"/>
                  </a:glow>
                </a:effectLst>
                <a:latin typeface="KaiTi" pitchFamily="49" charset="-122"/>
                <a:ea typeface="KaiTi" pitchFamily="49" charset="-122"/>
              </a:rPr>
              <a:t>作我的门徒</a:t>
            </a:r>
            <a:r>
              <a:rPr lang="en-US" sz="3200" b="1" dirty="0">
                <a:solidFill>
                  <a:srgbClr val="FFFF00"/>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 </a:t>
            </a:r>
            <a:r>
              <a:rPr lang="en-US" sz="3200" b="1" dirty="0" err="1">
                <a:solidFill>
                  <a:schemeClr val="bg1"/>
                </a:solidFill>
                <a:effectLst>
                  <a:glow rad="203200">
                    <a:schemeClr val="tx1"/>
                  </a:glow>
                </a:effectLst>
                <a:latin typeface="KaiTi" pitchFamily="49" charset="-122"/>
                <a:ea typeface="KaiTi" pitchFamily="49" charset="-122"/>
              </a:rPr>
              <a:t>奉父</a:t>
            </a:r>
            <a:r>
              <a:rPr lang="en-US" sz="3200" b="1" dirty="0">
                <a:solidFill>
                  <a:schemeClr val="bg1"/>
                </a:solidFill>
                <a:effectLst>
                  <a:glow rad="203200">
                    <a:schemeClr val="tx1"/>
                  </a:glow>
                </a:effectLst>
                <a:latin typeface="KaiTi" pitchFamily="49" charset="-122"/>
                <a:ea typeface="KaiTi" pitchFamily="49" charset="-122"/>
              </a:rPr>
              <a:t>  子 、 </a:t>
            </a:r>
            <a:r>
              <a:rPr lang="en-US" sz="3200" b="1" dirty="0" err="1">
                <a:solidFill>
                  <a:schemeClr val="bg1"/>
                </a:solidFill>
                <a:effectLst>
                  <a:glow rad="203200">
                    <a:schemeClr val="tx1"/>
                  </a:glow>
                </a:effectLst>
                <a:latin typeface="KaiTi" pitchFamily="49" charset="-122"/>
                <a:ea typeface="KaiTi" pitchFamily="49" charset="-122"/>
              </a:rPr>
              <a:t>圣灵的</a:t>
            </a:r>
            <a:r>
              <a:rPr lang="zh-TW" altLang="en-US" sz="3200" b="1" dirty="0">
                <a:solidFill>
                  <a:schemeClr val="bg1"/>
                </a:solidFill>
                <a:effectLst>
                  <a:glow rad="203200">
                    <a:schemeClr val="tx1"/>
                  </a:glow>
                </a:effectLst>
                <a:latin typeface="KaiTi" pitchFamily="49" charset="-122"/>
                <a:ea typeface="KaiTi" pitchFamily="49" charset="-122"/>
              </a:rPr>
              <a:t>名</a:t>
            </a:r>
            <a:endParaRPr lang="en-US" altLang="zh-TW" sz="3200" b="1" dirty="0">
              <a:solidFill>
                <a:schemeClr val="bg1"/>
              </a:solidFill>
              <a:effectLst>
                <a:glow rad="203200">
                  <a:schemeClr val="tx1"/>
                </a:glow>
              </a:effectLst>
              <a:latin typeface="KaiTi" pitchFamily="49" charset="-122"/>
              <a:ea typeface="KaiTi" pitchFamily="49" charset="-122"/>
            </a:endParaRPr>
          </a:p>
          <a:p>
            <a:r>
              <a:rPr lang="zh-TW" altLang="en-US" sz="3200" b="1" dirty="0">
                <a:solidFill>
                  <a:schemeClr val="bg1"/>
                </a:solidFill>
                <a:effectLst>
                  <a:glow rad="203200">
                    <a:schemeClr val="tx1"/>
                  </a:glow>
                </a:effectLst>
              </a:rPr>
              <a:t>               </a:t>
            </a:r>
            <a:r>
              <a:rPr lang="en-US" sz="3200" b="1" dirty="0">
                <a:solidFill>
                  <a:schemeClr val="bg1"/>
                </a:solidFill>
                <a:effectLst>
                  <a:glow rad="203200">
                    <a:schemeClr val="tx1"/>
                  </a:glow>
                </a:effectLst>
                <a:latin typeface="KaiTi" pitchFamily="49" charset="-122"/>
                <a:ea typeface="KaiTi" pitchFamily="49" charset="-122"/>
              </a:rPr>
              <a:t>给</a:t>
            </a:r>
            <a:r>
              <a:rPr lang="zh-TW" altLang="en-US" sz="3200" b="1" dirty="0">
                <a:solidFill>
                  <a:schemeClr val="bg1"/>
                </a:solidFill>
                <a:effectLst>
                  <a:glow rad="203200">
                    <a:schemeClr val="tx1"/>
                  </a:glow>
                </a:effectLst>
                <a:latin typeface="KaiTi" pitchFamily="49" charset="-122"/>
                <a:ea typeface="KaiTi" pitchFamily="49" charset="-122"/>
              </a:rPr>
              <a:t>他</a:t>
            </a:r>
            <a:r>
              <a:rPr lang="en-US" sz="3200" b="1" dirty="0">
                <a:solidFill>
                  <a:schemeClr val="bg1"/>
                </a:solidFill>
                <a:effectLst>
                  <a:glow rad="203200">
                    <a:schemeClr val="tx1"/>
                  </a:glow>
                </a:effectLst>
                <a:latin typeface="KaiTi" pitchFamily="49" charset="-122"/>
                <a:ea typeface="KaiTi" pitchFamily="49" charset="-122"/>
              </a:rPr>
              <a:t>们    </a:t>
            </a:r>
            <a:r>
              <a:rPr lang="en-US" sz="3200" b="1" dirty="0">
                <a:solidFill>
                  <a:srgbClr val="FFFF00"/>
                </a:solidFill>
                <a:effectLst>
                  <a:glow rad="203200">
                    <a:schemeClr val="tx1"/>
                  </a:glow>
                </a:effectLst>
                <a:latin typeface="KaiTi" pitchFamily="49" charset="-122"/>
                <a:ea typeface="KaiTi" pitchFamily="49" charset="-122"/>
              </a:rPr>
              <a:t>施 洗 </a:t>
            </a:r>
            <a:r>
              <a:rPr lang="en-US" altLang="zh-TW" sz="3200" b="1" dirty="0">
                <a:solidFill>
                  <a:schemeClr val="bg1"/>
                </a:solidFill>
                <a:effectLst>
                  <a:glow rad="203200">
                    <a:schemeClr val="tx1"/>
                  </a:glow>
                </a:effectLst>
                <a:latin typeface="KaiTi" pitchFamily="49" charset="-122"/>
                <a:ea typeface="KaiTi" pitchFamily="49" charset="-122"/>
              </a:rPr>
              <a:t>(</a:t>
            </a:r>
            <a:r>
              <a:rPr lang="en-US" sz="3200" b="1" dirty="0">
                <a:solidFill>
                  <a:schemeClr val="bg1"/>
                </a:solidFill>
                <a:effectLst>
                  <a:glow rad="203200">
                    <a:schemeClr val="tx1"/>
                  </a:glow>
                </a:effectLst>
                <a:latin typeface="KaiTi" pitchFamily="49" charset="-122"/>
                <a:ea typeface="KaiTi" pitchFamily="49" charset="-122"/>
              </a:rPr>
              <a:t> 或 作 </a:t>
            </a:r>
            <a:r>
              <a:rPr lang="en-US" altLang="zh-TW" sz="3200" b="1" dirty="0">
                <a:solidFill>
                  <a:schemeClr val="bg1"/>
                </a:solidFill>
                <a:effectLst>
                  <a:glow rad="203200">
                    <a:schemeClr val="tx1"/>
                  </a:glow>
                </a:effectLst>
                <a:latin typeface="KaiTi" pitchFamily="49" charset="-122"/>
                <a:ea typeface="KaiTi" pitchFamily="49" charset="-122"/>
              </a:rPr>
              <a:t>:</a:t>
            </a:r>
            <a:r>
              <a:rPr lang="zh-TW" altLang="en-US" sz="3200" b="1" dirty="0">
                <a:solidFill>
                  <a:schemeClr val="bg1"/>
                </a:solidFill>
                <a:effectLst>
                  <a:glow rad="203200">
                    <a:schemeClr val="tx1"/>
                  </a:glow>
                </a:effectLst>
                <a:latin typeface="KaiTi" pitchFamily="49" charset="-122"/>
                <a:ea typeface="KaiTi" pitchFamily="49" charset="-122"/>
              </a:rPr>
              <a:t>給</a:t>
            </a:r>
            <a:r>
              <a:rPr lang="en-US" sz="3200" b="1" dirty="0">
                <a:solidFill>
                  <a:schemeClr val="bg1"/>
                </a:solidFill>
                <a:effectLst>
                  <a:glow rad="203200">
                    <a:schemeClr val="tx1"/>
                  </a:glow>
                </a:effectLst>
                <a:latin typeface="KaiTi" pitchFamily="49" charset="-122"/>
                <a:ea typeface="KaiTi" pitchFamily="49" charset="-122"/>
              </a:rPr>
              <a:t>他</a:t>
            </a:r>
          </a:p>
          <a:p>
            <a:r>
              <a:rPr lang="zh-TW" altLang="en-US" sz="3200" b="1" dirty="0">
                <a:solidFill>
                  <a:schemeClr val="bg1"/>
                </a:solidFill>
                <a:effectLst>
                  <a:glow rad="203200">
                    <a:schemeClr val="tx1"/>
                  </a:glow>
                </a:effectLst>
              </a:rPr>
              <a:t>     </a:t>
            </a:r>
            <a:r>
              <a:rPr lang="zh-TW" altLang="en-US" sz="3200" b="1" dirty="0">
                <a:solidFill>
                  <a:schemeClr val="bg1"/>
                </a:solidFill>
                <a:effectLst>
                  <a:glow rad="203200">
                    <a:schemeClr val="tx1"/>
                  </a:glow>
                </a:effectLst>
                <a:latin typeface="KaiTi" pitchFamily="49" charset="-122"/>
                <a:ea typeface="KaiTi" pitchFamily="49" charset="-122"/>
              </a:rPr>
              <a:t>們</a:t>
            </a:r>
            <a:r>
              <a:rPr lang="en-US" sz="3200" b="1" dirty="0" err="1">
                <a:solidFill>
                  <a:schemeClr val="bg1"/>
                </a:solidFill>
                <a:effectLst>
                  <a:glow rad="203200">
                    <a:schemeClr val="tx1"/>
                  </a:glow>
                </a:effectLst>
                <a:latin typeface="KaiTi" pitchFamily="49" charset="-122"/>
                <a:ea typeface="KaiTi" pitchFamily="49" charset="-122"/>
              </a:rPr>
              <a:t>施洗</a:t>
            </a:r>
            <a:r>
              <a:rPr lang="en-US" sz="3200" b="1" dirty="0">
                <a:solidFill>
                  <a:schemeClr val="bg1"/>
                </a:solidFill>
                <a:effectLst>
                  <a:glow rad="203200">
                    <a:schemeClr val="tx1"/>
                  </a:glow>
                </a:effectLst>
                <a:latin typeface="KaiTi" pitchFamily="49" charset="-122"/>
                <a:ea typeface="KaiTi" pitchFamily="49" charset="-122"/>
              </a:rPr>
              <a:t> ， </a:t>
            </a:r>
            <a:r>
              <a:rPr lang="zh-TW" altLang="en-US" sz="3200" b="1" dirty="0">
                <a:solidFill>
                  <a:schemeClr val="bg1"/>
                </a:solidFill>
                <a:effectLst>
                  <a:glow rad="203200">
                    <a:schemeClr val="tx1"/>
                  </a:glow>
                </a:effectLst>
                <a:latin typeface="KaiTi" pitchFamily="49" charset="-122"/>
                <a:ea typeface="KaiTi" pitchFamily="49" charset="-122"/>
              </a:rPr>
              <a:t>歸</a:t>
            </a:r>
            <a:r>
              <a:rPr lang="en-US" sz="3200" b="1" dirty="0" err="1">
                <a:solidFill>
                  <a:schemeClr val="bg1"/>
                </a:solidFill>
                <a:effectLst>
                  <a:glow rad="203200">
                    <a:schemeClr val="tx1"/>
                  </a:glow>
                </a:effectLst>
                <a:latin typeface="KaiTi" pitchFamily="49" charset="-122"/>
                <a:ea typeface="KaiTi" pitchFamily="49" charset="-122"/>
              </a:rPr>
              <a:t>於父</a:t>
            </a:r>
            <a:r>
              <a:rPr lang="en-US" sz="3200" b="1" dirty="0">
                <a:solidFill>
                  <a:schemeClr val="bg1"/>
                </a:solidFill>
                <a:effectLst>
                  <a:glow rad="203200">
                    <a:schemeClr val="tx1"/>
                  </a:glow>
                </a:effectLst>
                <a:latin typeface="KaiTi" pitchFamily="49" charset="-122"/>
                <a:ea typeface="KaiTi" pitchFamily="49" charset="-122"/>
              </a:rPr>
              <a:t> 、子 、</a:t>
            </a:r>
            <a:r>
              <a:rPr lang="zh-TW" altLang="en-US" sz="3200" b="1" dirty="0">
                <a:solidFill>
                  <a:schemeClr val="bg1"/>
                </a:solidFill>
                <a:effectLst>
                  <a:glow rad="203200">
                    <a:schemeClr val="tx1"/>
                  </a:glow>
                </a:effectLst>
                <a:latin typeface="KaiTi" pitchFamily="49" charset="-122"/>
                <a:ea typeface="KaiTi" pitchFamily="49" charset="-122"/>
              </a:rPr>
              <a:t>聖靈</a:t>
            </a:r>
            <a:r>
              <a:rPr lang="en-US" sz="3200" b="1" dirty="0" err="1">
                <a:solidFill>
                  <a:schemeClr val="bg1"/>
                </a:solidFill>
                <a:effectLst>
                  <a:glow rad="203200">
                    <a:schemeClr val="tx1"/>
                  </a:glow>
                </a:effectLst>
                <a:latin typeface="KaiTi" pitchFamily="49" charset="-122"/>
                <a:ea typeface="KaiTi" pitchFamily="49" charset="-122"/>
              </a:rPr>
              <a:t>的名</a:t>
            </a:r>
            <a:r>
              <a:rPr lang="en-US"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rPr>
              <a:t>。</a:t>
            </a:r>
          </a:p>
          <a:p>
            <a:r>
              <a:rPr lang="en-US" sz="3200" b="1" dirty="0">
                <a:solidFill>
                  <a:schemeClr val="bg1"/>
                </a:solidFill>
                <a:effectLst>
                  <a:glow rad="203200">
                    <a:schemeClr val="tx1"/>
                  </a:glow>
                </a:effectLst>
              </a:rPr>
              <a:t> </a:t>
            </a:r>
            <a:r>
              <a:rPr lang="en-US" sz="3200" b="1" baseline="30000" dirty="0">
                <a:solidFill>
                  <a:schemeClr val="bg1"/>
                </a:solidFill>
                <a:effectLst>
                  <a:glow rad="203200">
                    <a:schemeClr val="tx1"/>
                  </a:glow>
                </a:effectLst>
              </a:rPr>
              <a:t>2</a:t>
            </a:r>
            <a:r>
              <a:rPr lang="en-US" altLang="zh-TW" sz="3200" b="1" baseline="30000" dirty="0">
                <a:solidFill>
                  <a:schemeClr val="bg1"/>
                </a:solidFill>
                <a:effectLst>
                  <a:glow rad="203200">
                    <a:schemeClr val="tx1"/>
                  </a:glow>
                </a:effectLst>
              </a:rPr>
              <a:t>0</a:t>
            </a:r>
            <a:r>
              <a:rPr lang="en-US" sz="3200" b="1" dirty="0">
                <a:solidFill>
                  <a:schemeClr val="bg1"/>
                </a:solidFill>
                <a:effectLst>
                  <a:glow rad="203200">
                    <a:schemeClr val="tx1"/>
                  </a:glow>
                </a:effectLst>
                <a:latin typeface="KaiTi" pitchFamily="49" charset="-122"/>
                <a:ea typeface="KaiTi" pitchFamily="49" charset="-122"/>
              </a:rPr>
              <a:t> 我 所 吩 咐 你 </a:t>
            </a:r>
            <a:r>
              <a:rPr lang="zh-TW" altLang="en-US" sz="3200" b="1" dirty="0">
                <a:solidFill>
                  <a:schemeClr val="bg1"/>
                </a:solidFill>
                <a:effectLst>
                  <a:glow rad="203200">
                    <a:schemeClr val="tx1"/>
                  </a:glow>
                </a:effectLst>
                <a:latin typeface="KaiTi" pitchFamily="49" charset="-122"/>
                <a:ea typeface="KaiTi" pitchFamily="49" charset="-122"/>
              </a:rPr>
              <a:t>們</a:t>
            </a:r>
            <a:r>
              <a:rPr lang="en-US" sz="3200" b="1" dirty="0">
                <a:solidFill>
                  <a:schemeClr val="bg1"/>
                </a:solidFill>
                <a:effectLst>
                  <a:glow rad="203200">
                    <a:schemeClr val="tx1"/>
                  </a:glow>
                </a:effectLst>
                <a:latin typeface="KaiTi" pitchFamily="49" charset="-122"/>
                <a:ea typeface="KaiTi" pitchFamily="49" charset="-122"/>
              </a:rPr>
              <a:t> 的 ， 都 </a:t>
            </a:r>
            <a:r>
              <a:rPr lang="zh-TW" altLang="en-US" sz="3200" b="1" dirty="0">
                <a:solidFill>
                  <a:schemeClr val="bg1"/>
                </a:solidFill>
                <a:effectLst>
                  <a:glow rad="203200">
                    <a:schemeClr val="tx1"/>
                  </a:glow>
                </a:effectLst>
                <a:latin typeface="KaiTi" pitchFamily="49" charset="-122"/>
                <a:ea typeface="KaiTi" pitchFamily="49" charset="-122"/>
              </a:rPr>
              <a:t>  </a:t>
            </a:r>
            <a:r>
              <a:rPr lang="en-US" sz="3200" b="1" dirty="0">
                <a:solidFill>
                  <a:srgbClr val="FFFF00"/>
                </a:solidFill>
                <a:effectLst>
                  <a:glow rad="203200">
                    <a:schemeClr val="tx1"/>
                  </a:glow>
                </a:effectLst>
                <a:latin typeface="KaiTi" pitchFamily="49" charset="-122"/>
                <a:ea typeface="KaiTi" pitchFamily="49" charset="-122"/>
              </a:rPr>
              <a:t>教 </a:t>
            </a:r>
            <a:r>
              <a:rPr lang="zh-TW" altLang="en-US" sz="3200" b="1" dirty="0">
                <a:solidFill>
                  <a:srgbClr val="FFFF00"/>
                </a:solidFill>
                <a:effectLst>
                  <a:glow rad="203200">
                    <a:schemeClr val="tx1"/>
                  </a:glow>
                </a:effectLst>
                <a:latin typeface="KaiTi" pitchFamily="49" charset="-122"/>
                <a:ea typeface="KaiTi" pitchFamily="49" charset="-122"/>
              </a:rPr>
              <a:t>訓</a:t>
            </a:r>
            <a:endParaRPr lang="en-US" altLang="zh-TW" sz="3200" b="1" dirty="0">
              <a:solidFill>
                <a:srgbClr val="FFFF00"/>
              </a:solidFill>
              <a:effectLst>
                <a:glow rad="203200">
                  <a:schemeClr val="tx1"/>
                </a:glow>
              </a:effectLst>
              <a:latin typeface="KaiTi" pitchFamily="49" charset="-122"/>
              <a:ea typeface="KaiTi" pitchFamily="49" charset="-122"/>
            </a:endParaRPr>
          </a:p>
          <a:p>
            <a:r>
              <a:rPr lang="zh-TW" altLang="en-US" sz="3200" b="1" dirty="0">
                <a:solidFill>
                  <a:srgbClr val="FFFF00"/>
                </a:solidFill>
                <a:effectLst>
                  <a:glow rad="203200">
                    <a:schemeClr val="tx1"/>
                  </a:glow>
                </a:effectLst>
                <a:latin typeface="KaiTi" pitchFamily="49" charset="-122"/>
                <a:ea typeface="KaiTi" pitchFamily="49" charset="-122"/>
              </a:rPr>
              <a:t>  </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他</a:t>
            </a:r>
            <a:r>
              <a:rPr lang="en-US" altLang="ja-JP" sz="3200" b="1" dirty="0">
                <a:solidFill>
                  <a:schemeClr val="bg1"/>
                </a:solidFill>
                <a:effectLst>
                  <a:glow rad="203200">
                    <a:schemeClr val="tx1"/>
                  </a:glow>
                </a:effectLst>
                <a:latin typeface="KaiTi" pitchFamily="49" charset="-122"/>
                <a:ea typeface="KaiTi" pitchFamily="49" charset="-122"/>
              </a:rPr>
              <a:t> </a:t>
            </a:r>
            <a:r>
              <a:rPr lang="zh-TW" altLang="en-US" sz="3200" b="1" dirty="0">
                <a:solidFill>
                  <a:schemeClr val="bg1"/>
                </a:solidFill>
                <a:effectLst>
                  <a:glow rad="203200">
                    <a:schemeClr val="tx1"/>
                  </a:glow>
                </a:effectLst>
                <a:latin typeface="KaiTi" pitchFamily="49" charset="-122"/>
                <a:ea typeface="KaiTi" pitchFamily="49" charset="-122"/>
              </a:rPr>
              <a:t>們</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遵</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守</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我</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就</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常</a:t>
            </a:r>
            <a:r>
              <a:rPr lang="en-US" altLang="ja-JP" sz="3200" b="1" dirty="0">
                <a:solidFill>
                  <a:schemeClr val="bg1"/>
                </a:solidFill>
                <a:effectLst>
                  <a:glow rad="203200">
                    <a:schemeClr val="tx1"/>
                  </a:glow>
                </a:effectLst>
                <a:latin typeface="KaiTi" pitchFamily="49" charset="-122"/>
                <a:ea typeface="KaiTi" pitchFamily="49" charset="-122"/>
              </a:rPr>
              <a:t> </a:t>
            </a:r>
            <a:r>
              <a:rPr lang="zh-TW" altLang="en-US" sz="3200" b="1" dirty="0">
                <a:solidFill>
                  <a:schemeClr val="bg1"/>
                </a:solidFill>
                <a:effectLst>
                  <a:glow rad="203200">
                    <a:schemeClr val="tx1"/>
                  </a:glow>
                </a:effectLst>
                <a:latin typeface="KaiTi" pitchFamily="49" charset="-122"/>
                <a:ea typeface="KaiTi" pitchFamily="49" charset="-122"/>
              </a:rPr>
              <a:t>與</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你</a:t>
            </a:r>
            <a:r>
              <a:rPr lang="en-US" altLang="ja-JP" sz="3200" b="1" dirty="0">
                <a:solidFill>
                  <a:schemeClr val="bg1"/>
                </a:solidFill>
                <a:effectLst>
                  <a:glow rad="203200">
                    <a:schemeClr val="tx1"/>
                  </a:glow>
                </a:effectLst>
                <a:latin typeface="KaiTi" pitchFamily="49" charset="-122"/>
                <a:ea typeface="KaiTi" pitchFamily="49" charset="-122"/>
              </a:rPr>
              <a:t> </a:t>
            </a:r>
            <a:r>
              <a:rPr lang="zh-TW" altLang="en-US" sz="3200" b="1" dirty="0">
                <a:solidFill>
                  <a:schemeClr val="bg1"/>
                </a:solidFill>
                <a:effectLst>
                  <a:glow rad="203200">
                    <a:schemeClr val="tx1"/>
                  </a:glow>
                </a:effectLst>
                <a:latin typeface="KaiTi" pitchFamily="49" charset="-122"/>
                <a:ea typeface="KaiTi" pitchFamily="49" charset="-122"/>
              </a:rPr>
              <a:t>們</a:t>
            </a:r>
            <a:r>
              <a:rPr lang="en-US" altLang="ja-JP" sz="3200" b="1" dirty="0">
                <a:solidFill>
                  <a:schemeClr val="bg1"/>
                </a:solidFill>
                <a:effectLst>
                  <a:glow rad="203200">
                    <a:schemeClr val="tx1"/>
                  </a:glow>
                </a:effectLst>
                <a:latin typeface="KaiTi" pitchFamily="49" charset="-122"/>
                <a:ea typeface="KaiTi" pitchFamily="49" charset="-122"/>
              </a:rPr>
              <a:t> </a:t>
            </a:r>
          </a:p>
          <a:p>
            <a:r>
              <a:rPr lang="zh-TW" altLang="en-US"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同</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在</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直</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到</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世</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界</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的</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末</a:t>
            </a:r>
            <a:r>
              <a:rPr lang="en-US" altLang="ja-JP" sz="3200" b="1" dirty="0">
                <a:solidFill>
                  <a:schemeClr val="bg1"/>
                </a:solidFill>
                <a:effectLst>
                  <a:glow rad="203200">
                    <a:schemeClr val="tx1"/>
                  </a:glow>
                </a:effectLst>
                <a:latin typeface="KaiTi" pitchFamily="49" charset="-122"/>
                <a:ea typeface="KaiTi" pitchFamily="49" charset="-122"/>
              </a:rPr>
              <a:t> </a:t>
            </a:r>
            <a:r>
              <a:rPr lang="en-US" sz="3200" b="1" dirty="0">
                <a:solidFill>
                  <a:schemeClr val="bg1"/>
                </a:solidFill>
                <a:effectLst>
                  <a:glow rad="203200">
                    <a:schemeClr val="tx1"/>
                  </a:glow>
                </a:effectLst>
                <a:latin typeface="KaiTi" pitchFamily="49" charset="-122"/>
                <a:ea typeface="KaiTi" pitchFamily="49" charset="-122"/>
              </a:rPr>
              <a:t>了</a:t>
            </a:r>
            <a:r>
              <a:rPr lang="en-US" sz="3200" dirty="0">
                <a:solidFill>
                  <a:schemeClr val="bg1"/>
                </a:solidFill>
                <a:effectLst>
                  <a:glow rad="203200">
                    <a:schemeClr val="tx1"/>
                  </a:glow>
                </a:effectLst>
                <a:latin typeface="KaiTi" pitchFamily="49" charset="-122"/>
                <a:ea typeface="KaiTi" pitchFamily="49" charset="-122"/>
              </a:rPr>
              <a:t>。</a:t>
            </a:r>
            <a:r>
              <a:rPr lang="en-US" altLang="ja-JP" sz="3200" b="1" dirty="0">
                <a:solidFill>
                  <a:schemeClr val="bg1"/>
                </a:solidFill>
                <a:effectLst>
                  <a:glow rad="203200">
                    <a:schemeClr val="tx1"/>
                  </a:glow>
                </a:effectLst>
                <a:latin typeface="KaiTi" pitchFamily="49" charset="-122"/>
                <a:ea typeface="KaiTi" pitchFamily="49" charset="-122"/>
              </a:rPr>
              <a:t> </a:t>
            </a:r>
            <a:endParaRPr lang="en-US" sz="3200" dirty="0">
              <a:solidFill>
                <a:schemeClr val="bg1"/>
              </a:solidFill>
              <a:effectLst>
                <a:glow rad="203200">
                  <a:schemeClr val="tx1"/>
                </a:glow>
              </a:effectLst>
              <a:latin typeface="KaiTi" pitchFamily="49" charset="-122"/>
              <a:ea typeface="KaiTi" pitchFamily="49" charset="-122"/>
            </a:endParaRPr>
          </a:p>
        </p:txBody>
      </p:sp>
      <p:sp>
        <p:nvSpPr>
          <p:cNvPr id="11" name="Oval 4"/>
          <p:cNvSpPr>
            <a:spLocks noChangeArrowheads="1"/>
          </p:cNvSpPr>
          <p:nvPr/>
        </p:nvSpPr>
        <p:spPr bwMode="auto">
          <a:xfrm>
            <a:off x="1388368" y="3166864"/>
            <a:ext cx="2895600" cy="838200"/>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utoShape 5"/>
          <p:cNvSpPr>
            <a:spLocks noChangeArrowheads="1"/>
          </p:cNvSpPr>
          <p:nvPr/>
        </p:nvSpPr>
        <p:spPr bwMode="auto">
          <a:xfrm>
            <a:off x="3395464" y="3886200"/>
            <a:ext cx="1752600" cy="457200"/>
          </a:xfrm>
          <a:prstGeom prst="notchedRightArrow">
            <a:avLst>
              <a:gd name="adj1" fmla="val 50000"/>
              <a:gd name="adj2" fmla="val 124992"/>
            </a:avLst>
          </a:prstGeom>
          <a:solidFill>
            <a:srgbClr val="FF1321"/>
          </a:solidFill>
          <a:ln w="9525">
            <a:solidFill>
              <a:schemeClr val="tx1"/>
            </a:solidFill>
            <a:miter lim="800000"/>
            <a:headEnd/>
            <a:tailEnd/>
          </a:ln>
        </p:spPr>
        <p:txBody>
          <a:bodyPr wrap="none" anchor="ctr"/>
          <a:lstStyle/>
          <a:p>
            <a:endParaRPr lang="en-US"/>
          </a:p>
        </p:txBody>
      </p:sp>
      <p:sp>
        <p:nvSpPr>
          <p:cNvPr id="13" name="AutoShape 6"/>
          <p:cNvSpPr>
            <a:spLocks noChangeArrowheads="1"/>
          </p:cNvSpPr>
          <p:nvPr/>
        </p:nvSpPr>
        <p:spPr bwMode="auto">
          <a:xfrm>
            <a:off x="3352800" y="2819400"/>
            <a:ext cx="1600200" cy="457200"/>
          </a:xfrm>
          <a:prstGeom prst="notchedRightArrow">
            <a:avLst>
              <a:gd name="adj1" fmla="val 50000"/>
              <a:gd name="adj2" fmla="val 124995"/>
            </a:avLst>
          </a:prstGeom>
          <a:solidFill>
            <a:srgbClr val="FF1321"/>
          </a:solidFill>
          <a:ln w="9525">
            <a:solidFill>
              <a:schemeClr val="tx1"/>
            </a:solidFill>
            <a:miter lim="800000"/>
            <a:headEnd/>
            <a:tailEnd/>
          </a:ln>
        </p:spPr>
        <p:txBody>
          <a:bodyPr wrap="none" anchor="ctr"/>
          <a:lstStyle/>
          <a:p>
            <a:endParaRPr lang="en-US"/>
          </a:p>
        </p:txBody>
      </p:sp>
      <p:sp>
        <p:nvSpPr>
          <p:cNvPr id="14" name="AutoShape 7"/>
          <p:cNvSpPr>
            <a:spLocks noChangeArrowheads="1"/>
          </p:cNvSpPr>
          <p:nvPr/>
        </p:nvSpPr>
        <p:spPr bwMode="auto">
          <a:xfrm>
            <a:off x="5334000" y="4800600"/>
            <a:ext cx="1752600" cy="457200"/>
          </a:xfrm>
          <a:prstGeom prst="notchedRightArrow">
            <a:avLst>
              <a:gd name="adj1" fmla="val 50000"/>
              <a:gd name="adj2" fmla="val 124992"/>
            </a:avLst>
          </a:prstGeom>
          <a:solidFill>
            <a:srgbClr val="FF1321"/>
          </a:solidFill>
          <a:ln w="9525">
            <a:solidFill>
              <a:schemeClr val="tx1"/>
            </a:solidFill>
            <a:miter lim="800000"/>
            <a:headEnd/>
            <a:tailEnd/>
          </a:ln>
        </p:spPr>
        <p:txBody>
          <a:bodyPr wrap="none" anchor="ctr"/>
          <a:lstStyle/>
          <a:p>
            <a:endParaRPr lang="en-US"/>
          </a:p>
        </p:txBody>
      </p:sp>
      <p:sp>
        <p:nvSpPr>
          <p:cNvPr id="2" name="TextBox 1"/>
          <p:cNvSpPr txBox="1"/>
          <p:nvPr/>
        </p:nvSpPr>
        <p:spPr>
          <a:xfrm>
            <a:off x="2843808" y="1052736"/>
            <a:ext cx="3744416" cy="584776"/>
          </a:xfrm>
          <a:prstGeom prst="rect">
            <a:avLst/>
          </a:prstGeom>
          <a:noFill/>
          <a:ln>
            <a:noFill/>
          </a:ln>
        </p:spPr>
        <p:txBody>
          <a:bodyPr wrap="square">
            <a:spAutoFit/>
          </a:bodyPr>
          <a:lstStyle>
            <a:defPPr>
              <a:defRPr lang="en-US"/>
            </a:defPPr>
            <a:lvl1pPr>
              <a:defRPr sz="3200" baseline="30000">
                <a:solidFill>
                  <a:schemeClr val="bg1"/>
                </a:solidFill>
                <a:effectLst>
                  <a:outerShdw dist="88900" dir="2700000" algn="tl" rotWithShape="0">
                    <a:srgbClr val="000000">
                      <a:alpha val="65000"/>
                    </a:srgbClr>
                  </a:outerShd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b="1" u="sng" baseline="0" dirty="0">
                <a:latin typeface="KaiTi" pitchFamily="49" charset="-122"/>
                <a:ea typeface="KaiTi" pitchFamily="49" charset="-122"/>
              </a:rPr>
              <a:t>馬</a:t>
            </a:r>
            <a:r>
              <a:rPr lang="zh-CN" altLang="en-US" b="1" u="sng" baseline="0" dirty="0">
                <a:latin typeface="KaiTi" pitchFamily="49" charset="-122"/>
                <a:ea typeface="KaiTi" pitchFamily="49" charset="-122"/>
              </a:rPr>
              <a:t>太福音</a:t>
            </a:r>
            <a:r>
              <a:rPr lang="en-US" b="1" u="sng" baseline="0" dirty="0">
                <a:latin typeface="KaiTi" pitchFamily="49" charset="-122"/>
                <a:ea typeface="KaiTi" pitchFamily="49" charset="-122"/>
              </a:rPr>
              <a:t>28:18-20</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446153472"/>
              </p:ext>
            </p:extLst>
          </p:nvPr>
        </p:nvGraphicFramePr>
        <p:xfrm>
          <a:off x="0" y="685800"/>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0" i="0" u="none" strike="noStrike" cap="none" normalizeH="0" baseline="0" dirty="0">
                          <a:ln>
                            <a:noFill/>
                          </a:ln>
                          <a:solidFill>
                            <a:srgbClr val="FFFFFF"/>
                          </a:solidFill>
                          <a:effectLst/>
                          <a:latin typeface="KaiTi" pitchFamily="49" charset="-122"/>
                          <a:ea typeface="KaiTi" pitchFamily="49" charset="-122"/>
                          <a:cs typeface="Arial" charset="0"/>
                        </a:rPr>
                        <a:t> </a:t>
                      </a:r>
                      <a:r>
                        <a:rPr kumimoji="0" lang="zh-CN" altLang="en-US" sz="2000" b="0" i="0" u="none" strike="noStrike" cap="none" normalizeH="0" baseline="0" dirty="0">
                          <a:ln>
                            <a:noFill/>
                          </a:ln>
                          <a:solidFill>
                            <a:srgbClr val="FFFFFF"/>
                          </a:solidFill>
                          <a:effectLst/>
                          <a:latin typeface="KaiTi" pitchFamily="49" charset="-122"/>
                          <a:ea typeface="KaiTi" pitchFamily="49" charset="-122"/>
                          <a:cs typeface="Arial" charset="0"/>
                        </a:rPr>
                        <a:t>日期</a:t>
                      </a:r>
                      <a:endParaRPr kumimoji="0" lang="en-US" sz="2000" b="0" i="0" u="none" strike="noStrike" cap="none" normalizeH="0" baseline="0" dirty="0">
                        <a:ln>
                          <a:noFill/>
                        </a:ln>
                        <a:solidFill>
                          <a:srgbClr val="FFFFFF"/>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404"/>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0" i="0" u="none" strike="noStrike" cap="none" normalizeH="0" baseline="0" dirty="0">
                          <a:ln>
                            <a:noFill/>
                          </a:ln>
                          <a:solidFill>
                            <a:srgbClr val="FFFFFF"/>
                          </a:solidFill>
                          <a:effectLst/>
                          <a:latin typeface="KaiTi" pitchFamily="49" charset="-122"/>
                          <a:ea typeface="KaiTi" pitchFamily="49" charset="-122"/>
                          <a:cs typeface="Arial" charset="0"/>
                        </a:rPr>
                        <a:t>書</a:t>
                      </a:r>
                      <a:r>
                        <a:rPr kumimoji="0" lang="zh-CN" altLang="en-US" sz="2000" b="0" i="0" u="none" strike="noStrike" cap="none" normalizeH="0" baseline="0" dirty="0">
                          <a:ln>
                            <a:noFill/>
                          </a:ln>
                          <a:solidFill>
                            <a:srgbClr val="FFFFFF"/>
                          </a:solidFill>
                          <a:effectLst/>
                          <a:latin typeface="KaiTi" pitchFamily="49" charset="-122"/>
                          <a:ea typeface="KaiTi" pitchFamily="49" charset="-122"/>
                          <a:cs typeface="Arial" charset="0"/>
                        </a:rPr>
                        <a:t>卷</a:t>
                      </a:r>
                      <a:endParaRPr kumimoji="0" lang="en-US" sz="2000" b="0" i="0" u="none" strike="noStrike" cap="none" normalizeH="0" baseline="0" dirty="0">
                        <a:ln>
                          <a:noFill/>
                        </a:ln>
                        <a:solidFill>
                          <a:srgbClr val="FFFFFF"/>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404"/>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400" b="0" dirty="0">
                          <a:solidFill>
                            <a:srgbClr val="FFFFFF"/>
                          </a:solidFill>
                          <a:latin typeface="KaiTi" pitchFamily="49" charset="-122"/>
                          <a:ea typeface="KaiTi" pitchFamily="49" charset="-122"/>
                          <a:cs typeface="ＭＳ Ｐゴシック" charset="0"/>
                        </a:rPr>
                        <a:t>關鍵</a:t>
                      </a:r>
                      <a:r>
                        <a:rPr lang="zh-CN" altLang="en-US" sz="2400" b="0" dirty="0">
                          <a:solidFill>
                            <a:srgbClr val="FFFFFF"/>
                          </a:solidFill>
                          <a:latin typeface="KaiTi" pitchFamily="49" charset="-122"/>
                          <a:ea typeface="KaiTi" pitchFamily="49" charset="-122"/>
                          <a:cs typeface="ＭＳ Ｐゴシック" charset="0"/>
                        </a:rPr>
                        <a:t>字</a:t>
                      </a:r>
                      <a:endParaRPr kumimoji="0" lang="en-US" sz="2400" b="0" i="0" u="none" strike="noStrike" cap="none" normalizeH="0" baseline="0" dirty="0">
                        <a:ln>
                          <a:noFill/>
                        </a:ln>
                        <a:solidFill>
                          <a:srgbClr val="FFFFFF"/>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404"/>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0" i="0" u="none" strike="noStrike" cap="none" normalizeH="0" baseline="0" dirty="0">
                          <a:ln>
                            <a:noFill/>
                          </a:ln>
                          <a:solidFill>
                            <a:srgbClr val="FFFFFF"/>
                          </a:solidFill>
                          <a:effectLst/>
                          <a:latin typeface="KaiTi" pitchFamily="49" charset="-122"/>
                          <a:ea typeface="KaiTi" pitchFamily="49" charset="-122"/>
                          <a:cs typeface="Arial" charset="0"/>
                        </a:rPr>
                        <a:t>保</a:t>
                      </a:r>
                      <a:r>
                        <a:rPr kumimoji="0" lang="zh-TW" altLang="en-US" sz="2000" b="0" i="0" u="none" strike="noStrike" cap="none" normalizeH="0" baseline="0" dirty="0">
                          <a:ln>
                            <a:noFill/>
                          </a:ln>
                          <a:solidFill>
                            <a:srgbClr val="FFFFFF"/>
                          </a:solidFill>
                          <a:effectLst/>
                          <a:latin typeface="KaiTi" pitchFamily="49" charset="-122"/>
                          <a:ea typeface="KaiTi" pitchFamily="49" charset="-122"/>
                          <a:cs typeface="Arial" charset="0"/>
                        </a:rPr>
                        <a:t>羅</a:t>
                      </a:r>
                      <a:r>
                        <a:rPr kumimoji="0" lang="zh-CN" altLang="en-US" sz="2000" b="0" i="0" u="none" strike="noStrike" cap="none" normalizeH="0" baseline="0" dirty="0">
                          <a:ln>
                            <a:noFill/>
                          </a:ln>
                          <a:solidFill>
                            <a:srgbClr val="FFFFFF"/>
                          </a:solidFill>
                          <a:effectLst/>
                          <a:latin typeface="KaiTi" pitchFamily="49" charset="-122"/>
                          <a:ea typeface="KaiTi" pitchFamily="49" charset="-122"/>
                          <a:cs typeface="Arial" charset="0"/>
                        </a:rPr>
                        <a:t>的生</a:t>
                      </a:r>
                      <a:r>
                        <a:rPr kumimoji="0" lang="zh-TW" altLang="en-US" sz="2000" b="0" i="0" u="none" strike="noStrike" cap="none" normalizeH="0" baseline="0" dirty="0">
                          <a:ln>
                            <a:noFill/>
                          </a:ln>
                          <a:solidFill>
                            <a:srgbClr val="FFFFFF"/>
                          </a:solidFill>
                          <a:effectLst/>
                          <a:latin typeface="KaiTi" pitchFamily="49" charset="-122"/>
                          <a:ea typeface="KaiTi" pitchFamily="49" charset="-122"/>
                          <a:cs typeface="Arial" charset="0"/>
                        </a:rPr>
                        <a:t>平</a:t>
                      </a:r>
                      <a:endParaRPr kumimoji="0" lang="en-US" sz="2000" b="0" i="0" u="none" strike="noStrike" cap="none" normalizeH="0" baseline="0" dirty="0">
                        <a:ln>
                          <a:noFill/>
                        </a:ln>
                        <a:solidFill>
                          <a:srgbClr val="FFFFFF"/>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404"/>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0" dirty="0">
                          <a:solidFill>
                            <a:srgbClr val="FFFFFF"/>
                          </a:solidFill>
                          <a:latin typeface="KaiTi" pitchFamily="49" charset="-122"/>
                          <a:ea typeface="KaiTi" pitchFamily="49" charset="-122"/>
                        </a:rPr>
                        <a:t>關鍵信條</a:t>
                      </a:r>
                      <a:endParaRPr kumimoji="0" lang="en-US" sz="2000" b="0" i="0" u="none" strike="noStrike" cap="none" normalizeH="0" baseline="0" dirty="0">
                        <a:ln>
                          <a:noFill/>
                        </a:ln>
                        <a:solidFill>
                          <a:srgbClr val="FFFFFF"/>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404"/>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pitchFamily="49" charset="-122"/>
                          <a:ea typeface="KaiTi" pitchFamily="49" charset="-122"/>
                          <a:cs typeface="Arial" charset="0"/>
                        </a:rPr>
                        <a:t>40s</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馬太</a:t>
                      </a: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福音</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國</a:t>
                      </a: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度</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pitchFamily="49" charset="-122"/>
                          <a:ea typeface="KaiTi" pitchFamily="49" charset="-122"/>
                          <a:cs typeface="Arial" charset="0"/>
                        </a:rPr>
                        <a:t> </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末世</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論</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44-47</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雅各</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書</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行</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為</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 </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救</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贖論</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49</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pitchFamily="49" charset="-122"/>
                          <a:ea typeface="KaiTi" pitchFamily="49" charset="-122"/>
                        </a:rPr>
                        <a:t>加拉太</a:t>
                      </a:r>
                      <a:r>
                        <a:rPr lang="zh-TW" altLang="en-US" sz="2000" b="1" dirty="0">
                          <a:solidFill>
                            <a:schemeClr val="bg2"/>
                          </a:solidFill>
                          <a:latin typeface="KaiTi" pitchFamily="49" charset="-122"/>
                          <a:ea typeface="KaiTi" pitchFamily="49" charset="-122"/>
                        </a:rPr>
                        <a:t>書</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稱義</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第一次行程</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救</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贖論</a:t>
                      </a:r>
                      <a:endParaRPr kumimoji="0" lang="en-US" altLang="zh-TW"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51</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pitchFamily="49" charset="-122"/>
                          <a:ea typeface="KaiTi" pitchFamily="49" charset="-122"/>
                        </a:rPr>
                        <a:t>帖撒</a:t>
                      </a:r>
                      <a:r>
                        <a:rPr lang="zh-TW" altLang="en-US" sz="2000" b="1" dirty="0">
                          <a:solidFill>
                            <a:schemeClr val="bg2"/>
                          </a:solidFill>
                          <a:latin typeface="KaiTi" pitchFamily="49" charset="-122"/>
                          <a:ea typeface="KaiTi" pitchFamily="49" charset="-122"/>
                        </a:rPr>
                        <a:t>羅</a:t>
                      </a:r>
                      <a:r>
                        <a:rPr lang="zh-CN" altLang="en-US" sz="2000" b="1" dirty="0">
                          <a:solidFill>
                            <a:schemeClr val="bg2"/>
                          </a:solidFill>
                          <a:latin typeface="KaiTi" pitchFamily="49" charset="-122"/>
                          <a:ea typeface="KaiTi" pitchFamily="49" charset="-122"/>
                        </a:rPr>
                        <a:t>尼迦前</a:t>
                      </a:r>
                      <a:r>
                        <a:rPr lang="zh-TW" altLang="en-US" sz="2000" b="1" dirty="0">
                          <a:solidFill>
                            <a:schemeClr val="bg2"/>
                          </a:solidFill>
                          <a:latin typeface="KaiTi" pitchFamily="49" charset="-122"/>
                          <a:ea typeface="KaiTi" pitchFamily="49" charset="-122"/>
                        </a:rPr>
                        <a:t>書</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被提</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第二次行程</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末世</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論</a:t>
                      </a:r>
                      <a:endParaRPr kumimoji="0" lang="en-US" altLang="zh-TW"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51</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pitchFamily="49" charset="-122"/>
                          <a:ea typeface="KaiTi" pitchFamily="49" charset="-122"/>
                        </a:rPr>
                        <a:t>帖撒</a:t>
                      </a:r>
                      <a:r>
                        <a:rPr lang="zh-TW" altLang="en-US" sz="2000" b="1" dirty="0">
                          <a:solidFill>
                            <a:schemeClr val="bg2"/>
                          </a:solidFill>
                          <a:latin typeface="KaiTi" pitchFamily="49" charset="-122"/>
                          <a:ea typeface="KaiTi" pitchFamily="49" charset="-122"/>
                        </a:rPr>
                        <a:t>羅</a:t>
                      </a:r>
                      <a:r>
                        <a:rPr lang="zh-CN" altLang="en-US" sz="2000" b="1" dirty="0">
                          <a:solidFill>
                            <a:schemeClr val="bg2"/>
                          </a:solidFill>
                          <a:latin typeface="KaiTi" pitchFamily="49" charset="-122"/>
                          <a:ea typeface="KaiTi" pitchFamily="49" charset="-122"/>
                        </a:rPr>
                        <a:t>尼迦</a:t>
                      </a:r>
                      <a:r>
                        <a:rPr lang="zh-TW" altLang="en-US" sz="2000" b="1" dirty="0">
                          <a:solidFill>
                            <a:schemeClr val="bg2"/>
                          </a:solidFill>
                          <a:latin typeface="KaiTi" pitchFamily="49" charset="-122"/>
                          <a:ea typeface="KaiTi" pitchFamily="49" charset="-122"/>
                        </a:rPr>
                        <a:t>後書</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大</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災難</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第二次行程</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末世</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論</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56</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pitchFamily="49" charset="-122"/>
                          <a:ea typeface="KaiTi" pitchFamily="49" charset="-122"/>
                        </a:rPr>
                        <a:t>哥林多前</a:t>
                      </a:r>
                      <a:r>
                        <a:rPr lang="zh-TW" altLang="en-US" sz="2000" b="1" dirty="0">
                          <a:solidFill>
                            <a:schemeClr val="bg2"/>
                          </a:solidFill>
                          <a:latin typeface="KaiTi" pitchFamily="49" charset="-122"/>
                          <a:ea typeface="KaiTi" pitchFamily="49" charset="-122"/>
                        </a:rPr>
                        <a:t>書</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成</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聖</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第三次行程</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末世</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論</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56</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pitchFamily="49" charset="-122"/>
                          <a:ea typeface="KaiTi" pitchFamily="49" charset="-122"/>
                        </a:rPr>
                        <a:t>哥林多</a:t>
                      </a:r>
                      <a:r>
                        <a:rPr lang="zh-TW" altLang="en-US" sz="2000" b="1" dirty="0">
                          <a:solidFill>
                            <a:schemeClr val="bg2"/>
                          </a:solidFill>
                          <a:latin typeface="KaiTi" pitchFamily="49" charset="-122"/>
                          <a:ea typeface="KaiTi" pitchFamily="49" charset="-122"/>
                        </a:rPr>
                        <a:t>後書</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使徒的</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權</a:t>
                      </a: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柄</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第三次行程</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末世论</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pitchFamily="49" charset="-122"/>
                          <a:ea typeface="KaiTi" pitchFamily="49" charset="-122"/>
                          <a:cs typeface="Arial" charset="0"/>
                        </a:rPr>
                        <a:t>56-57</a:t>
                      </a:r>
                      <a:endParaRPr kumimoji="0" lang="en-US" sz="2000" b="1" i="0" u="none" strike="noStrike" cap="none" normalizeH="0" baseline="0">
                        <a:ln>
                          <a:noFill/>
                        </a:ln>
                        <a:solidFill>
                          <a:schemeClr val="bg2"/>
                        </a:solidFill>
                        <a:effectLst/>
                        <a:latin typeface="KaiTi" pitchFamily="49" charset="-122"/>
                        <a:ea typeface="KaiTi" pitchFamily="49" charset="-122"/>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羅馬書</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神的</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義</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第三次行程</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救</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贖論</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bg2"/>
                          </a:solidFill>
                          <a:effectLst/>
                          <a:latin typeface="KaiTi" pitchFamily="49" charset="-122"/>
                          <a:ea typeface="KaiTi" pitchFamily="49" charset="-122"/>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路加福音</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pitchFamily="49" charset="-122"/>
                          <a:ea typeface="KaiTi" pitchFamily="49" charset="-122"/>
                          <a:cs typeface="Arial" charset="0"/>
                        </a:rPr>
                        <a:t>神的掌</a:t>
                      </a:r>
                      <a:r>
                        <a:rPr kumimoji="0" lang="zh-TW" altLang="en-US" sz="2000" b="1" i="0" u="none" strike="noStrike" cap="none" normalizeH="0" baseline="0" dirty="0">
                          <a:ln>
                            <a:noFill/>
                          </a:ln>
                          <a:solidFill>
                            <a:schemeClr val="bg2"/>
                          </a:solidFill>
                          <a:effectLst/>
                          <a:latin typeface="KaiTi" pitchFamily="49" charset="-122"/>
                          <a:ea typeface="KaiTi" pitchFamily="49" charset="-122"/>
                          <a:cs typeface="Arial" charset="0"/>
                        </a:rPr>
                        <a:t>權</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pitchFamily="49" charset="-122"/>
                          <a:ea typeface="KaiTi" pitchFamily="49" charset="-122"/>
                          <a:cs typeface="Arial" charset="0"/>
                        </a:rPr>
                        <a:t> </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pitchFamily="49" charset="-122"/>
                          <a:ea typeface="KaiTi" pitchFamily="49" charset="-122"/>
                        </a:rPr>
                        <a:t>宣教</a:t>
                      </a:r>
                      <a:r>
                        <a:rPr lang="zh-TW" altLang="en-US" sz="2000" b="1" dirty="0">
                          <a:solidFill>
                            <a:schemeClr val="bg2"/>
                          </a:solidFill>
                          <a:latin typeface="KaiTi" pitchFamily="49" charset="-122"/>
                          <a:ea typeface="KaiTi" pitchFamily="49" charset="-122"/>
                        </a:rPr>
                        <a:t>論</a:t>
                      </a:r>
                      <a:endParaRPr kumimoji="0" lang="en-US" sz="2000" b="1" i="0" u="none" strike="noStrike" cap="none" normalizeH="0" baseline="0" dirty="0">
                        <a:ln>
                          <a:noFill/>
                        </a:ln>
                        <a:solidFill>
                          <a:schemeClr val="bg2"/>
                        </a:solidFill>
                        <a:effectLst/>
                        <a:latin typeface="KaiTi" pitchFamily="49" charset="-122"/>
                        <a:ea typeface="KaiTi" pitchFamily="49" charset="-122"/>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bl>
          </a:graphicData>
        </a:graphic>
      </p:graphicFrame>
      <p:sp>
        <p:nvSpPr>
          <p:cNvPr id="159813" name="Rectangle 87"/>
          <p:cNvSpPr>
            <a:spLocks noGrp="1" noChangeArrowheads="1"/>
          </p:cNvSpPr>
          <p:nvPr>
            <p:ph type="title" idx="4294967295"/>
          </p:nvPr>
        </p:nvSpPr>
        <p:spPr>
          <a:xfrm>
            <a:off x="1259632" y="76200"/>
            <a:ext cx="6444208" cy="523875"/>
          </a:xfrm>
          <a:prstGeom prst="rect">
            <a:avLst/>
          </a:prstGeom>
          <a:solidFill>
            <a:srgbClr val="000404"/>
          </a:solidFill>
        </p:spPr>
        <p:txBody>
          <a:bodyPr wrap="square" anchor="t">
            <a:spAutoFit/>
          </a:bodyPr>
          <a:lstStyle/>
          <a:p>
            <a:pPr eaLnBrk="1" hangingPunct="1"/>
            <a:r>
              <a:rPr lang="zh-CN" altLang="en-US" sz="2800" dirty="0">
                <a:solidFill>
                  <a:schemeClr val="tx1"/>
                </a:solidFill>
                <a:effectLst/>
                <a:latin typeface="Arial" charset="0"/>
                <a:ea typeface="ＭＳ Ｐゴシック" charset="0"/>
                <a:cs typeface="ＭＳ Ｐゴシック" charset="0"/>
              </a:rPr>
              <a:t>新约</a:t>
            </a:r>
            <a:r>
              <a:rPr lang="zh-TW" altLang="en-US" sz="2800" dirty="0">
                <a:solidFill>
                  <a:schemeClr val="tx1"/>
                </a:solidFill>
                <a:effectLst/>
                <a:latin typeface="KaiTi" pitchFamily="49" charset="-122"/>
                <a:ea typeface="KaiTi" pitchFamily="49" charset="-122"/>
                <a:cs typeface="ＭＳ Ｐゴシック" charset="0"/>
              </a:rPr>
              <a:t>新約書卷的關鍵字</a:t>
            </a:r>
            <a:r>
              <a:rPr lang="zh-CN" altLang="en-US" sz="2800" dirty="0">
                <a:solidFill>
                  <a:schemeClr val="tx1"/>
                </a:solidFill>
                <a:effectLst/>
                <a:latin typeface="Arial" charset="0"/>
                <a:ea typeface="ＭＳ Ｐゴシック" charset="0"/>
                <a:cs typeface="ＭＳ Ｐゴシック" charset="0"/>
              </a:rPr>
              <a:t>关键字</a:t>
            </a:r>
            <a:endParaRPr lang="en-US" sz="2800" dirty="0">
              <a:solidFill>
                <a:schemeClr val="tx1"/>
              </a:solidFill>
              <a:effectLst/>
              <a:latin typeface="Arial" charset="0"/>
              <a:ea typeface="ＭＳ Ｐゴシック" charset="0"/>
              <a:cs typeface="ＭＳ Ｐゴシック" charset="0"/>
            </a:endParaRPr>
          </a:p>
        </p:txBody>
      </p:sp>
      <p:sp>
        <p:nvSpPr>
          <p:cNvPr id="159814"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24</a:t>
            </a:r>
          </a:p>
        </p:txBody>
      </p:sp>
    </p:spTree>
  </p:cSld>
  <p:clrMapOvr>
    <a:overrideClrMapping bg1="dk2" tx1="lt1" bg2="dk1" tx2="lt2" accent1="accent1" accent2="accent2" accent3="accent3" accent4="accent4" accent5="accent5" accent6="accent6" hlink="hlink" folHlink="folHlink"/>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3" name="Text Box 2"/>
          <p:cNvSpPr txBox="1">
            <a:spLocks noChangeArrowheads="1"/>
          </p:cNvSpPr>
          <p:nvPr/>
        </p:nvSpPr>
        <p:spPr bwMode="auto">
          <a:xfrm>
            <a:off x="3050695" y="228600"/>
            <a:ext cx="2529859" cy="492443"/>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600" b="1" dirty="0">
                <a:solidFill>
                  <a:srgbClr val="003366"/>
                </a:solidFill>
                <a:latin typeface="KaiTi" pitchFamily="49" charset="-122"/>
                <a:ea typeface="KaiTi" pitchFamily="49" charset="-122"/>
                <a:cs typeface="SimSun" charset="0"/>
              </a:rPr>
              <a:t>新</a:t>
            </a:r>
            <a:r>
              <a:rPr lang="zh-TW" altLang="en-US" sz="2600" b="1" dirty="0">
                <a:solidFill>
                  <a:srgbClr val="003366"/>
                </a:solidFill>
                <a:latin typeface="KaiTi" pitchFamily="49" charset="-122"/>
                <a:ea typeface="KaiTi" pitchFamily="49" charset="-122"/>
                <a:cs typeface="SimSun" charset="0"/>
              </a:rPr>
              <a:t>約</a:t>
            </a:r>
            <a:r>
              <a:rPr lang="zh-CN" altLang="en-US" sz="2600" b="1" dirty="0">
                <a:solidFill>
                  <a:srgbClr val="003366"/>
                </a:solidFill>
                <a:latin typeface="KaiTi" pitchFamily="49" charset="-122"/>
                <a:ea typeface="KaiTi" pitchFamily="49" charset="-122"/>
                <a:cs typeface="SimSun" charset="0"/>
              </a:rPr>
              <a:t>的</a:t>
            </a:r>
            <a:r>
              <a:rPr lang="zh-TW" altLang="en-US" sz="2600" b="1" dirty="0">
                <a:solidFill>
                  <a:srgbClr val="003366"/>
                </a:solidFill>
                <a:latin typeface="KaiTi" pitchFamily="49" charset="-122"/>
                <a:ea typeface="KaiTi" pitchFamily="49" charset="-122"/>
                <a:cs typeface="SimSun" charset="0"/>
              </a:rPr>
              <a:t>信息</a:t>
            </a:r>
            <a:r>
              <a:rPr lang="zh-CN" altLang="en-US" sz="2600" b="1" dirty="0">
                <a:solidFill>
                  <a:srgbClr val="003366"/>
                </a:solidFill>
                <a:latin typeface="KaiTi" pitchFamily="49" charset="-122"/>
                <a:ea typeface="KaiTi" pitchFamily="49" charset="-122"/>
                <a:cs typeface="SimSun" charset="0"/>
              </a:rPr>
              <a:t>主</a:t>
            </a:r>
            <a:r>
              <a:rPr lang="zh-TW" altLang="en-US" sz="2600" b="1" dirty="0">
                <a:solidFill>
                  <a:srgbClr val="003366"/>
                </a:solidFill>
                <a:latin typeface="KaiTi" pitchFamily="49" charset="-122"/>
                <a:ea typeface="KaiTi" pitchFamily="49" charset="-122"/>
                <a:cs typeface="SimSun" charset="0"/>
              </a:rPr>
              <a:t>題</a:t>
            </a:r>
            <a:endParaRPr lang="en-US" sz="2600" b="1" dirty="0">
              <a:solidFill>
                <a:srgbClr val="003366"/>
              </a:solidFill>
              <a:latin typeface="KaiTi" pitchFamily="49" charset="-122"/>
              <a:ea typeface="KaiTi" pitchFamily="49" charset="-122"/>
              <a:cs typeface="SimSun" charset="0"/>
            </a:endParaRPr>
          </a:p>
        </p:txBody>
      </p:sp>
      <p:sp>
        <p:nvSpPr>
          <p:cNvPr id="161794" name="Text Box 3"/>
          <p:cNvSpPr txBox="1">
            <a:spLocks noChangeArrowheads="1"/>
          </p:cNvSpPr>
          <p:nvPr/>
        </p:nvSpPr>
        <p:spPr bwMode="auto">
          <a:xfrm>
            <a:off x="86106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3366"/>
                </a:solidFill>
                <a:cs typeface="Arial" charset="0"/>
              </a:rPr>
              <a:t>25</a:t>
            </a:r>
          </a:p>
        </p:txBody>
      </p:sp>
      <p:sp>
        <p:nvSpPr>
          <p:cNvPr id="14341" name="Text Box 5"/>
          <p:cNvSpPr txBox="1">
            <a:spLocks noChangeArrowheads="1"/>
          </p:cNvSpPr>
          <p:nvPr/>
        </p:nvSpPr>
        <p:spPr bwMode="auto">
          <a:xfrm>
            <a:off x="0" y="914400"/>
            <a:ext cx="9144000" cy="1077218"/>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eaLnBrk="1" hangingPunct="1">
              <a:tabLst>
                <a:tab pos="1793875" algn="ctr"/>
                <a:tab pos="3673475" algn="ctr"/>
                <a:tab pos="5018088" algn="ctr"/>
                <a:tab pos="6548438" algn="ctr"/>
              </a:tabLst>
            </a:pPr>
            <a:r>
              <a:rPr lang="en-US" altLang="zh-TW" sz="2000" b="1" dirty="0">
                <a:solidFill>
                  <a:schemeClr val="bg2"/>
                </a:solidFill>
                <a:latin typeface="KaiTi" pitchFamily="49" charset="-122"/>
                <a:ea typeface="KaiTi" pitchFamily="49" charset="-122"/>
                <a:cs typeface="SimSun" charset="0"/>
              </a:rPr>
              <a:t>		</a:t>
            </a:r>
            <a:r>
              <a:rPr lang="zh-TW" altLang="en-US" sz="2000" b="1" dirty="0">
                <a:solidFill>
                  <a:schemeClr val="bg2"/>
                </a:solidFill>
                <a:latin typeface="KaiTi" pitchFamily="49" charset="-122"/>
                <a:ea typeface="KaiTi" pitchFamily="49" charset="-122"/>
                <a:cs typeface="SimSun" charset="0"/>
              </a:rPr>
              <a:t>題目   </a:t>
            </a:r>
            <a:r>
              <a:rPr lang="en-US" altLang="zh-TW" sz="2000" b="1" dirty="0">
                <a:solidFill>
                  <a:schemeClr val="bg2"/>
                </a:solidFill>
                <a:latin typeface="KaiTi" pitchFamily="49" charset="-122"/>
                <a:ea typeface="KaiTi" pitchFamily="49" charset="-122"/>
                <a:cs typeface="SimSun" charset="0"/>
              </a:rPr>
              <a:t>    </a:t>
            </a:r>
            <a:r>
              <a:rPr lang="zh-TW" altLang="en-US" sz="2000" b="1" dirty="0">
                <a:solidFill>
                  <a:schemeClr val="bg2"/>
                </a:solidFill>
                <a:latin typeface="KaiTi" pitchFamily="49" charset="-122"/>
                <a:ea typeface="KaiTi" pitchFamily="49" charset="-122"/>
                <a:cs typeface="SimSun" charset="0"/>
              </a:rPr>
              <a:t>  </a:t>
            </a:r>
            <a:r>
              <a:rPr lang="en-US" altLang="zh-CN" sz="2200" b="1" dirty="0">
                <a:solidFill>
                  <a:schemeClr val="bg2"/>
                </a:solidFill>
                <a:latin typeface="KaiTi" pitchFamily="49" charset="-122"/>
                <a:ea typeface="KaiTi" pitchFamily="49" charset="-122"/>
                <a:cs typeface="SimSun" charset="0"/>
              </a:rPr>
              <a:t>+ </a:t>
            </a:r>
            <a:r>
              <a:rPr lang="zh-TW" altLang="en-US" sz="2200" b="1" dirty="0">
                <a:solidFill>
                  <a:schemeClr val="bg2"/>
                </a:solidFill>
                <a:latin typeface="KaiTi" pitchFamily="49" charset="-122"/>
                <a:ea typeface="KaiTi" pitchFamily="49" charset="-122"/>
                <a:cs typeface="SimSun" charset="0"/>
              </a:rPr>
              <a:t>      </a:t>
            </a:r>
            <a:r>
              <a:rPr lang="zh-CN" altLang="en-US" sz="2000" b="1" dirty="0">
                <a:solidFill>
                  <a:schemeClr val="bg2"/>
                </a:solidFill>
                <a:latin typeface="KaiTi" pitchFamily="49" charset="-122"/>
                <a:ea typeface="KaiTi" pitchFamily="49" charset="-122"/>
                <a:cs typeface="SimSun" charset="0"/>
              </a:rPr>
              <a:t>目的</a:t>
            </a:r>
            <a:r>
              <a:rPr lang="en-US" altLang="zh-CN" sz="2200" b="1" dirty="0">
                <a:solidFill>
                  <a:schemeClr val="bg2"/>
                </a:solidFill>
                <a:latin typeface="KaiTi" pitchFamily="49" charset="-122"/>
                <a:ea typeface="KaiTi" pitchFamily="49" charset="-122"/>
                <a:cs typeface="SimSun" charset="0"/>
              </a:rPr>
              <a:t> </a:t>
            </a:r>
            <a:r>
              <a:rPr lang="zh-TW" altLang="en-US" sz="2200" b="1" dirty="0">
                <a:solidFill>
                  <a:schemeClr val="bg2"/>
                </a:solidFill>
                <a:latin typeface="KaiTi" pitchFamily="49" charset="-122"/>
                <a:ea typeface="KaiTi" pitchFamily="49" charset="-122"/>
                <a:cs typeface="SimSun" charset="0"/>
              </a:rPr>
              <a:t>        </a:t>
            </a:r>
            <a:r>
              <a:rPr lang="en-US" altLang="zh-TW" sz="2200" b="1" dirty="0">
                <a:solidFill>
                  <a:schemeClr val="bg2"/>
                </a:solidFill>
                <a:latin typeface="KaiTi" pitchFamily="49" charset="-122"/>
                <a:ea typeface="KaiTi" pitchFamily="49" charset="-122"/>
                <a:cs typeface="SimSun" charset="0"/>
              </a:rPr>
              <a:t>      </a:t>
            </a:r>
            <a:r>
              <a:rPr lang="en-US" altLang="zh-CN" sz="2200" b="1" dirty="0">
                <a:solidFill>
                  <a:schemeClr val="bg2"/>
                </a:solidFill>
                <a:latin typeface="KaiTi" pitchFamily="49" charset="-122"/>
                <a:ea typeface="KaiTi" pitchFamily="49" charset="-122"/>
                <a:cs typeface="SimSun" charset="0"/>
              </a:rPr>
              <a:t>=   </a:t>
            </a:r>
            <a:r>
              <a:rPr lang="zh-TW" altLang="en-US" sz="2200" b="1" dirty="0">
                <a:solidFill>
                  <a:schemeClr val="bg2"/>
                </a:solidFill>
                <a:latin typeface="KaiTi" pitchFamily="49" charset="-122"/>
                <a:ea typeface="KaiTi" pitchFamily="49" charset="-122"/>
                <a:cs typeface="SimSun" charset="0"/>
              </a:rPr>
              <a:t>   </a:t>
            </a:r>
            <a:r>
              <a:rPr lang="zh-CN" altLang="en-US" sz="2000" b="1" dirty="0">
                <a:solidFill>
                  <a:schemeClr val="bg2"/>
                </a:solidFill>
                <a:latin typeface="KaiTi" pitchFamily="49" charset="-122"/>
                <a:ea typeface="KaiTi" pitchFamily="49" charset="-122"/>
                <a:cs typeface="SimSun" charset="0"/>
              </a:rPr>
              <a:t>信息</a:t>
            </a:r>
            <a:endParaRPr lang="en-US" altLang="zh-CN" sz="2200" b="1" dirty="0">
              <a:solidFill>
                <a:schemeClr val="bg2"/>
              </a:solidFill>
              <a:latin typeface="KaiTi" pitchFamily="49" charset="-122"/>
              <a:ea typeface="KaiTi" pitchFamily="49" charset="-122"/>
              <a:cs typeface="SimSun" charset="0"/>
            </a:endParaRPr>
          </a:p>
          <a:p>
            <a:pPr eaLnBrk="1" hangingPunct="1"/>
            <a:r>
              <a:rPr lang="en-US" altLang="zh-TW" sz="2000" b="1" dirty="0">
                <a:solidFill>
                  <a:schemeClr val="bg2"/>
                </a:solidFill>
                <a:latin typeface="KaiTi" pitchFamily="49" charset="-122"/>
                <a:ea typeface="KaiTi" pitchFamily="49" charset="-122"/>
              </a:rPr>
              <a:t>		</a:t>
            </a:r>
            <a:r>
              <a:rPr lang="zh-TW" altLang="en-US" sz="2000" b="1" dirty="0">
                <a:solidFill>
                  <a:schemeClr val="bg2"/>
                </a:solidFill>
                <a:latin typeface="KaiTi" pitchFamily="49" charset="-122"/>
                <a:ea typeface="KaiTi" pitchFamily="49" charset="-122"/>
              </a:rPr>
              <a:t>書</a:t>
            </a:r>
            <a:r>
              <a:rPr lang="zh-CN" altLang="en-US" sz="2000" b="1" dirty="0">
                <a:solidFill>
                  <a:schemeClr val="bg2"/>
                </a:solidFill>
                <a:latin typeface="KaiTi" pitchFamily="49" charset="-122"/>
                <a:ea typeface="KaiTi" pitchFamily="49" charset="-122"/>
              </a:rPr>
              <a:t>上</a:t>
            </a:r>
            <a:r>
              <a:rPr lang="zh-TW" altLang="en-US" sz="2000" b="1" dirty="0">
                <a:solidFill>
                  <a:schemeClr val="bg2"/>
                </a:solidFill>
                <a:latin typeface="KaiTi" pitchFamily="49" charset="-122"/>
                <a:ea typeface="KaiTi" pitchFamily="49" charset="-122"/>
              </a:rPr>
              <a:t>怎麼說           為甚麼這麼說</a:t>
            </a:r>
            <a:r>
              <a:rPr lang="en-US" altLang="zh-CN" sz="2000" b="1" dirty="0">
                <a:solidFill>
                  <a:schemeClr val="bg2"/>
                </a:solidFill>
                <a:latin typeface="KaiTi" pitchFamily="49" charset="-122"/>
                <a:ea typeface="KaiTi" pitchFamily="49" charset="-122"/>
              </a:rPr>
              <a:t>	</a:t>
            </a:r>
            <a:r>
              <a:rPr lang="zh-TW" altLang="en-US" sz="2000" b="1" dirty="0">
                <a:solidFill>
                  <a:schemeClr val="bg2"/>
                </a:solidFill>
                <a:latin typeface="KaiTi" pitchFamily="49" charset="-122"/>
                <a:ea typeface="KaiTi" pitchFamily="49" charset="-122"/>
              </a:rPr>
              <a:t>  </a:t>
            </a:r>
            <a:r>
              <a:rPr lang="en-US" altLang="zh-CN" sz="2000" b="1" dirty="0">
                <a:solidFill>
                  <a:schemeClr val="bg2"/>
                </a:solidFill>
                <a:latin typeface="KaiTi" pitchFamily="49" charset="-122"/>
                <a:ea typeface="KaiTi" pitchFamily="49" charset="-122"/>
              </a:rPr>
              <a:t>        </a:t>
            </a:r>
            <a:r>
              <a:rPr lang="zh-CN" altLang="en-US" sz="2000" b="1" dirty="0">
                <a:solidFill>
                  <a:schemeClr val="bg2"/>
                </a:solidFill>
                <a:latin typeface="KaiTi" pitchFamily="49" charset="-122"/>
                <a:ea typeface="KaiTi" pitchFamily="49" charset="-122"/>
                <a:cs typeface="SimSun" charset="0"/>
              </a:rPr>
              <a:t>主要</a:t>
            </a:r>
            <a:r>
              <a:rPr lang="zh-TW" altLang="en-US" sz="2000" b="1" dirty="0">
                <a:solidFill>
                  <a:schemeClr val="bg2"/>
                </a:solidFill>
                <a:latin typeface="KaiTi" pitchFamily="49" charset="-122"/>
                <a:ea typeface="KaiTi" pitchFamily="49" charset="-122"/>
                <a:cs typeface="SimSun" charset="0"/>
              </a:rPr>
              <a:t>思</a:t>
            </a:r>
            <a:r>
              <a:rPr lang="zh-CN" altLang="en-US" sz="2000" b="1" dirty="0">
                <a:solidFill>
                  <a:schemeClr val="bg2"/>
                </a:solidFill>
                <a:latin typeface="KaiTi" pitchFamily="49" charset="-122"/>
                <a:ea typeface="KaiTi" pitchFamily="49" charset="-122"/>
                <a:cs typeface="SimSun" charset="0"/>
              </a:rPr>
              <a:t>想</a:t>
            </a:r>
            <a:r>
              <a:rPr lang="zh-CN" altLang="en-US" sz="2000" b="1" dirty="0">
                <a:solidFill>
                  <a:schemeClr val="bg2"/>
                </a:solidFill>
                <a:latin typeface="KaiTi" pitchFamily="49" charset="-122"/>
                <a:ea typeface="KaiTi" pitchFamily="49" charset="-122"/>
              </a:rPr>
              <a:t> </a:t>
            </a:r>
            <a:endParaRPr lang="en-US" altLang="zh-CN" sz="2200" b="1" dirty="0">
              <a:solidFill>
                <a:schemeClr val="bg2"/>
              </a:solidFill>
              <a:latin typeface="KaiTi" pitchFamily="49" charset="-122"/>
              <a:ea typeface="KaiTi" pitchFamily="49" charset="-122"/>
              <a:cs typeface="SimSun" charset="0"/>
            </a:endParaRPr>
          </a:p>
          <a:p>
            <a:pPr eaLnBrk="1" hangingPunct="1"/>
            <a:r>
              <a:rPr lang="zh-TW" altLang="en-US" sz="2200" b="1" i="1" dirty="0">
                <a:solidFill>
                  <a:schemeClr val="bg2"/>
                </a:solidFill>
                <a:latin typeface="KaiTi" pitchFamily="49" charset="-122"/>
                <a:ea typeface="KaiTi" pitchFamily="49" charset="-122"/>
                <a:cs typeface="SimSun" charset="0"/>
              </a:rPr>
              <a:t> </a:t>
            </a:r>
            <a:r>
              <a:rPr lang="en-US" altLang="zh-TW" sz="2200" b="1" i="1" dirty="0">
                <a:solidFill>
                  <a:schemeClr val="bg2"/>
                </a:solidFill>
                <a:latin typeface="KaiTi" pitchFamily="49" charset="-122"/>
                <a:ea typeface="KaiTi" pitchFamily="49" charset="-122"/>
                <a:cs typeface="SimSun" charset="0"/>
              </a:rPr>
              <a:t>		</a:t>
            </a:r>
            <a:r>
              <a:rPr lang="en-US" altLang="zh-CN" sz="2200" b="1" dirty="0">
                <a:solidFill>
                  <a:schemeClr val="bg2"/>
                </a:solidFill>
                <a:latin typeface="KaiTi" pitchFamily="49" charset="-122"/>
                <a:ea typeface="KaiTi" pitchFamily="49" charset="-122"/>
                <a:cs typeface="SimSun" charset="0"/>
              </a:rPr>
              <a:t>(</a:t>
            </a:r>
            <a:r>
              <a:rPr lang="zh-CN" altLang="en-US" sz="2200" b="1" dirty="0">
                <a:solidFill>
                  <a:schemeClr val="bg2"/>
                </a:solidFill>
                <a:latin typeface="KaiTi" pitchFamily="49" charset="-122"/>
                <a:ea typeface="KaiTi" pitchFamily="49" charset="-122"/>
                <a:cs typeface="SimSun" charset="0"/>
              </a:rPr>
              <a:t>主</a:t>
            </a:r>
            <a:r>
              <a:rPr lang="zh-TW" altLang="en-US" sz="2200" b="1" dirty="0">
                <a:solidFill>
                  <a:schemeClr val="bg2"/>
                </a:solidFill>
                <a:latin typeface="KaiTi" pitchFamily="49" charset="-122"/>
                <a:ea typeface="KaiTi" pitchFamily="49" charset="-122"/>
                <a:cs typeface="SimSun" charset="0"/>
              </a:rPr>
              <a:t>旨</a:t>
            </a:r>
            <a:r>
              <a:rPr lang="en-US" altLang="zh-TW" sz="2200" b="1" dirty="0">
                <a:solidFill>
                  <a:schemeClr val="bg2"/>
                </a:solidFill>
                <a:latin typeface="KaiTi" pitchFamily="49" charset="-122"/>
                <a:ea typeface="KaiTi" pitchFamily="49" charset="-122"/>
                <a:cs typeface="SimSun" charset="0"/>
              </a:rPr>
              <a:t>)</a:t>
            </a:r>
            <a:r>
              <a:rPr lang="en-US" altLang="zh-CN" sz="2200" b="1" i="1" dirty="0">
                <a:solidFill>
                  <a:schemeClr val="bg2"/>
                </a:solidFill>
                <a:latin typeface="KaiTi" pitchFamily="49" charset="-122"/>
                <a:ea typeface="KaiTi" pitchFamily="49" charset="-122"/>
                <a:cs typeface="SimSun" charset="0"/>
              </a:rPr>
              <a:t>  </a:t>
            </a:r>
            <a:r>
              <a:rPr lang="zh-TW" altLang="en-US" sz="2200" b="1" i="1" dirty="0">
                <a:solidFill>
                  <a:schemeClr val="bg2"/>
                </a:solidFill>
                <a:latin typeface="KaiTi" pitchFamily="49" charset="-122"/>
                <a:ea typeface="KaiTi" pitchFamily="49" charset="-122"/>
                <a:cs typeface="SimSun" charset="0"/>
              </a:rPr>
              <a:t>  </a:t>
            </a:r>
            <a:r>
              <a:rPr lang="en-US" altLang="zh-CN" sz="2200" b="1" i="1" dirty="0">
                <a:solidFill>
                  <a:schemeClr val="bg2"/>
                </a:solidFill>
                <a:latin typeface="KaiTi" pitchFamily="49" charset="-122"/>
                <a:ea typeface="KaiTi" pitchFamily="49" charset="-122"/>
                <a:cs typeface="SimSun" charset="0"/>
              </a:rPr>
              <a:t>   </a:t>
            </a:r>
            <a:r>
              <a:rPr lang="zh-TW" altLang="en-US" sz="2200" b="1" i="1" dirty="0">
                <a:solidFill>
                  <a:schemeClr val="bg2"/>
                </a:solidFill>
                <a:latin typeface="KaiTi" pitchFamily="49" charset="-122"/>
                <a:ea typeface="KaiTi" pitchFamily="49" charset="-122"/>
                <a:cs typeface="SimSun" charset="0"/>
              </a:rPr>
              <a:t>     </a:t>
            </a:r>
            <a:r>
              <a:rPr lang="en-US" altLang="zh-CN" sz="2200" b="1" i="1" dirty="0">
                <a:solidFill>
                  <a:schemeClr val="bg2"/>
                </a:solidFill>
                <a:latin typeface="KaiTi" pitchFamily="49" charset="-122"/>
                <a:ea typeface="KaiTi" pitchFamily="49" charset="-122"/>
                <a:cs typeface="SimSun" charset="0"/>
              </a:rPr>
              <a:t>  	</a:t>
            </a:r>
            <a:r>
              <a:rPr lang="en-US" altLang="zh-CN" sz="2200" b="1" dirty="0">
                <a:solidFill>
                  <a:schemeClr val="bg2"/>
                </a:solidFill>
                <a:latin typeface="KaiTi" pitchFamily="49" charset="-122"/>
                <a:ea typeface="KaiTi" pitchFamily="49" charset="-122"/>
                <a:cs typeface="SimSun" charset="0"/>
              </a:rPr>
              <a:t>(</a:t>
            </a:r>
            <a:r>
              <a:rPr lang="zh-TW" altLang="en-US" sz="2200" b="1" dirty="0">
                <a:solidFill>
                  <a:schemeClr val="bg2"/>
                </a:solidFill>
                <a:latin typeface="KaiTi" pitchFamily="49" charset="-122"/>
                <a:ea typeface="KaiTi" pitchFamily="49" charset="-122"/>
                <a:cs typeface="SimSun" charset="0"/>
              </a:rPr>
              <a:t>原因</a:t>
            </a:r>
            <a:r>
              <a:rPr lang="en-US" altLang="zh-CN" sz="2200" b="1" dirty="0">
                <a:solidFill>
                  <a:schemeClr val="bg2"/>
                </a:solidFill>
                <a:latin typeface="KaiTi" pitchFamily="49" charset="-122"/>
                <a:ea typeface="KaiTi" pitchFamily="49" charset="-122"/>
                <a:cs typeface="SimSun" charset="0"/>
              </a:rPr>
              <a:t>)</a:t>
            </a:r>
            <a:r>
              <a:rPr lang="en-US" altLang="zh-CN" sz="2200" b="1" i="1" dirty="0">
                <a:solidFill>
                  <a:schemeClr val="bg2"/>
                </a:solidFill>
                <a:latin typeface="KaiTi" pitchFamily="49" charset="-122"/>
                <a:ea typeface="KaiTi" pitchFamily="49" charset="-122"/>
                <a:cs typeface="SimSun" charset="0"/>
              </a:rPr>
              <a:t>   	         </a:t>
            </a:r>
            <a:r>
              <a:rPr lang="zh-TW" altLang="en-US" sz="2200" b="1" i="1" dirty="0">
                <a:solidFill>
                  <a:schemeClr val="bg2"/>
                </a:solidFill>
                <a:latin typeface="KaiTi" pitchFamily="49" charset="-122"/>
                <a:ea typeface="KaiTi" pitchFamily="49" charset="-122"/>
                <a:cs typeface="SimSun" charset="0"/>
              </a:rPr>
              <a:t>  </a:t>
            </a:r>
            <a:r>
              <a:rPr lang="en-US" altLang="zh-CN" sz="2200" b="1" i="1" dirty="0">
                <a:solidFill>
                  <a:schemeClr val="bg2"/>
                </a:solidFill>
                <a:latin typeface="KaiTi" pitchFamily="49" charset="-122"/>
                <a:ea typeface="KaiTi" pitchFamily="49" charset="-122"/>
                <a:cs typeface="SimSun" charset="0"/>
              </a:rPr>
              <a:t>    </a:t>
            </a:r>
            <a:r>
              <a:rPr lang="zh-TW" altLang="en-US" sz="2200" b="1" i="1" dirty="0">
                <a:solidFill>
                  <a:schemeClr val="bg2"/>
                </a:solidFill>
                <a:latin typeface="KaiTi" pitchFamily="49" charset="-122"/>
                <a:ea typeface="KaiTi" pitchFamily="49" charset="-122"/>
                <a:cs typeface="SimSun" charset="0"/>
              </a:rPr>
              <a:t> </a:t>
            </a:r>
            <a:r>
              <a:rPr lang="en-US" altLang="zh-TW" sz="2200" b="1" dirty="0">
                <a:solidFill>
                  <a:schemeClr val="bg2"/>
                </a:solidFill>
                <a:latin typeface="KaiTi" pitchFamily="49" charset="-122"/>
                <a:ea typeface="KaiTi" pitchFamily="49" charset="-122"/>
                <a:cs typeface="SimSun" charset="0"/>
              </a:rPr>
              <a:t>(</a:t>
            </a:r>
            <a:r>
              <a:rPr lang="zh-TW" altLang="en-US" sz="2200" b="1" dirty="0">
                <a:solidFill>
                  <a:schemeClr val="bg2"/>
                </a:solidFill>
                <a:latin typeface="KaiTi" pitchFamily="49" charset="-122"/>
                <a:ea typeface="KaiTi" pitchFamily="49" charset="-122"/>
                <a:cs typeface="SimSun" charset="0"/>
              </a:rPr>
              <a:t>總結論</a:t>
            </a:r>
            <a:r>
              <a:rPr lang="en-US" altLang="zh-CN" sz="2200" b="1" dirty="0">
                <a:solidFill>
                  <a:srgbClr val="000000"/>
                </a:solidFill>
                <a:latin typeface="KaiTi" pitchFamily="49" charset="-122"/>
                <a:ea typeface="KaiTi" pitchFamily="49" charset="-122"/>
                <a:cs typeface="SimSun" charset="0"/>
              </a:rPr>
              <a:t>)</a:t>
            </a:r>
            <a:endParaRPr lang="en-US" sz="2200" b="1" dirty="0">
              <a:solidFill>
                <a:srgbClr val="000000"/>
              </a:solidFill>
              <a:latin typeface="KaiTi" pitchFamily="49" charset="-122"/>
              <a:ea typeface="KaiTi" pitchFamily="49" charset="-122"/>
              <a:cs typeface="SimSun" charset="0"/>
            </a:endParaRPr>
          </a:p>
        </p:txBody>
      </p:sp>
      <p:sp>
        <p:nvSpPr>
          <p:cNvPr id="14343" name="Rectangle 7"/>
          <p:cNvSpPr>
            <a:spLocks noGrp="1" noChangeArrowheads="1"/>
          </p:cNvSpPr>
          <p:nvPr>
            <p:ph idx="1"/>
          </p:nvPr>
        </p:nvSpPr>
        <p:spPr>
          <a:xfrm>
            <a:off x="0" y="2420888"/>
            <a:ext cx="9144000" cy="4032448"/>
          </a:xfrm>
          <a:solidFill>
            <a:srgbClr val="CAE2CA"/>
          </a:solidFill>
        </p:spPr>
        <p:txBody>
          <a:bodyPr/>
          <a:lstStyle/>
          <a:p>
            <a:pPr marL="165100" indent="-165100" algn="just">
              <a:lnSpc>
                <a:spcPct val="90000"/>
              </a:lnSpc>
              <a:buFont typeface="Wingdings" charset="0"/>
              <a:buNone/>
            </a:pPr>
            <a:endParaRPr lang="en-US" altLang="zh-TW" sz="2400" b="1" u="sng" dirty="0">
              <a:solidFill>
                <a:srgbClr val="000000"/>
              </a:solidFill>
              <a:latin typeface="KaiTi" pitchFamily="49" charset="-122"/>
              <a:ea typeface="KaiTi" pitchFamily="49" charset="-122"/>
              <a:cs typeface="ヒラギノ角ゴ ProN W3" charset="0"/>
            </a:endParaRPr>
          </a:p>
          <a:p>
            <a:pPr marL="165100" indent="-165100" algn="just">
              <a:lnSpc>
                <a:spcPct val="90000"/>
              </a:lnSpc>
              <a:buFont typeface="Wingdings" charset="0"/>
              <a:buNone/>
            </a:pPr>
            <a:r>
              <a:rPr lang="zh-TW" altLang="en-US" sz="2400" b="1" u="sng" dirty="0">
                <a:solidFill>
                  <a:srgbClr val="000000"/>
                </a:solidFill>
                <a:latin typeface="KaiTi" pitchFamily="49" charset="-122"/>
                <a:ea typeface="KaiTi" pitchFamily="49" charset="-122"/>
                <a:cs typeface="ヒラギノ角ゴ ProN W3" charset="0"/>
              </a:rPr>
              <a:t>馬</a:t>
            </a:r>
            <a:r>
              <a:rPr lang="zh-CN" altLang="en-US" sz="2400" b="1" u="sng" dirty="0">
                <a:solidFill>
                  <a:srgbClr val="000000"/>
                </a:solidFill>
                <a:latin typeface="KaiTi" pitchFamily="49" charset="-122"/>
                <a:ea typeface="KaiTi" pitchFamily="49" charset="-122"/>
                <a:cs typeface="ヒラギノ角ゴ ProN W3" charset="0"/>
              </a:rPr>
              <a:t>太福音</a:t>
            </a:r>
            <a:endParaRPr lang="en-US" altLang="zh-CN" sz="2400" b="1" u="sng" dirty="0">
              <a:solidFill>
                <a:srgbClr val="000000"/>
              </a:solidFill>
              <a:latin typeface="KaiTi" pitchFamily="49" charset="-122"/>
              <a:ea typeface="KaiTi" pitchFamily="49" charset="-122"/>
            </a:endParaRPr>
          </a:p>
          <a:p>
            <a:pPr marL="165100" indent="-165100" algn="just">
              <a:lnSpc>
                <a:spcPct val="90000"/>
              </a:lnSpc>
              <a:buFont typeface="Wingdings" charset="0"/>
              <a:buNone/>
            </a:pPr>
            <a:r>
              <a:rPr lang="en-US" altLang="zh-CN" sz="2400" b="1" dirty="0">
                <a:solidFill>
                  <a:srgbClr val="000000"/>
                </a:solidFill>
                <a:latin typeface="KaiTi" pitchFamily="49" charset="-122"/>
                <a:ea typeface="KaiTi" pitchFamily="49" charset="-122"/>
              </a:rPr>
              <a:t>	</a:t>
            </a:r>
            <a:r>
              <a:rPr lang="zh-TW" altLang="en-US" sz="2400" b="1" dirty="0">
                <a:solidFill>
                  <a:srgbClr val="000000"/>
                </a:solidFill>
                <a:latin typeface="KaiTi" pitchFamily="49" charset="-122"/>
                <a:ea typeface="KaiTi" pitchFamily="49" charset="-122"/>
              </a:rPr>
              <a:t>馬太</a:t>
            </a:r>
            <a:r>
              <a:rPr lang="en-US" altLang="zh-CN" sz="2400" b="1" dirty="0">
                <a:solidFill>
                  <a:srgbClr val="000000"/>
                </a:solidFill>
                <a:latin typeface="KaiTi" pitchFamily="49" charset="-122"/>
                <a:ea typeface="KaiTi" pitchFamily="49" charset="-122"/>
              </a:rPr>
              <a:t>: (1) </a:t>
            </a:r>
            <a:r>
              <a:rPr lang="zh-TW" altLang="en-US" sz="2400" b="1" dirty="0">
                <a:solidFill>
                  <a:srgbClr val="000000"/>
                </a:solidFill>
                <a:latin typeface="KaiTi" pitchFamily="49" charset="-122"/>
                <a:ea typeface="KaiTi" pitchFamily="49" charset="-122"/>
              </a:rPr>
              <a:t>証</a:t>
            </a:r>
            <a:r>
              <a:rPr lang="zh-CN" altLang="en-US" sz="2400" b="1" dirty="0">
                <a:solidFill>
                  <a:srgbClr val="000000"/>
                </a:solidFill>
                <a:latin typeface="KaiTi" pitchFamily="49" charset="-122"/>
                <a:ea typeface="KaiTi" pitchFamily="49" charset="-122"/>
                <a:cs typeface="ヒラギノ角ゴ ProN W3" charset="0"/>
              </a:rPr>
              <a:t>明耶</a:t>
            </a:r>
            <a:r>
              <a:rPr lang="zh-TW" altLang="en-US" sz="2400" b="1" dirty="0">
                <a:solidFill>
                  <a:srgbClr val="000000"/>
                </a:solidFill>
                <a:latin typeface="KaiTi" pitchFamily="49" charset="-122"/>
                <a:ea typeface="KaiTi" pitchFamily="49" charset="-122"/>
                <a:cs typeface="ヒラギノ角ゴ ProN W3" charset="0"/>
              </a:rPr>
              <a:t>穌為</a:t>
            </a:r>
            <a:r>
              <a:rPr lang="zh-CN" altLang="en-US" sz="2400" b="1" dirty="0">
                <a:solidFill>
                  <a:srgbClr val="000000"/>
                </a:solidFill>
                <a:latin typeface="KaiTi" pitchFamily="49" charset="-122"/>
                <a:ea typeface="KaiTi" pitchFamily="49" charset="-122"/>
                <a:cs typeface="ヒラギノ角ゴ ProN W3" charset="0"/>
              </a:rPr>
              <a:t>救世主</a:t>
            </a:r>
            <a:r>
              <a:rPr lang="en-US" altLang="zh-TW" sz="2400" b="1" dirty="0">
                <a:solidFill>
                  <a:srgbClr val="000000"/>
                </a:solidFill>
                <a:latin typeface="KaiTi" pitchFamily="49" charset="-122"/>
                <a:ea typeface="KaiTi" pitchFamily="49" charset="-122"/>
                <a:cs typeface="ヒラギノ角ゴ ProN W3" charset="0"/>
              </a:rPr>
              <a:t>,</a:t>
            </a:r>
            <a:r>
              <a:rPr lang="zh-TW" altLang="en-US" sz="2400" b="1" dirty="0">
                <a:solidFill>
                  <a:srgbClr val="000000"/>
                </a:solidFill>
                <a:latin typeface="KaiTi" pitchFamily="49" charset="-122"/>
                <a:ea typeface="KaiTi" pitchFamily="49" charset="-122"/>
                <a:cs typeface="ヒラギノ角ゴ ProN W3" charset="0"/>
              </a:rPr>
              <a:t> </a:t>
            </a:r>
            <a:r>
              <a:rPr lang="zh-CN" altLang="en-US" sz="2400" b="1" dirty="0">
                <a:solidFill>
                  <a:srgbClr val="000000"/>
                </a:solidFill>
                <a:latin typeface="KaiTi" pitchFamily="49" charset="-122"/>
                <a:ea typeface="KaiTi" pitchFamily="49" charset="-122"/>
                <a:cs typeface="ヒラギノ角ゴ ProN W3" charset="0"/>
              </a:rPr>
              <a:t>使不相信的</a:t>
            </a:r>
            <a:r>
              <a:rPr lang="zh-TW" altLang="en-US" sz="2400" b="1" dirty="0">
                <a:solidFill>
                  <a:srgbClr val="000000"/>
                </a:solidFill>
                <a:latin typeface="KaiTi" pitchFamily="49" charset="-122"/>
                <a:ea typeface="KaiTi" pitchFamily="49" charset="-122"/>
                <a:cs typeface="ヒラギノ角ゴ ProN W3" charset="0"/>
              </a:rPr>
              <a:t>猶</a:t>
            </a:r>
            <a:r>
              <a:rPr lang="zh-CN" altLang="en-US" sz="2400" b="1" dirty="0">
                <a:solidFill>
                  <a:srgbClr val="000000"/>
                </a:solidFill>
                <a:latin typeface="KaiTi" pitchFamily="49" charset="-122"/>
                <a:ea typeface="KaiTi" pitchFamily="49" charset="-122"/>
                <a:cs typeface="ヒラギノ角ゴ ProN W3" charset="0"/>
              </a:rPr>
              <a:t>太人能信任他</a:t>
            </a:r>
            <a:r>
              <a:rPr lang="en-US" altLang="zh-CN" sz="2400" b="1" dirty="0">
                <a:solidFill>
                  <a:srgbClr val="000000"/>
                </a:solidFill>
                <a:latin typeface="KaiTi" pitchFamily="49" charset="-122"/>
                <a:ea typeface="KaiTi" pitchFamily="49" charset="-122"/>
              </a:rPr>
              <a:t>, </a:t>
            </a:r>
            <a:r>
              <a:rPr lang="zh-CN" altLang="en-US" sz="2400" b="1" dirty="0">
                <a:solidFill>
                  <a:srgbClr val="000000"/>
                </a:solidFill>
                <a:latin typeface="KaiTi" pitchFamily="49" charset="-122"/>
                <a:ea typeface="KaiTi" pitchFamily="49" charset="-122"/>
                <a:cs typeface="ヒラギノ角ゴ ProN W3" charset="0"/>
              </a:rPr>
              <a:t>和</a:t>
            </a:r>
            <a:r>
              <a:rPr lang="zh-CN" altLang="en-US" sz="2400" b="1" dirty="0">
                <a:solidFill>
                  <a:srgbClr val="000000"/>
                </a:solidFill>
                <a:latin typeface="KaiTi" pitchFamily="49" charset="-122"/>
                <a:ea typeface="KaiTi" pitchFamily="49" charset="-122"/>
              </a:rPr>
              <a:t> </a:t>
            </a:r>
            <a:r>
              <a:rPr lang="en-US" altLang="zh-CN" sz="2400" b="1" dirty="0">
                <a:solidFill>
                  <a:srgbClr val="000000"/>
                </a:solidFill>
                <a:latin typeface="KaiTi" pitchFamily="49" charset="-122"/>
                <a:ea typeface="KaiTi" pitchFamily="49" charset="-122"/>
              </a:rPr>
              <a:t>(2) </a:t>
            </a:r>
            <a:r>
              <a:rPr lang="zh-CN" altLang="en-US" sz="2400" b="1" dirty="0">
                <a:solidFill>
                  <a:srgbClr val="000000"/>
                </a:solidFill>
                <a:latin typeface="KaiTi" pitchFamily="49" charset="-122"/>
                <a:ea typeface="KaiTi" pitchFamily="49" charset="-122"/>
                <a:cs typeface="SimSun" charset="0"/>
              </a:rPr>
              <a:t>解</a:t>
            </a:r>
            <a:r>
              <a:rPr lang="zh-TW" altLang="en-US" sz="2400" b="1" dirty="0">
                <a:solidFill>
                  <a:srgbClr val="000000"/>
                </a:solidFill>
                <a:latin typeface="KaiTi" pitchFamily="49" charset="-122"/>
                <a:ea typeface="KaiTi" pitchFamily="49" charset="-122"/>
                <a:cs typeface="SimSun" charset="0"/>
              </a:rPr>
              <a:t>釋國度</a:t>
            </a:r>
            <a:r>
              <a:rPr lang="zh-CN" altLang="en-US" sz="2400" b="1" dirty="0">
                <a:solidFill>
                  <a:srgbClr val="000000"/>
                </a:solidFill>
                <a:latin typeface="KaiTi" pitchFamily="49" charset="-122"/>
                <a:ea typeface="KaiTi" pitchFamily="49" charset="-122"/>
                <a:cs typeface="SimSun" charset="0"/>
              </a:rPr>
              <a:t>被推</a:t>
            </a:r>
            <a:r>
              <a:rPr lang="zh-TW" altLang="en-US" sz="2400" b="1" dirty="0">
                <a:solidFill>
                  <a:srgbClr val="000000"/>
                </a:solidFill>
                <a:latin typeface="KaiTi" pitchFamily="49" charset="-122"/>
                <a:ea typeface="KaiTi" pitchFamily="49" charset="-122"/>
                <a:cs typeface="SimSun" charset="0"/>
              </a:rPr>
              <a:t>遲</a:t>
            </a:r>
            <a:r>
              <a:rPr lang="zh-CN" altLang="en-US" sz="2400" b="1" dirty="0">
                <a:solidFill>
                  <a:srgbClr val="000000"/>
                </a:solidFill>
                <a:latin typeface="KaiTi" pitchFamily="49" charset="-122"/>
                <a:ea typeface="KaiTi" pitchFamily="49" charset="-122"/>
                <a:cs typeface="SimSun" charset="0"/>
              </a:rPr>
              <a:t>是因</a:t>
            </a:r>
            <a:r>
              <a:rPr lang="zh-TW" altLang="en-US" sz="2400" b="1" dirty="0">
                <a:solidFill>
                  <a:srgbClr val="000000"/>
                </a:solidFill>
                <a:latin typeface="KaiTi" pitchFamily="49" charset="-122"/>
                <a:ea typeface="KaiTi" pitchFamily="49" charset="-122"/>
                <a:cs typeface="SimSun" charset="0"/>
              </a:rPr>
              <a:t>為</a:t>
            </a:r>
            <a:r>
              <a:rPr lang="zh-CN" altLang="en-US" sz="2400" b="1" dirty="0">
                <a:solidFill>
                  <a:srgbClr val="000000"/>
                </a:solidFill>
                <a:latin typeface="KaiTi" pitchFamily="49" charset="-122"/>
                <a:ea typeface="KaiTi" pitchFamily="49" charset="-122"/>
                <a:cs typeface="SimSun" charset="0"/>
              </a:rPr>
              <a:t>以色列拒</a:t>
            </a:r>
            <a:r>
              <a:rPr lang="zh-TW" altLang="en-US" sz="2400" b="1" dirty="0">
                <a:solidFill>
                  <a:srgbClr val="000000"/>
                </a:solidFill>
                <a:latin typeface="KaiTi" pitchFamily="49" charset="-122"/>
                <a:ea typeface="KaiTi" pitchFamily="49" charset="-122"/>
                <a:cs typeface="SimSun" charset="0"/>
              </a:rPr>
              <a:t>絕</a:t>
            </a:r>
            <a:r>
              <a:rPr lang="zh-CN" altLang="en-US" sz="2400" b="1" dirty="0">
                <a:solidFill>
                  <a:srgbClr val="000000"/>
                </a:solidFill>
                <a:latin typeface="KaiTi" pitchFamily="49" charset="-122"/>
                <a:ea typeface="KaiTi" pitchFamily="49" charset="-122"/>
                <a:cs typeface="SimSun" charset="0"/>
              </a:rPr>
              <a:t>基督</a:t>
            </a:r>
            <a:r>
              <a:rPr lang="zh-TW" altLang="en-US" sz="2400" b="1" dirty="0">
                <a:solidFill>
                  <a:srgbClr val="000000"/>
                </a:solidFill>
                <a:latin typeface="KaiTi" pitchFamily="49" charset="-122"/>
                <a:ea typeface="KaiTi" pitchFamily="49" charset="-122"/>
                <a:cs typeface="SimSun" charset="0"/>
              </a:rPr>
              <a:t>為</a:t>
            </a:r>
            <a:r>
              <a:rPr lang="zh-CN" altLang="en-US" sz="2400" b="1" dirty="0">
                <a:solidFill>
                  <a:srgbClr val="000000"/>
                </a:solidFill>
                <a:latin typeface="KaiTi" pitchFamily="49" charset="-122"/>
                <a:ea typeface="KaiTi" pitchFamily="49" charset="-122"/>
                <a:cs typeface="SimSun" charset="0"/>
              </a:rPr>
              <a:t>王</a:t>
            </a:r>
            <a:r>
              <a:rPr lang="en-US" altLang="zh-CN" sz="2400" b="1" dirty="0">
                <a:solidFill>
                  <a:srgbClr val="000000"/>
                </a:solidFill>
                <a:latin typeface="KaiTi" pitchFamily="49" charset="-122"/>
                <a:ea typeface="KaiTi" pitchFamily="49" charset="-122"/>
                <a:cs typeface="SimSun" charset="0"/>
              </a:rPr>
              <a:t>. </a:t>
            </a:r>
            <a:r>
              <a:rPr lang="zh-CN" altLang="en-US" sz="2400" b="1" dirty="0">
                <a:solidFill>
                  <a:srgbClr val="000000"/>
                </a:solidFill>
                <a:latin typeface="KaiTi" pitchFamily="49" charset="-122"/>
                <a:ea typeface="KaiTi" pitchFamily="49" charset="-122"/>
                <a:cs typeface="SimSun" charset="0"/>
              </a:rPr>
              <a:t>同</a:t>
            </a:r>
            <a:r>
              <a:rPr lang="zh-TW" altLang="en-US" sz="2400" b="1" dirty="0">
                <a:solidFill>
                  <a:srgbClr val="000000"/>
                </a:solidFill>
                <a:latin typeface="KaiTi" pitchFamily="49" charset="-122"/>
                <a:ea typeface="KaiTi" pitchFamily="49" charset="-122"/>
                <a:cs typeface="SimSun" charset="0"/>
              </a:rPr>
              <a:t>時</a:t>
            </a:r>
            <a:r>
              <a:rPr lang="zh-CN" altLang="en-US" sz="2400" b="1" dirty="0">
                <a:solidFill>
                  <a:srgbClr val="000000"/>
                </a:solidFill>
                <a:latin typeface="KaiTi" pitchFamily="49" charset="-122"/>
                <a:ea typeface="KaiTi" pitchFamily="49" charset="-122"/>
                <a:cs typeface="SimSun" charset="0"/>
              </a:rPr>
              <a:t>也</a:t>
            </a:r>
            <a:r>
              <a:rPr lang="zh-TW" altLang="en-US" sz="2400" b="1" dirty="0">
                <a:solidFill>
                  <a:srgbClr val="000000"/>
                </a:solidFill>
                <a:latin typeface="KaiTi" pitchFamily="49" charset="-122"/>
                <a:ea typeface="KaiTi" pitchFamily="49" charset="-122"/>
                <a:cs typeface="SimSun" charset="0"/>
              </a:rPr>
              <a:t>讓</a:t>
            </a:r>
            <a:r>
              <a:rPr lang="zh-CN" altLang="en-US" sz="2400" b="1" dirty="0">
                <a:solidFill>
                  <a:srgbClr val="000000"/>
                </a:solidFill>
                <a:latin typeface="KaiTi" pitchFamily="49" charset="-122"/>
                <a:ea typeface="KaiTi" pitchFamily="49" charset="-122"/>
                <a:cs typeface="SimSun" charset="0"/>
              </a:rPr>
              <a:t>相信</a:t>
            </a:r>
            <a:r>
              <a:rPr lang="zh-CN" altLang="en-US" sz="2400" b="1" dirty="0">
                <a:solidFill>
                  <a:srgbClr val="000000"/>
                </a:solidFill>
                <a:latin typeface="KaiTi" pitchFamily="49" charset="-122"/>
                <a:ea typeface="KaiTi" pitchFamily="49" charset="-122"/>
                <a:cs typeface="ヒラギノ角ゴ ProN W3" charset="0"/>
              </a:rPr>
              <a:t>的</a:t>
            </a:r>
            <a:r>
              <a:rPr lang="zh-TW" altLang="en-US" sz="2400" b="1" dirty="0">
                <a:solidFill>
                  <a:srgbClr val="000000"/>
                </a:solidFill>
                <a:latin typeface="KaiTi" pitchFamily="49" charset="-122"/>
                <a:ea typeface="KaiTi" pitchFamily="49" charset="-122"/>
                <a:cs typeface="ヒラギノ角ゴ ProN W3" charset="0"/>
              </a:rPr>
              <a:t>猶</a:t>
            </a:r>
            <a:r>
              <a:rPr lang="zh-CN" altLang="en-US" sz="2400" b="1" dirty="0">
                <a:solidFill>
                  <a:srgbClr val="000000"/>
                </a:solidFill>
                <a:latin typeface="KaiTi" pitchFamily="49" charset="-122"/>
                <a:ea typeface="KaiTi" pitchFamily="49" charset="-122"/>
                <a:cs typeface="SimSun" charset="0"/>
              </a:rPr>
              <a:t>太人</a:t>
            </a:r>
            <a:r>
              <a:rPr lang="zh-TW" altLang="en-US" sz="2400" b="1" dirty="0">
                <a:solidFill>
                  <a:srgbClr val="000000"/>
                </a:solidFill>
                <a:latin typeface="KaiTi" pitchFamily="49" charset="-122"/>
                <a:ea typeface="KaiTi" pitchFamily="49" charset="-122"/>
                <a:cs typeface="SimSun" charset="0"/>
              </a:rPr>
              <a:t>看見</a:t>
            </a:r>
            <a:r>
              <a:rPr lang="zh-CN" altLang="en-US" sz="2400" b="1" dirty="0">
                <a:solidFill>
                  <a:srgbClr val="000000"/>
                </a:solidFill>
                <a:latin typeface="KaiTi" pitchFamily="49" charset="-122"/>
                <a:ea typeface="KaiTi" pitchFamily="49" charset="-122"/>
                <a:cs typeface="SimSun" charset="0"/>
              </a:rPr>
              <a:t>他</a:t>
            </a:r>
            <a:r>
              <a:rPr lang="zh-TW" altLang="en-US" sz="2400" b="1" dirty="0">
                <a:solidFill>
                  <a:srgbClr val="000000"/>
                </a:solidFill>
                <a:latin typeface="KaiTi" pitchFamily="49" charset="-122"/>
                <a:ea typeface="KaiTi" pitchFamily="49" charset="-122"/>
                <a:cs typeface="SimSun" charset="0"/>
              </a:rPr>
              <a:t>現行國</a:t>
            </a:r>
            <a:r>
              <a:rPr lang="zh-CN" altLang="en-US" sz="2400" b="1" dirty="0">
                <a:solidFill>
                  <a:srgbClr val="000000"/>
                </a:solidFill>
                <a:latin typeface="KaiTi" pitchFamily="49" charset="-122"/>
                <a:ea typeface="KaiTi" pitchFamily="49" charset="-122"/>
                <a:cs typeface="SimSun" charset="0"/>
              </a:rPr>
              <a:t>度</a:t>
            </a:r>
            <a:r>
              <a:rPr lang="zh-TW" altLang="en-US" sz="2400" b="1" dirty="0">
                <a:solidFill>
                  <a:srgbClr val="000000"/>
                </a:solidFill>
                <a:latin typeface="KaiTi" pitchFamily="49" charset="-122"/>
                <a:ea typeface="KaiTi" pitchFamily="49" charset="-122"/>
                <a:cs typeface="SimSun" charset="0"/>
              </a:rPr>
              <a:t>的權柄在</a:t>
            </a:r>
            <a:r>
              <a:rPr lang="zh-CN" altLang="en-US" sz="2400" b="1" dirty="0">
                <a:solidFill>
                  <a:srgbClr val="000000"/>
                </a:solidFill>
                <a:latin typeface="KaiTi" pitchFamily="49" charset="-122"/>
                <a:ea typeface="KaiTi" pitchFamily="49" charset="-122"/>
                <a:cs typeface="SimSun" charset="0"/>
              </a:rPr>
              <a:t>教</a:t>
            </a:r>
            <a:r>
              <a:rPr lang="zh-TW" altLang="en-US" sz="2400" b="1" dirty="0">
                <a:solidFill>
                  <a:srgbClr val="000000"/>
                </a:solidFill>
                <a:latin typeface="KaiTi" pitchFamily="49" charset="-122"/>
                <a:ea typeface="KaiTi" pitchFamily="49" charset="-122"/>
                <a:cs typeface="SimSun" charset="0"/>
              </a:rPr>
              <a:t>會</a:t>
            </a:r>
            <a:r>
              <a:rPr lang="zh-CN" altLang="en-US" sz="2400" b="1" dirty="0">
                <a:solidFill>
                  <a:srgbClr val="000000"/>
                </a:solidFill>
                <a:latin typeface="KaiTi" pitchFamily="49" charset="-122"/>
                <a:ea typeface="KaiTi" pitchFamily="49" charset="-122"/>
                <a:cs typeface="SimSun" charset="0"/>
              </a:rPr>
              <a:t>中</a:t>
            </a:r>
            <a:r>
              <a:rPr lang="zh-TW" altLang="en-US" sz="2400" b="1" dirty="0">
                <a:solidFill>
                  <a:srgbClr val="000000"/>
                </a:solidFill>
                <a:latin typeface="KaiTi" pitchFamily="49" charset="-122"/>
                <a:ea typeface="KaiTi" pitchFamily="49" charset="-122"/>
                <a:cs typeface="SimSun" charset="0"/>
              </a:rPr>
              <a:t>存在</a:t>
            </a:r>
            <a:r>
              <a:rPr lang="zh-CN" altLang="en-US" sz="2400" b="1" dirty="0">
                <a:solidFill>
                  <a:srgbClr val="000000"/>
                </a:solidFill>
                <a:latin typeface="KaiTi" pitchFamily="49" charset="-122"/>
                <a:ea typeface="KaiTi" pitchFamily="49" charset="-122"/>
                <a:cs typeface="SimSun" charset="0"/>
              </a:rPr>
              <a:t>。</a:t>
            </a:r>
            <a:endParaRPr lang="en-US" altLang="zh-CN" sz="2400" b="1" dirty="0">
              <a:solidFill>
                <a:srgbClr val="000000"/>
              </a:solidFill>
              <a:latin typeface="KaiTi" pitchFamily="49" charset="-122"/>
              <a:ea typeface="KaiTi" pitchFamily="49" charset="-122"/>
            </a:endParaRPr>
          </a:p>
          <a:p>
            <a:pPr marL="165100" indent="-165100" algn="just">
              <a:lnSpc>
                <a:spcPct val="90000"/>
              </a:lnSpc>
              <a:buFont typeface="Wingdings" charset="0"/>
              <a:buNone/>
            </a:pPr>
            <a:endParaRPr lang="en-US" altLang="zh-CN" sz="2400" b="1" u="sng" dirty="0">
              <a:solidFill>
                <a:srgbClr val="000000"/>
              </a:solidFill>
              <a:latin typeface="KaiTi" pitchFamily="49" charset="-122"/>
              <a:ea typeface="KaiTi" pitchFamily="49" charset="-122"/>
              <a:cs typeface="华文细黑" charset="0"/>
            </a:endParaRPr>
          </a:p>
          <a:p>
            <a:pPr marL="165100" indent="-165100" algn="just">
              <a:lnSpc>
                <a:spcPct val="90000"/>
              </a:lnSpc>
              <a:buFont typeface="Wingdings" charset="0"/>
              <a:buNone/>
            </a:pPr>
            <a:r>
              <a:rPr lang="zh-TW" altLang="en-US" sz="2400" b="1" u="sng" dirty="0">
                <a:solidFill>
                  <a:srgbClr val="000000"/>
                </a:solidFill>
                <a:latin typeface="KaiTi" pitchFamily="49" charset="-122"/>
                <a:ea typeface="KaiTi" pitchFamily="49" charset="-122"/>
                <a:cs typeface="ヒラギノ角ゴ ProN W3" charset="0"/>
              </a:rPr>
              <a:t>馬</a:t>
            </a:r>
            <a:r>
              <a:rPr lang="zh-CN" altLang="en-US" sz="2400" b="1" u="sng" dirty="0">
                <a:solidFill>
                  <a:srgbClr val="000000"/>
                </a:solidFill>
                <a:latin typeface="KaiTi" pitchFamily="49" charset="-122"/>
                <a:ea typeface="KaiTi" pitchFamily="49" charset="-122"/>
                <a:cs typeface="ヒラギノ角ゴ ProN W3" charset="0"/>
              </a:rPr>
              <a:t>可福音</a:t>
            </a:r>
            <a:endParaRPr lang="en-US" altLang="zh-CN" sz="2400" b="1" u="sng" dirty="0">
              <a:solidFill>
                <a:srgbClr val="000000"/>
              </a:solidFill>
              <a:latin typeface="KaiTi" pitchFamily="49" charset="-122"/>
              <a:ea typeface="KaiTi" pitchFamily="49" charset="-122"/>
            </a:endParaRPr>
          </a:p>
          <a:p>
            <a:pPr marL="165100" indent="-165100" algn="just">
              <a:lnSpc>
                <a:spcPct val="90000"/>
              </a:lnSpc>
              <a:buFont typeface="Wingdings" charset="0"/>
              <a:buNone/>
            </a:pPr>
            <a:r>
              <a:rPr lang="en-US" altLang="zh-CN" sz="2400" b="1" dirty="0">
                <a:solidFill>
                  <a:srgbClr val="000000"/>
                </a:solidFill>
                <a:latin typeface="KaiTi" pitchFamily="49" charset="-122"/>
                <a:ea typeface="KaiTi" pitchFamily="49" charset="-122"/>
              </a:rPr>
              <a:t>	</a:t>
            </a:r>
            <a:r>
              <a:rPr lang="zh-TW" altLang="en-US" sz="2400" b="1" dirty="0">
                <a:solidFill>
                  <a:srgbClr val="000000"/>
                </a:solidFill>
                <a:latin typeface="KaiTi" pitchFamily="49" charset="-122"/>
                <a:ea typeface="KaiTi" pitchFamily="49" charset="-122"/>
                <a:cs typeface="Arial"/>
              </a:rPr>
              <a:t>馬可通過牧養相關的角度</a:t>
            </a:r>
            <a:r>
              <a:rPr lang="en-US" altLang="zh-TW" sz="2400" b="1" dirty="0">
                <a:solidFill>
                  <a:srgbClr val="000000"/>
                </a:solidFill>
                <a:latin typeface="KaiTi" pitchFamily="49" charset="-122"/>
                <a:ea typeface="KaiTi" pitchFamily="49" charset="-122"/>
                <a:cs typeface="Arial"/>
              </a:rPr>
              <a:t>,</a:t>
            </a:r>
            <a:r>
              <a:rPr lang="zh-TW" altLang="en-US" sz="2400" b="1" dirty="0">
                <a:solidFill>
                  <a:srgbClr val="000000"/>
                </a:solidFill>
                <a:latin typeface="KaiTi" pitchFamily="49" charset="-122"/>
                <a:ea typeface="KaiTi" pitchFamily="49" charset="-122"/>
                <a:cs typeface="Arial"/>
              </a:rPr>
              <a:t> 以一些選擇性的事年件展示基督</a:t>
            </a:r>
            <a:r>
              <a:rPr lang="en-US" altLang="zh-TW" sz="2400" b="1" dirty="0">
                <a:solidFill>
                  <a:srgbClr val="000000"/>
                </a:solidFill>
                <a:latin typeface="KaiTi" pitchFamily="49" charset="-122"/>
                <a:ea typeface="KaiTi" pitchFamily="49" charset="-122"/>
                <a:cs typeface="Arial"/>
              </a:rPr>
              <a:t>,</a:t>
            </a:r>
            <a:r>
              <a:rPr lang="zh-TW" altLang="en-US" sz="2400" b="1" dirty="0">
                <a:solidFill>
                  <a:srgbClr val="000000"/>
                </a:solidFill>
                <a:latin typeface="KaiTi" pitchFamily="49" charset="-122"/>
                <a:ea typeface="KaiTi" pitchFamily="49" charset="-122"/>
                <a:cs typeface="Arial"/>
              </a:rPr>
              <a:t> 神的兒子</a:t>
            </a:r>
            <a:r>
              <a:rPr lang="en-US" altLang="zh-TW" sz="2400" b="1" dirty="0">
                <a:solidFill>
                  <a:srgbClr val="000000"/>
                </a:solidFill>
                <a:latin typeface="KaiTi" pitchFamily="49" charset="-122"/>
                <a:ea typeface="KaiTi" pitchFamily="49" charset="-122"/>
                <a:cs typeface="Arial"/>
              </a:rPr>
              <a:t>(</a:t>
            </a:r>
            <a:r>
              <a:rPr lang="zh-TW" altLang="en-US" sz="2400" b="1" dirty="0">
                <a:solidFill>
                  <a:srgbClr val="000000"/>
                </a:solidFill>
                <a:latin typeface="KaiTi" pitchFamily="49" charset="-122"/>
                <a:ea typeface="KaiTi" pitchFamily="49" charset="-122"/>
                <a:cs typeface="Arial"/>
              </a:rPr>
              <a:t>神性</a:t>
            </a:r>
            <a:r>
              <a:rPr lang="en-US" altLang="zh-TW" sz="2400" b="1" dirty="0">
                <a:solidFill>
                  <a:srgbClr val="000000"/>
                </a:solidFill>
                <a:latin typeface="KaiTi" pitchFamily="49" charset="-122"/>
                <a:ea typeface="KaiTi" pitchFamily="49" charset="-122"/>
                <a:cs typeface="Arial"/>
              </a:rPr>
              <a:t>)</a:t>
            </a:r>
            <a:r>
              <a:rPr lang="zh-TW" altLang="en-US" sz="2400" b="1" dirty="0">
                <a:solidFill>
                  <a:srgbClr val="000000"/>
                </a:solidFill>
                <a:latin typeface="KaiTi" pitchFamily="49" charset="-122"/>
                <a:ea typeface="KaiTi" pitchFamily="49" charset="-122"/>
                <a:cs typeface="Arial"/>
              </a:rPr>
              <a:t> 受苦僕人的模式</a:t>
            </a:r>
            <a:r>
              <a:rPr lang="en-US" altLang="zh-TW" sz="2400" b="1" dirty="0">
                <a:solidFill>
                  <a:srgbClr val="000000"/>
                </a:solidFill>
                <a:latin typeface="KaiTi" pitchFamily="49" charset="-122"/>
                <a:ea typeface="KaiTi" pitchFamily="49" charset="-122"/>
                <a:cs typeface="Arial"/>
              </a:rPr>
              <a:t>,</a:t>
            </a:r>
            <a:r>
              <a:rPr lang="zh-TW" altLang="en-US" sz="2400" b="1" dirty="0">
                <a:solidFill>
                  <a:srgbClr val="000000"/>
                </a:solidFill>
                <a:latin typeface="KaiTi" pitchFamily="49" charset="-122"/>
                <a:ea typeface="KaiTi" pitchFamily="49" charset="-122"/>
                <a:cs typeface="Arial"/>
              </a:rPr>
              <a:t> 以此激勵受逼迫的羅馬信徒此為基督門徒之真義。</a:t>
            </a:r>
            <a:endParaRPr lang="en-US" altLang="zh-CN" sz="2400" b="1" dirty="0">
              <a:solidFill>
                <a:srgbClr val="000000"/>
              </a:solidFill>
              <a:latin typeface="KaiTi" pitchFamily="49" charset="-122"/>
              <a:ea typeface="KaiTi" pitchFamily="49" charset="-122"/>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4" end="4"/>
                                            </p:txEl>
                                          </p:spTgt>
                                        </p:tgtEl>
                                        <p:attrNameLst>
                                          <p:attrName>style.visibility</p:attrName>
                                        </p:attrNameLst>
                                      </p:cBhvr>
                                      <p:to>
                                        <p:strVal val="visible"/>
                                      </p:to>
                                    </p:set>
                                    <p:anim calcmode="lin" valueType="num">
                                      <p:cBhvr additive="base">
                                        <p:cTn id="25" dur="500" fill="hold"/>
                                        <p:tgtEl>
                                          <p:spTgt spid="1434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xEl>
                                              <p:pRg st="5" end="5"/>
                                            </p:txEl>
                                          </p:spTgt>
                                        </p:tgtEl>
                                        <p:attrNameLst>
                                          <p:attrName>style.visibility</p:attrName>
                                        </p:attrNameLst>
                                      </p:cBhvr>
                                      <p:to>
                                        <p:strVal val="visible"/>
                                      </p:to>
                                    </p:set>
                                    <p:anim calcmode="lin" valueType="num">
                                      <p:cBhvr additive="base">
                                        <p:cTn id="31" dur="500" fill="hold"/>
                                        <p:tgtEl>
                                          <p:spTgt spid="1434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79712" y="1278453"/>
            <a:ext cx="6400800" cy="42534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zh-CN" altLang="en-US" b="1" dirty="0">
              <a:solidFill>
                <a:schemeClr val="bg1"/>
              </a:solidFill>
              <a:ea typeface="楷体" charset="0"/>
              <a:cs typeface="楷体" charset="0"/>
            </a:endParaRPr>
          </a:p>
          <a:p>
            <a:r>
              <a:rPr lang="zh-TW" altLang="en-US" sz="2800" b="1" dirty="0">
                <a:solidFill>
                  <a:schemeClr val="bg1"/>
                </a:solidFill>
                <a:latin typeface="KaiTi" pitchFamily="49" charset="-122"/>
                <a:ea typeface="KaiTi" pitchFamily="49" charset="-122"/>
                <a:cs typeface="楷体" charset="0"/>
              </a:rPr>
              <a:t>馬</a:t>
            </a:r>
            <a:r>
              <a:rPr lang="zh-CN" altLang="en-US" sz="2800" b="1" dirty="0">
                <a:solidFill>
                  <a:schemeClr val="bg1"/>
                </a:solidFill>
                <a:latin typeface="KaiTi" pitchFamily="49" charset="-122"/>
                <a:ea typeface="KaiTi" pitchFamily="49" charset="-122"/>
                <a:cs typeface="楷体" charset="0"/>
              </a:rPr>
              <a:t>太福音</a:t>
            </a:r>
            <a:r>
              <a:rPr lang="en-US" altLang="zh-CN" sz="2800" b="1" dirty="0">
                <a:solidFill>
                  <a:schemeClr val="bg1"/>
                </a:solidFill>
                <a:latin typeface="KaiTi" pitchFamily="49" charset="-122"/>
                <a:ea typeface="KaiTi" pitchFamily="49" charset="-122"/>
                <a:cs typeface="SimSun" charset="0"/>
              </a:rPr>
              <a:t>:</a:t>
            </a:r>
          </a:p>
          <a:p>
            <a:endParaRPr lang="en-US" altLang="zh-CN" sz="2800" b="1" dirty="0">
              <a:solidFill>
                <a:schemeClr val="bg1"/>
              </a:solidFill>
              <a:latin typeface="KaiTi" pitchFamily="49" charset="-122"/>
              <a:ea typeface="KaiTi" pitchFamily="49" charset="-122"/>
              <a:cs typeface="SimSun" charset="0"/>
            </a:endParaRPr>
          </a:p>
          <a:p>
            <a:r>
              <a:rPr lang="zh-CN" altLang="en-US" sz="2800" b="1" dirty="0">
                <a:solidFill>
                  <a:schemeClr val="bg1"/>
                </a:solidFill>
                <a:latin typeface="KaiTi" pitchFamily="49" charset="-122"/>
                <a:ea typeface="KaiTi" pitchFamily="49" charset="-122"/>
                <a:cs typeface="SimSun" charset="0"/>
              </a:rPr>
              <a:t> </a:t>
            </a:r>
            <a:r>
              <a:rPr lang="en-US" altLang="zh-CN" sz="2800" b="1" dirty="0">
                <a:solidFill>
                  <a:schemeClr val="bg1"/>
                </a:solidFill>
                <a:latin typeface="KaiTi" pitchFamily="49" charset="-122"/>
                <a:ea typeface="KaiTi" pitchFamily="49" charset="-122"/>
              </a:rPr>
              <a:t>(1)</a:t>
            </a:r>
            <a:r>
              <a:rPr lang="en-US" altLang="zh-CN" sz="2800" dirty="0">
                <a:latin typeface="KaiTi" pitchFamily="49" charset="-122"/>
                <a:ea typeface="KaiTi" pitchFamily="49" charset="-122"/>
              </a:rPr>
              <a:t> </a:t>
            </a:r>
            <a:r>
              <a:rPr lang="zh-TW" altLang="en-US" sz="2800" dirty="0">
                <a:solidFill>
                  <a:schemeClr val="bg1"/>
                </a:solidFill>
                <a:latin typeface="KaiTi" pitchFamily="49" charset="-122"/>
                <a:ea typeface="KaiTi" pitchFamily="49" charset="-122"/>
              </a:rPr>
              <a:t>証</a:t>
            </a:r>
            <a:r>
              <a:rPr lang="zh-CN" altLang="en-US" sz="2800" b="1" dirty="0">
                <a:solidFill>
                  <a:schemeClr val="bg1"/>
                </a:solidFill>
                <a:latin typeface="KaiTi" pitchFamily="49" charset="-122"/>
                <a:ea typeface="KaiTi" pitchFamily="49" charset="-122"/>
                <a:cs typeface="楷体" charset="0"/>
              </a:rPr>
              <a:t>明耶</a:t>
            </a:r>
            <a:r>
              <a:rPr lang="zh-TW" altLang="en-US" sz="2800" b="1" dirty="0">
                <a:solidFill>
                  <a:schemeClr val="bg1"/>
                </a:solidFill>
                <a:latin typeface="KaiTi" pitchFamily="49" charset="-122"/>
                <a:ea typeface="KaiTi" pitchFamily="49" charset="-122"/>
                <a:cs typeface="楷体" charset="0"/>
              </a:rPr>
              <a:t>穌</a:t>
            </a:r>
            <a:r>
              <a:rPr lang="zh-CN" altLang="en-US" sz="2800" b="1" dirty="0">
                <a:solidFill>
                  <a:schemeClr val="bg1"/>
                </a:solidFill>
                <a:latin typeface="KaiTi" pitchFamily="49" charset="-122"/>
                <a:ea typeface="KaiTi" pitchFamily="49" charset="-122"/>
                <a:cs typeface="楷体" charset="0"/>
              </a:rPr>
              <a:t>是</a:t>
            </a:r>
            <a:r>
              <a:rPr lang="zh-TW" altLang="en-US" sz="2800" b="1" dirty="0">
                <a:solidFill>
                  <a:schemeClr val="bg1"/>
                </a:solidFill>
                <a:latin typeface="KaiTi" pitchFamily="49" charset="-122"/>
                <a:ea typeface="KaiTi" pitchFamily="49" charset="-122"/>
                <a:cs typeface="楷体" charset="0"/>
              </a:rPr>
              <a:t>彌賽亞</a:t>
            </a:r>
            <a:r>
              <a:rPr lang="en-US" altLang="zh-CN" sz="2800" b="1" dirty="0">
                <a:solidFill>
                  <a:srgbClr val="FFFFFF"/>
                </a:solidFill>
                <a:latin typeface="KaiTi" pitchFamily="49" charset="-122"/>
                <a:ea typeface="KaiTi" pitchFamily="49" charset="-122"/>
                <a:cs typeface="楷体" charset="0"/>
              </a:rPr>
              <a:t>, </a:t>
            </a:r>
            <a:r>
              <a:rPr lang="en-US" sz="2800" dirty="0">
                <a:solidFill>
                  <a:srgbClr val="FFFFFF"/>
                </a:solidFill>
                <a:latin typeface="KaiTi" pitchFamily="49" charset="-122"/>
                <a:ea typeface="KaiTi" pitchFamily="49" charset="-122"/>
              </a:rPr>
              <a:t>使</a:t>
            </a:r>
            <a:r>
              <a:rPr lang="zh-CN" altLang="en-US" sz="2800" b="1" dirty="0">
                <a:solidFill>
                  <a:srgbClr val="FFFFFF"/>
                </a:solidFill>
                <a:latin typeface="KaiTi" pitchFamily="49" charset="-122"/>
                <a:ea typeface="KaiTi" pitchFamily="49" charset="-122"/>
                <a:cs typeface="楷体" charset="0"/>
              </a:rPr>
              <a:t>那些</a:t>
            </a:r>
            <a:r>
              <a:rPr lang="zh-CN" altLang="en-US" sz="2800" b="1" dirty="0">
                <a:solidFill>
                  <a:schemeClr val="bg1"/>
                </a:solidFill>
                <a:latin typeface="KaiTi" pitchFamily="49" charset="-122"/>
                <a:ea typeface="KaiTi" pitchFamily="49" charset="-122"/>
                <a:cs typeface="楷体" charset="0"/>
              </a:rPr>
              <a:t>未信</a:t>
            </a:r>
            <a:r>
              <a:rPr lang="zh-TW" altLang="en-US" sz="2800" b="1" dirty="0">
                <a:solidFill>
                  <a:schemeClr val="bg1"/>
                </a:solidFill>
                <a:latin typeface="KaiTi" pitchFamily="49" charset="-122"/>
                <a:ea typeface="KaiTi" pitchFamily="49" charset="-122"/>
                <a:cs typeface="楷体" charset="0"/>
              </a:rPr>
              <a:t>  </a:t>
            </a:r>
            <a:endParaRPr lang="en-US" altLang="zh-TW" sz="2800" b="1" dirty="0">
              <a:solidFill>
                <a:schemeClr val="bg1"/>
              </a:solidFill>
              <a:latin typeface="KaiTi" pitchFamily="49" charset="-122"/>
              <a:ea typeface="KaiTi" pitchFamily="49" charset="-122"/>
              <a:cs typeface="楷体" charset="0"/>
            </a:endParaRPr>
          </a:p>
          <a:p>
            <a:r>
              <a:rPr lang="zh-TW" altLang="en-US" sz="2800" b="1" dirty="0">
                <a:solidFill>
                  <a:schemeClr val="bg1"/>
                </a:solidFill>
                <a:latin typeface="KaiTi" pitchFamily="49" charset="-122"/>
                <a:ea typeface="KaiTi" pitchFamily="49" charset="-122"/>
                <a:cs typeface="楷体" charset="0"/>
              </a:rPr>
              <a:t>     </a:t>
            </a:r>
            <a:r>
              <a:rPr lang="zh-CN" altLang="en-US" sz="2800" b="1" dirty="0">
                <a:solidFill>
                  <a:schemeClr val="bg1"/>
                </a:solidFill>
                <a:latin typeface="KaiTi" pitchFamily="49" charset="-122"/>
                <a:ea typeface="KaiTi" pitchFamily="49" charset="-122"/>
                <a:cs typeface="楷体" charset="0"/>
              </a:rPr>
              <a:t>的</a:t>
            </a:r>
            <a:r>
              <a:rPr lang="zh-TW" altLang="en-US" sz="2800" b="1" dirty="0">
                <a:solidFill>
                  <a:schemeClr val="bg1"/>
                </a:solidFill>
                <a:latin typeface="KaiTi" pitchFamily="49" charset="-122"/>
                <a:ea typeface="KaiTi" pitchFamily="49" charset="-122"/>
                <a:cs typeface="楷体" charset="0"/>
              </a:rPr>
              <a:t>猶</a:t>
            </a:r>
            <a:r>
              <a:rPr lang="zh-CN" altLang="en-US" sz="2800" b="1" dirty="0">
                <a:solidFill>
                  <a:schemeClr val="bg1"/>
                </a:solidFill>
                <a:latin typeface="KaiTi" pitchFamily="49" charset="-122"/>
                <a:ea typeface="KaiTi" pitchFamily="49" charset="-122"/>
                <a:cs typeface="楷体" charset="0"/>
              </a:rPr>
              <a:t>太人</a:t>
            </a:r>
            <a:r>
              <a:rPr lang="zh-TW" altLang="en-US" sz="2800" b="1" dirty="0">
                <a:solidFill>
                  <a:schemeClr val="bg1"/>
                </a:solidFill>
                <a:latin typeface="KaiTi" pitchFamily="49" charset="-122"/>
                <a:ea typeface="KaiTi" pitchFamily="49" charset="-122"/>
                <a:cs typeface="楷体" charset="0"/>
              </a:rPr>
              <a:t>來</a:t>
            </a:r>
            <a:r>
              <a:rPr lang="zh-CN" altLang="en-US" sz="2800" b="1" dirty="0">
                <a:solidFill>
                  <a:schemeClr val="bg1"/>
                </a:solidFill>
                <a:latin typeface="KaiTi" pitchFamily="49" charset="-122"/>
                <a:ea typeface="KaiTi" pitchFamily="49" charset="-122"/>
                <a:cs typeface="楷体" charset="0"/>
              </a:rPr>
              <a:t>信靠祂</a:t>
            </a:r>
            <a:r>
              <a:rPr lang="zh-TW" altLang="en-US" sz="2800" b="1" dirty="0">
                <a:solidFill>
                  <a:schemeClr val="bg1"/>
                </a:solidFill>
                <a:latin typeface="KaiTi" pitchFamily="49" charset="-122"/>
                <a:ea typeface="KaiTi" pitchFamily="49" charset="-122"/>
                <a:cs typeface="楷体" charset="0"/>
              </a:rPr>
              <a:t>。</a:t>
            </a:r>
            <a:endParaRPr lang="en-US" altLang="zh-CN" sz="2800" b="1" dirty="0">
              <a:solidFill>
                <a:schemeClr val="bg1"/>
              </a:solidFill>
              <a:latin typeface="KaiTi" pitchFamily="49" charset="-122"/>
              <a:ea typeface="KaiTi" pitchFamily="49" charset="-122"/>
              <a:cs typeface="楷体" charset="0"/>
            </a:endParaRPr>
          </a:p>
          <a:p>
            <a:pPr algn="ctr" eaLnBrk="1" hangingPunct="1">
              <a:spcBef>
                <a:spcPct val="20000"/>
              </a:spcBef>
              <a:buClr>
                <a:schemeClr val="tx2"/>
              </a:buClr>
              <a:buSzPct val="115000"/>
            </a:pPr>
            <a:r>
              <a:rPr lang="en-US" altLang="zh-CN" sz="2800" b="1" dirty="0">
                <a:solidFill>
                  <a:schemeClr val="bg1"/>
                </a:solidFill>
                <a:latin typeface="KaiTi" pitchFamily="49" charset="-122"/>
                <a:ea typeface="KaiTi" pitchFamily="49" charset="-122"/>
                <a:cs typeface="SimSun" charset="0"/>
              </a:rPr>
              <a:t>(2) </a:t>
            </a:r>
            <a:r>
              <a:rPr lang="zh-CN" altLang="en-US" sz="2800" b="1" dirty="0">
                <a:solidFill>
                  <a:schemeClr val="bg1"/>
                </a:solidFill>
                <a:latin typeface="KaiTi" pitchFamily="49" charset="-122"/>
                <a:ea typeface="KaiTi" pitchFamily="49" charset="-122"/>
                <a:cs typeface="楷体" charset="0"/>
              </a:rPr>
              <a:t>解</a:t>
            </a:r>
            <a:r>
              <a:rPr lang="zh-TW" altLang="en-US" sz="2800" b="1" dirty="0">
                <a:solidFill>
                  <a:schemeClr val="bg1"/>
                </a:solidFill>
                <a:latin typeface="KaiTi" pitchFamily="49" charset="-122"/>
                <a:ea typeface="KaiTi" pitchFamily="49" charset="-122"/>
                <a:cs typeface="楷体" charset="0"/>
              </a:rPr>
              <a:t>釋</a:t>
            </a:r>
            <a:r>
              <a:rPr lang="zh-CN" altLang="en-US" sz="2800" b="1" dirty="0">
                <a:solidFill>
                  <a:schemeClr val="bg1"/>
                </a:solidFill>
                <a:latin typeface="KaiTi" pitchFamily="49" charset="-122"/>
                <a:ea typeface="KaiTi" pitchFamily="49" charset="-122"/>
                <a:cs typeface="楷体" charset="0"/>
              </a:rPr>
              <a:t>延</a:t>
            </a:r>
            <a:r>
              <a:rPr lang="zh-TW" altLang="en-US" sz="2800" b="1" dirty="0">
                <a:solidFill>
                  <a:schemeClr val="bg1"/>
                </a:solidFill>
                <a:latin typeface="KaiTi" pitchFamily="49" charset="-122"/>
                <a:ea typeface="KaiTi" pitchFamily="49" charset="-122"/>
                <a:cs typeface="楷体" charset="0"/>
              </a:rPr>
              <a:t>遲</a:t>
            </a:r>
            <a:r>
              <a:rPr lang="zh-CN" altLang="en-US" sz="2800" b="1" dirty="0">
                <a:solidFill>
                  <a:schemeClr val="bg1"/>
                </a:solidFill>
                <a:latin typeface="KaiTi" pitchFamily="49" charset="-122"/>
                <a:ea typeface="KaiTi" pitchFamily="49" charset="-122"/>
                <a:cs typeface="楷体" charset="0"/>
              </a:rPr>
              <a:t>的天</a:t>
            </a:r>
            <a:r>
              <a:rPr lang="zh-TW" altLang="en-US" sz="2800" b="1" dirty="0">
                <a:solidFill>
                  <a:schemeClr val="bg1"/>
                </a:solidFill>
                <a:latin typeface="KaiTi" pitchFamily="49" charset="-122"/>
                <a:ea typeface="KaiTi" pitchFamily="49" charset="-122"/>
                <a:cs typeface="楷体" charset="0"/>
              </a:rPr>
              <a:t>國</a:t>
            </a:r>
            <a:r>
              <a:rPr lang="zh-CN" altLang="en-US" sz="2800" b="1" dirty="0">
                <a:solidFill>
                  <a:schemeClr val="bg1"/>
                </a:solidFill>
                <a:latin typeface="KaiTi" pitchFamily="49" charset="-122"/>
                <a:ea typeface="KaiTi" pitchFamily="49" charset="-122"/>
                <a:cs typeface="楷体" charset="0"/>
              </a:rPr>
              <a:t>是因</a:t>
            </a:r>
            <a:r>
              <a:rPr lang="zh-TW" altLang="en-US" sz="2800" b="1" dirty="0">
                <a:solidFill>
                  <a:schemeClr val="bg1"/>
                </a:solidFill>
                <a:latin typeface="KaiTi" pitchFamily="49" charset="-122"/>
                <a:ea typeface="KaiTi" pitchFamily="49" charset="-122"/>
                <a:cs typeface="楷体" charset="0"/>
              </a:rPr>
              <a:t>為</a:t>
            </a:r>
            <a:r>
              <a:rPr lang="zh-CN" altLang="en-US" sz="2800" b="1" dirty="0">
                <a:solidFill>
                  <a:schemeClr val="bg1"/>
                </a:solidFill>
                <a:latin typeface="KaiTi" pitchFamily="49" charset="-122"/>
                <a:ea typeface="KaiTi" pitchFamily="49" charset="-122"/>
                <a:cs typeface="楷体" charset="0"/>
              </a:rPr>
              <a:t>以色列拒</a:t>
            </a:r>
            <a:r>
              <a:rPr lang="zh-TW" altLang="en-US" sz="2800" b="1" dirty="0">
                <a:solidFill>
                  <a:schemeClr val="bg1"/>
                </a:solidFill>
                <a:latin typeface="KaiTi" pitchFamily="49" charset="-122"/>
                <a:ea typeface="KaiTi" pitchFamily="49" charset="-122"/>
                <a:cs typeface="楷体" charset="0"/>
              </a:rPr>
              <a:t>  </a:t>
            </a:r>
            <a:endParaRPr lang="en-US" altLang="zh-TW" sz="2800" b="1" dirty="0">
              <a:solidFill>
                <a:schemeClr val="bg1"/>
              </a:solidFill>
              <a:latin typeface="KaiTi" pitchFamily="49" charset="-122"/>
              <a:ea typeface="KaiTi" pitchFamily="49" charset="-122"/>
              <a:cs typeface="楷体" charset="0"/>
            </a:endParaRPr>
          </a:p>
          <a:p>
            <a:pPr algn="ctr" eaLnBrk="1" hangingPunct="1">
              <a:spcBef>
                <a:spcPct val="20000"/>
              </a:spcBef>
              <a:buClr>
                <a:schemeClr val="tx2"/>
              </a:buClr>
              <a:buSzPct val="115000"/>
            </a:pPr>
            <a:r>
              <a:rPr lang="zh-TW" altLang="en-US" sz="2800" b="1" dirty="0">
                <a:solidFill>
                  <a:schemeClr val="bg1"/>
                </a:solidFill>
                <a:latin typeface="KaiTi" pitchFamily="49" charset="-122"/>
                <a:ea typeface="KaiTi" pitchFamily="49" charset="-122"/>
                <a:cs typeface="楷体" charset="0"/>
              </a:rPr>
              <a:t>     絕</a:t>
            </a:r>
            <a:r>
              <a:rPr lang="zh-CN" altLang="en-US" sz="2800" b="1" dirty="0">
                <a:solidFill>
                  <a:schemeClr val="bg1"/>
                </a:solidFill>
                <a:latin typeface="KaiTi" pitchFamily="49" charset="-122"/>
                <a:ea typeface="KaiTi" pitchFamily="49" charset="-122"/>
                <a:cs typeface="楷体" charset="0"/>
              </a:rPr>
              <a:t>基督</a:t>
            </a:r>
            <a:r>
              <a:rPr lang="zh-TW" altLang="en-US" sz="2800" b="1" dirty="0">
                <a:solidFill>
                  <a:schemeClr val="bg1"/>
                </a:solidFill>
                <a:latin typeface="KaiTi" pitchFamily="49" charset="-122"/>
                <a:ea typeface="KaiTi" pitchFamily="49" charset="-122"/>
                <a:cs typeface="楷体" charset="0"/>
              </a:rPr>
              <a:t>為</a:t>
            </a:r>
            <a:r>
              <a:rPr lang="zh-CN" altLang="en-US" sz="2800" b="1" dirty="0">
                <a:solidFill>
                  <a:schemeClr val="bg1"/>
                </a:solidFill>
                <a:latin typeface="KaiTi" pitchFamily="49" charset="-122"/>
                <a:ea typeface="KaiTi" pitchFamily="49" charset="-122"/>
                <a:cs typeface="楷体" charset="0"/>
              </a:rPr>
              <a:t>君王</a:t>
            </a:r>
            <a:r>
              <a:rPr lang="en-US" altLang="zh-TW" sz="2800" b="1" dirty="0">
                <a:solidFill>
                  <a:schemeClr val="bg1"/>
                </a:solidFill>
                <a:latin typeface="KaiTi" pitchFamily="49" charset="-122"/>
                <a:ea typeface="KaiTi" pitchFamily="49" charset="-122"/>
                <a:cs typeface="楷体" charset="0"/>
              </a:rPr>
              <a:t>,</a:t>
            </a:r>
            <a:r>
              <a:rPr lang="zh-CN" altLang="en-US" sz="2800" b="1" dirty="0">
                <a:solidFill>
                  <a:schemeClr val="bg1"/>
                </a:solidFill>
                <a:latin typeface="KaiTi" pitchFamily="49" charset="-122"/>
                <a:ea typeface="KaiTi" pitchFamily="49" charset="-122"/>
                <a:cs typeface="楷体" charset="0"/>
              </a:rPr>
              <a:t>而那些相信的</a:t>
            </a:r>
            <a:r>
              <a:rPr lang="zh-TW" altLang="en-US" sz="2800" b="1" dirty="0">
                <a:solidFill>
                  <a:schemeClr val="bg1"/>
                </a:solidFill>
                <a:latin typeface="KaiTi" pitchFamily="49" charset="-122"/>
                <a:ea typeface="KaiTi" pitchFamily="49" charset="-122"/>
                <a:cs typeface="楷体" charset="0"/>
              </a:rPr>
              <a:t>猶</a:t>
            </a:r>
            <a:r>
              <a:rPr lang="zh-CN" altLang="en-US" sz="2800" b="1" dirty="0">
                <a:solidFill>
                  <a:schemeClr val="bg1"/>
                </a:solidFill>
                <a:latin typeface="KaiTi" pitchFamily="49" charset="-122"/>
                <a:ea typeface="KaiTi" pitchFamily="49" charset="-122"/>
                <a:cs typeface="楷体" charset="0"/>
              </a:rPr>
              <a:t>太</a:t>
            </a:r>
            <a:endParaRPr lang="en-US" altLang="zh-CN" sz="2800" b="1" dirty="0">
              <a:solidFill>
                <a:schemeClr val="bg1"/>
              </a:solidFill>
              <a:latin typeface="KaiTi" pitchFamily="49" charset="-122"/>
              <a:ea typeface="KaiTi" pitchFamily="49" charset="-122"/>
              <a:cs typeface="楷体" charset="0"/>
            </a:endParaRPr>
          </a:p>
          <a:p>
            <a:pPr eaLnBrk="1" hangingPunct="1">
              <a:spcBef>
                <a:spcPct val="20000"/>
              </a:spcBef>
              <a:buClr>
                <a:schemeClr val="tx2"/>
              </a:buClr>
              <a:buSzPct val="115000"/>
            </a:pPr>
            <a:r>
              <a:rPr lang="zh-TW" altLang="en-US" sz="2800" b="1" dirty="0">
                <a:solidFill>
                  <a:schemeClr val="bg1"/>
                </a:solidFill>
                <a:latin typeface="KaiTi" pitchFamily="49" charset="-122"/>
                <a:ea typeface="KaiTi" pitchFamily="49" charset="-122"/>
                <a:cs typeface="楷体" charset="0"/>
              </a:rPr>
              <a:t>     </a:t>
            </a:r>
            <a:r>
              <a:rPr lang="zh-CN" altLang="en-US" sz="2800" b="1" dirty="0">
                <a:solidFill>
                  <a:schemeClr val="bg1"/>
                </a:solidFill>
                <a:latin typeface="KaiTi" pitchFamily="49" charset="-122"/>
                <a:ea typeface="KaiTi" pitchFamily="49" charset="-122"/>
                <a:cs typeface="楷体" charset="0"/>
              </a:rPr>
              <a:t>人能看到祂</a:t>
            </a:r>
            <a:r>
              <a:rPr lang="zh-TW" altLang="en-US" sz="2800" b="1" dirty="0">
                <a:solidFill>
                  <a:schemeClr val="bg1"/>
                </a:solidFill>
                <a:latin typeface="KaiTi" pitchFamily="49" charset="-122"/>
                <a:ea typeface="KaiTi" pitchFamily="49" charset="-122"/>
                <a:cs typeface="楷体" charset="0"/>
              </a:rPr>
              <a:t>現</a:t>
            </a:r>
            <a:r>
              <a:rPr lang="zh-CN" altLang="en-US" sz="2800" b="1" dirty="0">
                <a:solidFill>
                  <a:schemeClr val="bg1"/>
                </a:solidFill>
                <a:latin typeface="KaiTi" pitchFamily="49" charset="-122"/>
                <a:ea typeface="KaiTi" pitchFamily="49" charset="-122"/>
                <a:cs typeface="楷体" charset="0"/>
              </a:rPr>
              <a:t>今</a:t>
            </a:r>
            <a:r>
              <a:rPr lang="zh-TW" altLang="en-US" sz="2800" b="1" dirty="0">
                <a:solidFill>
                  <a:schemeClr val="bg1"/>
                </a:solidFill>
                <a:latin typeface="KaiTi" pitchFamily="49" charset="-122"/>
                <a:ea typeface="KaiTi" pitchFamily="49" charset="-122"/>
                <a:cs typeface="楷体" charset="0"/>
              </a:rPr>
              <a:t>國度</a:t>
            </a:r>
            <a:r>
              <a:rPr lang="zh-CN" altLang="en-US" sz="2800" b="1" dirty="0">
                <a:solidFill>
                  <a:schemeClr val="bg1"/>
                </a:solidFill>
                <a:latin typeface="KaiTi" pitchFamily="49" charset="-122"/>
                <a:ea typeface="KaiTi" pitchFamily="49" charset="-122"/>
                <a:cs typeface="楷体" charset="0"/>
              </a:rPr>
              <a:t>的</a:t>
            </a:r>
            <a:r>
              <a:rPr lang="zh-TW" altLang="en-US" sz="2800" b="1" dirty="0">
                <a:solidFill>
                  <a:schemeClr val="bg1"/>
                </a:solidFill>
                <a:latin typeface="KaiTi" pitchFamily="49" charset="-122"/>
                <a:ea typeface="KaiTi" pitchFamily="49" charset="-122"/>
                <a:cs typeface="楷体" charset="0"/>
              </a:rPr>
              <a:t>權</a:t>
            </a:r>
            <a:r>
              <a:rPr lang="zh-CN" altLang="en-US" sz="2800" b="1" dirty="0">
                <a:solidFill>
                  <a:schemeClr val="bg1"/>
                </a:solidFill>
                <a:latin typeface="KaiTi" pitchFamily="49" charset="-122"/>
                <a:ea typeface="KaiTi" pitchFamily="49" charset="-122"/>
                <a:cs typeface="楷体" charset="0"/>
              </a:rPr>
              <a:t>柄居留</a:t>
            </a:r>
            <a:endParaRPr lang="en-US" altLang="zh-CN" sz="2800" b="1" dirty="0">
              <a:solidFill>
                <a:schemeClr val="bg1"/>
              </a:solidFill>
              <a:latin typeface="KaiTi" pitchFamily="49" charset="-122"/>
              <a:ea typeface="KaiTi" pitchFamily="49" charset="-122"/>
              <a:cs typeface="楷体" charset="0"/>
            </a:endParaRPr>
          </a:p>
          <a:p>
            <a:pPr eaLnBrk="1" hangingPunct="1">
              <a:spcBef>
                <a:spcPct val="20000"/>
              </a:spcBef>
              <a:buClr>
                <a:schemeClr val="tx2"/>
              </a:buClr>
              <a:buSzPct val="115000"/>
            </a:pPr>
            <a:r>
              <a:rPr lang="zh-TW" altLang="en-US" sz="2800" b="1" dirty="0">
                <a:solidFill>
                  <a:schemeClr val="bg1"/>
                </a:solidFill>
                <a:latin typeface="KaiTi" pitchFamily="49" charset="-122"/>
                <a:ea typeface="KaiTi" pitchFamily="49" charset="-122"/>
                <a:cs typeface="楷体" charset="0"/>
              </a:rPr>
              <a:t>     在</a:t>
            </a:r>
            <a:r>
              <a:rPr lang="zh-CN" altLang="en-US" sz="2800" b="1" dirty="0">
                <a:solidFill>
                  <a:schemeClr val="bg1"/>
                </a:solidFill>
                <a:latin typeface="KaiTi" pitchFamily="49" charset="-122"/>
                <a:ea typeface="KaiTi" pitchFamily="49" charset="-122"/>
                <a:cs typeface="楷体" charset="0"/>
              </a:rPr>
              <a:t>教</a:t>
            </a:r>
            <a:r>
              <a:rPr lang="zh-TW" altLang="en-US" sz="2800" b="1" dirty="0">
                <a:solidFill>
                  <a:schemeClr val="bg1"/>
                </a:solidFill>
                <a:latin typeface="KaiTi" pitchFamily="49" charset="-122"/>
                <a:ea typeface="KaiTi" pitchFamily="49" charset="-122"/>
                <a:cs typeface="楷体" charset="0"/>
              </a:rPr>
              <a:t>會裏</a:t>
            </a:r>
            <a:r>
              <a:rPr lang="zh-CN" altLang="en-US" sz="2800" b="1" dirty="0">
                <a:solidFill>
                  <a:schemeClr val="bg1"/>
                </a:solidFill>
                <a:latin typeface="KaiTi" pitchFamily="49" charset="-122"/>
                <a:ea typeface="KaiTi" pitchFamily="49" charset="-122"/>
                <a:cs typeface="楷体" charset="0"/>
              </a:rPr>
              <a:t>。</a:t>
            </a:r>
          </a:p>
        </p:txBody>
      </p:sp>
      <p:sp>
        <p:nvSpPr>
          <p:cNvPr id="163842" name="Text Box 3"/>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67</a:t>
            </a:r>
          </a:p>
        </p:txBody>
      </p:sp>
      <p:pic>
        <p:nvPicPr>
          <p:cNvPr id="39940" name="Picture 4" descr="so01852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00213"/>
            <a:ext cx="2779713" cy="446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Rectangle 5"/>
          <p:cNvSpPr>
            <a:spLocks noGrp="1" noChangeArrowheads="1"/>
          </p:cNvSpPr>
          <p:nvPr>
            <p:ph type="title"/>
          </p:nvPr>
        </p:nvSpPr>
        <p:spPr>
          <a:xfrm>
            <a:off x="539750" y="188913"/>
            <a:ext cx="7162800" cy="1143000"/>
          </a:xfrm>
          <a:solidFill>
            <a:srgbClr val="9900CC"/>
          </a:solidFill>
        </p:spPr>
        <p:txBody>
          <a:bodyPr/>
          <a:lstStyle/>
          <a:p>
            <a:pPr eaLnBrk="1" hangingPunct="1"/>
            <a:r>
              <a:rPr lang="zh-TW" altLang="en-US" dirty="0">
                <a:solidFill>
                  <a:schemeClr val="bg1"/>
                </a:solidFill>
                <a:latin typeface="Times" charset="0"/>
                <a:ea typeface="楷体" charset="0"/>
                <a:cs typeface="楷体" charset="0"/>
              </a:rPr>
              <a:t>總結報告</a:t>
            </a:r>
            <a:endParaRPr lang="zh-CN" altLang="en-US" dirty="0">
              <a:latin typeface="Arial" charset="0"/>
              <a:ea typeface="楷体" charset="0"/>
              <a:cs typeface="楷体"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500" fill="hold"/>
                                        <p:tgtEl>
                                          <p:spTgt spid="3993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anim calcmode="lin" valueType="num">
                                      <p:cBhvr additive="base">
                                        <p:cTn id="19" dur="500" fill="hold"/>
                                        <p:tgtEl>
                                          <p:spTgt spid="3993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8">
                                            <p:txEl>
                                              <p:pRg st="4" end="4"/>
                                            </p:txEl>
                                          </p:spTgt>
                                        </p:tgtEl>
                                        <p:attrNameLst>
                                          <p:attrName>style.visibility</p:attrName>
                                        </p:attrNameLst>
                                      </p:cBhvr>
                                      <p:to>
                                        <p:strVal val="visible"/>
                                      </p:to>
                                    </p:set>
                                    <p:anim calcmode="lin" valueType="num">
                                      <p:cBhvr additive="base">
                                        <p:cTn id="25" dur="500" fill="hold"/>
                                        <p:tgtEl>
                                          <p:spTgt spid="3993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38">
                                            <p:txEl>
                                              <p:pRg st="5" end="5"/>
                                            </p:txEl>
                                          </p:spTgt>
                                        </p:tgtEl>
                                        <p:attrNameLst>
                                          <p:attrName>style.visibility</p:attrName>
                                        </p:attrNameLst>
                                      </p:cBhvr>
                                      <p:to>
                                        <p:strVal val="visible"/>
                                      </p:to>
                                    </p:set>
                                    <p:anim calcmode="lin" valueType="num">
                                      <p:cBhvr additive="base">
                                        <p:cTn id="31" dur="500" fill="hold"/>
                                        <p:tgtEl>
                                          <p:spTgt spid="39938">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93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938">
                                            <p:txEl>
                                              <p:pRg st="6" end="6"/>
                                            </p:txEl>
                                          </p:spTgt>
                                        </p:tgtEl>
                                        <p:attrNameLst>
                                          <p:attrName>style.visibility</p:attrName>
                                        </p:attrNameLst>
                                      </p:cBhvr>
                                      <p:to>
                                        <p:strVal val="visible"/>
                                      </p:to>
                                    </p:set>
                                    <p:anim calcmode="lin" valueType="num">
                                      <p:cBhvr additive="base">
                                        <p:cTn id="37" dur="500" fill="hold"/>
                                        <p:tgtEl>
                                          <p:spTgt spid="39938">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93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938">
                                            <p:txEl>
                                              <p:pRg st="7" end="7"/>
                                            </p:txEl>
                                          </p:spTgt>
                                        </p:tgtEl>
                                        <p:attrNameLst>
                                          <p:attrName>style.visibility</p:attrName>
                                        </p:attrNameLst>
                                      </p:cBhvr>
                                      <p:to>
                                        <p:strVal val="visible"/>
                                      </p:to>
                                    </p:set>
                                    <p:anim calcmode="lin" valueType="num">
                                      <p:cBhvr additive="base">
                                        <p:cTn id="43" dur="500" fill="hold"/>
                                        <p:tgtEl>
                                          <p:spTgt spid="39938">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993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9938">
                                            <p:txEl>
                                              <p:pRg st="8" end="8"/>
                                            </p:txEl>
                                          </p:spTgt>
                                        </p:tgtEl>
                                        <p:attrNameLst>
                                          <p:attrName>style.visibility</p:attrName>
                                        </p:attrNameLst>
                                      </p:cBhvr>
                                      <p:to>
                                        <p:strVal val="visible"/>
                                      </p:to>
                                    </p:set>
                                    <p:anim calcmode="lin" valueType="num">
                                      <p:cBhvr additive="base">
                                        <p:cTn id="49" dur="500" fill="hold"/>
                                        <p:tgtEl>
                                          <p:spTgt spid="39938">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993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idx="4294967295"/>
          </p:nvPr>
        </p:nvSpPr>
        <p:spPr/>
        <p:txBody>
          <a:bodyPr/>
          <a:lstStyle/>
          <a:p>
            <a:pPr eaLnBrk="1" hangingPunct="1"/>
            <a:r>
              <a:rPr lang="en-US" sz="4000">
                <a:latin typeface="Times New Roman" charset="0"/>
                <a:ea typeface="ＭＳ Ｐゴシック" charset="0"/>
                <a:cs typeface="ＭＳ Ｐゴシック" charset="0"/>
              </a:rPr>
              <a:t>Crown Him with Many Crowns 2/4</a:t>
            </a:r>
          </a:p>
        </p:txBody>
      </p:sp>
      <p:pic>
        <p:nvPicPr>
          <p:cNvPr id="176130"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4"/>
          <p:cNvSpPr txBox="1">
            <a:spLocks noChangeArrowheads="1"/>
          </p:cNvSpPr>
          <p:nvPr/>
        </p:nvSpPr>
        <p:spPr bwMode="auto">
          <a:xfrm>
            <a:off x="3851920" y="228600"/>
            <a:ext cx="5063480" cy="5016758"/>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r">
              <a:defRPr/>
            </a:pPr>
            <a:r>
              <a:rPr lang="zh-TW" altLang="en-US" sz="4000" b="1" dirty="0">
                <a:solidFill>
                  <a:schemeClr val="bg1"/>
                </a:solidFill>
                <a:latin typeface="KaiTi" pitchFamily="49" charset="-122"/>
                <a:ea typeface="KaiTi" pitchFamily="49" charset="-122"/>
              </a:rPr>
              <a:t>來擁戴主為王！</a:t>
            </a:r>
            <a:br>
              <a:rPr lang="zh-TW" altLang="en-US" sz="4000" b="1" dirty="0">
                <a:solidFill>
                  <a:schemeClr val="bg1"/>
                </a:solidFill>
                <a:latin typeface="KaiTi" pitchFamily="49" charset="-122"/>
                <a:ea typeface="KaiTi" pitchFamily="49" charset="-122"/>
              </a:rPr>
            </a:br>
            <a:r>
              <a:rPr lang="zh-TW" altLang="en-US" sz="4000" b="1" dirty="0">
                <a:solidFill>
                  <a:schemeClr val="bg1"/>
                </a:solidFill>
                <a:latin typeface="KaiTi" pitchFamily="49" charset="-122"/>
                <a:ea typeface="KaiTi" pitchFamily="49" charset="-122"/>
              </a:rPr>
              <a:t>主的慈愛無量，</a:t>
            </a:r>
            <a:br>
              <a:rPr lang="zh-TW" altLang="en-US" sz="4000" b="1" dirty="0">
                <a:solidFill>
                  <a:schemeClr val="bg1"/>
                </a:solidFill>
                <a:latin typeface="KaiTi" pitchFamily="49" charset="-122"/>
                <a:ea typeface="KaiTi" pitchFamily="49" charset="-122"/>
              </a:rPr>
            </a:br>
            <a:r>
              <a:rPr lang="zh-TW" altLang="en-US" sz="4000" b="1" dirty="0">
                <a:solidFill>
                  <a:schemeClr val="bg1"/>
                </a:solidFill>
                <a:latin typeface="KaiTi" pitchFamily="49" charset="-122"/>
                <a:ea typeface="KaiTi" pitchFamily="49" charset="-122"/>
              </a:rPr>
              <a:t>手足肋旁昔被創傷，</a:t>
            </a:r>
            <a:br>
              <a:rPr lang="zh-TW" altLang="en-US" sz="4000" b="1" dirty="0">
                <a:solidFill>
                  <a:schemeClr val="bg1"/>
                </a:solidFill>
                <a:latin typeface="KaiTi" pitchFamily="49" charset="-122"/>
                <a:ea typeface="KaiTi" pitchFamily="49" charset="-122"/>
              </a:rPr>
            </a:br>
            <a:r>
              <a:rPr lang="zh-TW" altLang="en-US" sz="4000" b="1" dirty="0">
                <a:solidFill>
                  <a:schemeClr val="bg1"/>
                </a:solidFill>
                <a:latin typeface="KaiTi" pitchFamily="49" charset="-122"/>
                <a:ea typeface="KaiTi" pitchFamily="49" charset="-122"/>
              </a:rPr>
              <a:t>今顯何等輝煌；</a:t>
            </a:r>
            <a:br>
              <a:rPr lang="zh-TW" altLang="en-US" sz="4000" b="1" dirty="0">
                <a:solidFill>
                  <a:schemeClr val="bg1"/>
                </a:solidFill>
                <a:latin typeface="KaiTi" pitchFamily="49" charset="-122"/>
                <a:ea typeface="KaiTi" pitchFamily="49" charset="-122"/>
              </a:rPr>
            </a:br>
            <a:r>
              <a:rPr lang="zh-TW" altLang="en-US" sz="4000" b="1" dirty="0">
                <a:solidFill>
                  <a:schemeClr val="bg1"/>
                </a:solidFill>
                <a:latin typeface="KaiTi" pitchFamily="49" charset="-122"/>
                <a:ea typeface="KaiTi" pitchFamily="49" charset="-122"/>
              </a:rPr>
              <a:t>榮美發出光芒，</a:t>
            </a:r>
            <a:br>
              <a:rPr lang="zh-TW" altLang="en-US" sz="4000" b="1" dirty="0">
                <a:solidFill>
                  <a:schemeClr val="bg1"/>
                </a:solidFill>
                <a:latin typeface="KaiTi" pitchFamily="49" charset="-122"/>
                <a:ea typeface="KaiTi" pitchFamily="49" charset="-122"/>
              </a:rPr>
            </a:br>
            <a:r>
              <a:rPr lang="zh-TW" altLang="en-US" sz="4000" b="1" dirty="0">
                <a:solidFill>
                  <a:schemeClr val="bg1"/>
                </a:solidFill>
                <a:latin typeface="KaiTi" pitchFamily="49" charset="-122"/>
                <a:ea typeface="KaiTi" pitchFamily="49" charset="-122"/>
              </a:rPr>
              <a:t>天使敬拜頌揚，</a:t>
            </a:r>
            <a:br>
              <a:rPr lang="zh-TW" altLang="en-US" sz="4000" b="1" dirty="0">
                <a:solidFill>
                  <a:schemeClr val="bg1"/>
                </a:solidFill>
                <a:latin typeface="KaiTi" pitchFamily="49" charset="-122"/>
                <a:ea typeface="KaiTi" pitchFamily="49" charset="-122"/>
              </a:rPr>
            </a:br>
            <a:r>
              <a:rPr lang="zh-TW" altLang="en-US" sz="4000" b="1" dirty="0">
                <a:solidFill>
                  <a:schemeClr val="bg1"/>
                </a:solidFill>
                <a:latin typeface="KaiTi" pitchFamily="49" charset="-122"/>
                <a:ea typeface="KaiTi" pitchFamily="49" charset="-122"/>
              </a:rPr>
              <a:t>諦視驚喜讚其超奇，</a:t>
            </a:r>
            <a:br>
              <a:rPr lang="zh-TW" altLang="en-US" sz="4000" b="1" dirty="0">
                <a:solidFill>
                  <a:schemeClr val="bg1"/>
                </a:solidFill>
                <a:latin typeface="KaiTi" pitchFamily="49" charset="-122"/>
                <a:ea typeface="KaiTi" pitchFamily="49" charset="-122"/>
              </a:rPr>
            </a:br>
            <a:r>
              <a:rPr lang="zh-TW" altLang="en-US" sz="4000" b="1" dirty="0">
                <a:solidFill>
                  <a:schemeClr val="bg1"/>
                </a:solidFill>
                <a:latin typeface="KaiTi" pitchFamily="49" charset="-122"/>
                <a:ea typeface="KaiTi" pitchFamily="49" charset="-122"/>
              </a:rPr>
              <a:t>奧祕不可測想。 </a:t>
            </a:r>
            <a:endParaRPr lang="en-US" sz="4000" b="1" dirty="0">
              <a:solidFill>
                <a:schemeClr val="bg1"/>
              </a:solidFill>
              <a:latin typeface="KaiTi" pitchFamily="49" charset="-122"/>
              <a:ea typeface="KaiTi" pitchFamily="49" charset="-122"/>
              <a:cs typeface="+mn-cs"/>
            </a:endParaRPr>
          </a:p>
        </p:txBody>
      </p:sp>
      <p:grpSp>
        <p:nvGrpSpPr>
          <p:cNvPr id="2" name="Group 5"/>
          <p:cNvGrpSpPr>
            <a:grpSpLocks/>
          </p:cNvGrpSpPr>
          <p:nvPr/>
        </p:nvGrpSpPr>
        <p:grpSpPr bwMode="auto">
          <a:xfrm>
            <a:off x="76200" y="6248400"/>
            <a:ext cx="9067800" cy="581025"/>
            <a:chOff x="48" y="3936"/>
            <a:chExt cx="5712" cy="366"/>
          </a:xfrm>
        </p:grpSpPr>
        <p:sp>
          <p:nvSpPr>
            <p:cNvPr id="26630" name="Text Box 6"/>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a:solidFill>
                    <a:srgbClr val="FFFFFF"/>
                  </a:solidFill>
                  <a:latin typeface="Times New Roman" charset="0"/>
                  <a:ea typeface="+mn-ea"/>
                  <a:cs typeface="+mn-cs"/>
                </a:rPr>
                <a:t>Words: Matthew Bridges, Godfrey Thring</a:t>
              </a:r>
            </a:p>
            <a:p>
              <a:pPr>
                <a:defRPr/>
              </a:pPr>
              <a:r>
                <a:rPr lang="en-US" sz="1600" i="1">
                  <a:solidFill>
                    <a:srgbClr val="FFFFFF"/>
                  </a:solidFill>
                  <a:latin typeface="Times New Roman" charset="0"/>
                  <a:ea typeface="+mn-ea"/>
                  <a:cs typeface="+mn-cs"/>
                </a:rPr>
                <a:t>Music: George J. Elvey</a:t>
              </a:r>
            </a:p>
          </p:txBody>
        </p:sp>
        <p:sp>
          <p:nvSpPr>
            <p:cNvPr id="26631" name="Text Box 7"/>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a:solidFill>
                    <a:srgbClr val="FFFFFF"/>
                  </a:solidFill>
                  <a:latin typeface="Times New Roman" charset="0"/>
                  <a:ea typeface="+mn-ea"/>
                  <a:cs typeface="+mn-cs"/>
                </a:rPr>
                <a:t>Worship in Song –  </a:t>
              </a:r>
            </a:p>
          </p:txBody>
        </p:sp>
      </p:grpSp>
    </p:spTree>
  </p:cSld>
  <p:clrMapOvr>
    <a:masterClrMapping/>
  </p:clrMapOvr>
  <p:transition spd="med">
    <p:cover dir="ru"/>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165889" name="Rectangle 7"/>
          <p:cNvSpPr>
            <a:spLocks noChangeArrowheads="1"/>
          </p:cNvSpPr>
          <p:nvPr/>
        </p:nvSpPr>
        <p:spPr bwMode="auto">
          <a:xfrm>
            <a:off x="457200" y="609600"/>
            <a:ext cx="8001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ctr" eaLnBrk="1" hangingPunct="1"/>
            <a:r>
              <a:rPr lang="en-US" altLang="zh-CN" sz="2000" b="1" dirty="0">
                <a:solidFill>
                  <a:srgbClr val="00FFFF"/>
                </a:solidFill>
                <a:latin typeface="KaiTi" pitchFamily="49" charset="-122"/>
                <a:ea typeface="KaiTi" pitchFamily="49" charset="-122"/>
                <a:cs typeface="Arial" charset="0"/>
              </a:rPr>
              <a:t>(</a:t>
            </a:r>
            <a:r>
              <a:rPr lang="zh-CN" altLang="en-US" sz="2000" b="1" dirty="0">
                <a:solidFill>
                  <a:srgbClr val="00FFFF"/>
                </a:solidFill>
                <a:latin typeface="KaiTi" pitchFamily="49" charset="-122"/>
                <a:ea typeface="KaiTi" pitchFamily="49" charset="-122"/>
              </a:rPr>
              <a:t>可能是在</a:t>
            </a:r>
            <a:r>
              <a:rPr lang="en-US" altLang="zh-CN" sz="2000" b="1" dirty="0">
                <a:solidFill>
                  <a:srgbClr val="00FFFF"/>
                </a:solidFill>
                <a:latin typeface="KaiTi" pitchFamily="49" charset="-122"/>
                <a:ea typeface="KaiTi" pitchFamily="49" charset="-122"/>
                <a:cs typeface="Arial" charset="0"/>
              </a:rPr>
              <a:t>40s</a:t>
            </a:r>
            <a:r>
              <a:rPr lang="zh-TW" altLang="en-US" sz="2000" b="1" dirty="0">
                <a:solidFill>
                  <a:srgbClr val="00FFFF"/>
                </a:solidFill>
                <a:latin typeface="KaiTi" pitchFamily="49" charset="-122"/>
                <a:ea typeface="KaiTi" pitchFamily="49" charset="-122"/>
                <a:cs typeface="Arial" charset="0"/>
              </a:rPr>
              <a:t>寫</a:t>
            </a:r>
            <a:r>
              <a:rPr lang="zh-CN" altLang="en-US" sz="2000" b="1" dirty="0">
                <a:solidFill>
                  <a:srgbClr val="00FFFF"/>
                </a:solidFill>
                <a:latin typeface="KaiTi" pitchFamily="49" charset="-122"/>
                <a:ea typeface="KaiTi" pitchFamily="49" charset="-122"/>
                <a:cs typeface="Arial" charset="0"/>
              </a:rPr>
              <a:t>的</a:t>
            </a:r>
            <a:r>
              <a:rPr lang="en-US" altLang="zh-CN" sz="2000" b="1" dirty="0">
                <a:solidFill>
                  <a:srgbClr val="00FFFF"/>
                </a:solidFill>
                <a:latin typeface="KaiTi" pitchFamily="49" charset="-122"/>
                <a:ea typeface="KaiTi" pitchFamily="49" charset="-122"/>
                <a:cs typeface="Arial" charset="0"/>
              </a:rPr>
              <a:t>) </a:t>
            </a:r>
          </a:p>
          <a:p>
            <a:pPr algn="ctr" eaLnBrk="1" hangingPunct="1"/>
            <a:r>
              <a:rPr lang="zh-CN" altLang="en-US" sz="2000" b="1" dirty="0">
                <a:solidFill>
                  <a:srgbClr val="00FFFF"/>
                </a:solidFill>
                <a:latin typeface="KaiTi" pitchFamily="49" charset="-122"/>
                <a:ea typeface="KaiTi" pitchFamily="49" charset="-122"/>
              </a:rPr>
              <a:t>回答所有</a:t>
            </a:r>
            <a:r>
              <a:rPr lang="zh-TW" altLang="en-US" sz="2000" b="1" dirty="0">
                <a:solidFill>
                  <a:srgbClr val="00FFFF"/>
                </a:solidFill>
                <a:latin typeface="KaiTi" pitchFamily="49" charset="-122"/>
                <a:ea typeface="KaiTi" pitchFamily="49" charset="-122"/>
              </a:rPr>
              <a:t>猶</a:t>
            </a:r>
            <a:r>
              <a:rPr lang="zh-CN" altLang="en-US" sz="2000" b="1" dirty="0">
                <a:solidFill>
                  <a:srgbClr val="00FFFF"/>
                </a:solidFill>
                <a:latin typeface="KaiTi" pitchFamily="49" charset="-122"/>
                <a:ea typeface="KaiTi" pitchFamily="49" charset="-122"/>
              </a:rPr>
              <a:t>太人所</a:t>
            </a:r>
            <a:r>
              <a:rPr lang="zh-TW" altLang="en-US" sz="2000" b="1" dirty="0">
                <a:solidFill>
                  <a:srgbClr val="00FFFF"/>
                </a:solidFill>
                <a:latin typeface="KaiTi" pitchFamily="49" charset="-122"/>
                <a:ea typeface="KaiTi" pitchFamily="49" charset="-122"/>
              </a:rPr>
              <a:t>問</a:t>
            </a:r>
            <a:r>
              <a:rPr lang="zh-CN" altLang="en-US" sz="2000" b="1" dirty="0">
                <a:solidFill>
                  <a:srgbClr val="00FFFF"/>
                </a:solidFill>
                <a:latin typeface="KaiTi" pitchFamily="49" charset="-122"/>
                <a:ea typeface="KaiTi" pitchFamily="49" charset="-122"/>
              </a:rPr>
              <a:t>的</a:t>
            </a:r>
            <a:r>
              <a:rPr lang="zh-TW" altLang="en-US" sz="2000" b="1" dirty="0">
                <a:solidFill>
                  <a:srgbClr val="00FFFF"/>
                </a:solidFill>
                <a:latin typeface="KaiTi" pitchFamily="49" charset="-122"/>
                <a:ea typeface="KaiTi" pitchFamily="49" charset="-122"/>
              </a:rPr>
              <a:t>兩個問</a:t>
            </a:r>
            <a:r>
              <a:rPr lang="zh-CN" altLang="en-US" sz="2000" b="1" dirty="0">
                <a:solidFill>
                  <a:srgbClr val="00FFFF"/>
                </a:solidFill>
                <a:latin typeface="KaiTi" pitchFamily="49" charset="-122"/>
                <a:ea typeface="KaiTi" pitchFamily="49" charset="-122"/>
              </a:rPr>
              <a:t>题</a:t>
            </a:r>
            <a:r>
              <a:rPr lang="en-US" altLang="zh-CN" sz="2000" b="1" dirty="0">
                <a:solidFill>
                  <a:srgbClr val="00FFFF"/>
                </a:solidFill>
                <a:latin typeface="KaiTi" pitchFamily="49" charset="-122"/>
                <a:ea typeface="KaiTi" pitchFamily="49" charset="-122"/>
                <a:cs typeface="Arial" charset="0"/>
              </a:rPr>
              <a:t>:</a:t>
            </a:r>
            <a:endParaRPr lang="en-US" sz="2000" b="1" dirty="0">
              <a:solidFill>
                <a:srgbClr val="00FFFF"/>
              </a:solidFill>
              <a:latin typeface="KaiTi" pitchFamily="49" charset="-122"/>
              <a:ea typeface="KaiTi" pitchFamily="49" charset="-122"/>
              <a:cs typeface="Arial" charset="0"/>
            </a:endParaRPr>
          </a:p>
        </p:txBody>
      </p:sp>
      <p:sp>
        <p:nvSpPr>
          <p:cNvPr id="17416" name="Rectangle 8"/>
          <p:cNvSpPr>
            <a:spLocks noChangeArrowheads="1"/>
          </p:cNvSpPr>
          <p:nvPr/>
        </p:nvSpPr>
        <p:spPr bwMode="auto">
          <a:xfrm>
            <a:off x="-36512" y="1615008"/>
            <a:ext cx="3771528" cy="5126360"/>
          </a:xfrm>
          <a:prstGeom prst="rect">
            <a:avLst/>
          </a:prstGeom>
          <a:noFill/>
          <a:ln w="9525">
            <a:noFill/>
            <a:miter lim="800000"/>
            <a:headEnd/>
            <a:tailEnd/>
          </a:ln>
          <a:effectLst/>
        </p:spPr>
        <p:txBody>
          <a:bodyPr/>
          <a:lstStyle/>
          <a:p>
            <a:pPr marL="465138" indent="-465138" eaLnBrk="1" hangingPunct="1">
              <a:lnSpc>
                <a:spcPct val="90000"/>
              </a:lnSpc>
              <a:spcBef>
                <a:spcPct val="20000"/>
              </a:spcBef>
              <a:buClr>
                <a:srgbClr val="00FFFF"/>
              </a:buClr>
              <a:buSzPct val="75000"/>
              <a:buFont typeface="Wingdings" charset="0"/>
              <a:buNone/>
              <a:defRPr/>
            </a:pPr>
            <a:r>
              <a:rPr lang="zh-TW"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問</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r>
              <a:rPr lang="zh-CN" altLang="en-US" sz="2000" b="1" dirty="0">
                <a:solidFill>
                  <a:srgbClr val="FFFF00"/>
                </a:solidFill>
                <a:latin typeface="KaiTi" pitchFamily="49" charset="-122"/>
                <a:ea typeface="KaiTi" pitchFamily="49" charset="-122"/>
              </a:rPr>
              <a:t>非基督徒</a:t>
            </a:r>
            <a:r>
              <a:rPr lang="zh-CN" altLang="en-US" sz="2000" b="1" dirty="0">
                <a:solidFill>
                  <a:srgbClr val="FFFFFF"/>
                </a:solidFill>
                <a:latin typeface="KaiTi" pitchFamily="49" charset="-122"/>
                <a:ea typeface="KaiTi" pitchFamily="49" charset="-122"/>
              </a:rPr>
              <a:t>的</a:t>
            </a:r>
            <a:r>
              <a:rPr lang="zh-TW" altLang="en-US" sz="2000" b="1" dirty="0">
                <a:solidFill>
                  <a:srgbClr val="FFFFFF"/>
                </a:solidFill>
                <a:latin typeface="KaiTi" pitchFamily="49" charset="-122"/>
                <a:ea typeface="KaiTi" pitchFamily="49" charset="-122"/>
              </a:rPr>
              <a:t>猶</a:t>
            </a:r>
            <a:r>
              <a:rPr lang="zh-CN" altLang="en-US" sz="2000" b="1" dirty="0">
                <a:solidFill>
                  <a:srgbClr val="FFFFFF"/>
                </a:solidFill>
                <a:latin typeface="KaiTi" pitchFamily="49" charset="-122"/>
                <a:ea typeface="KaiTi" pitchFamily="49" charset="-122"/>
              </a:rPr>
              <a:t>太人</a:t>
            </a:r>
            <a:r>
              <a:rPr lang="zh-TW" altLang="en-US" sz="2000" b="1" dirty="0">
                <a:solidFill>
                  <a:srgbClr val="FFFFFF"/>
                </a:solidFill>
                <a:latin typeface="KaiTi" pitchFamily="49" charset="-122"/>
                <a:ea typeface="KaiTi" pitchFamily="49" charset="-122"/>
              </a:rPr>
              <a:t>問</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r>
              <a:rPr lang="zh-CN" altLang="en-US" sz="2000" b="1" dirty="0">
                <a:solidFill>
                  <a:srgbClr val="FFFFFF"/>
                </a:solidFill>
                <a:latin typeface="KaiTi" pitchFamily="49" charset="-122"/>
                <a:ea typeface="KaiTi" pitchFamily="49" charset="-122"/>
              </a:rPr>
              <a:t>我</a:t>
            </a:r>
            <a:r>
              <a:rPr lang="zh-TW" altLang="en-US" sz="2000" b="1" dirty="0">
                <a:solidFill>
                  <a:srgbClr val="FFFFFF"/>
                </a:solidFill>
                <a:latin typeface="KaiTi" pitchFamily="49" charset="-122"/>
                <a:ea typeface="KaiTi" pitchFamily="49" charset="-122"/>
              </a:rPr>
              <a:t>們</a:t>
            </a:r>
            <a:r>
              <a:rPr lang="zh-CN" altLang="en-US" sz="2000" b="1" dirty="0">
                <a:solidFill>
                  <a:srgbClr val="FFFFFF"/>
                </a:solidFill>
                <a:latin typeface="KaiTi" pitchFamily="49" charset="-122"/>
                <a:ea typeface="KaiTi" pitchFamily="49" charset="-122"/>
              </a:rPr>
              <a:t>怎</a:t>
            </a:r>
            <a:r>
              <a:rPr lang="zh-TW" altLang="en-US" sz="2000" b="1" dirty="0">
                <a:solidFill>
                  <a:srgbClr val="FFFFFF"/>
                </a:solidFill>
                <a:latin typeface="KaiTi" pitchFamily="49" charset="-122"/>
                <a:ea typeface="KaiTi" pitchFamily="49" charset="-122"/>
              </a:rPr>
              <a:t>麼</a:t>
            </a:r>
            <a:r>
              <a:rPr lang="zh-CN" altLang="en-US" sz="2000" b="1" dirty="0">
                <a:solidFill>
                  <a:srgbClr val="FFFFFF"/>
                </a:solidFill>
                <a:latin typeface="KaiTi" pitchFamily="49" charset="-122"/>
                <a:ea typeface="KaiTi" pitchFamily="49" charset="-122"/>
              </a:rPr>
              <a:t>知道</a:t>
            </a:r>
            <a:r>
              <a:rPr lang="zh-CN" altLang="en-US" sz="2000" b="1" dirty="0">
                <a:solidFill>
                  <a:srgbClr val="FFFF00"/>
                </a:solidFill>
                <a:latin typeface="KaiTi" pitchFamily="49" charset="-122"/>
                <a:ea typeface="KaiTi" pitchFamily="49" charset="-122"/>
              </a:rPr>
              <a:t>耶稣是</a:t>
            </a:r>
            <a:r>
              <a:rPr lang="zh-TW" altLang="en-US" sz="2000" b="1" dirty="0">
                <a:solidFill>
                  <a:srgbClr val="FFFF00"/>
                </a:solidFill>
                <a:latin typeface="KaiTi" pitchFamily="49" charset="-122"/>
                <a:ea typeface="KaiTi" pitchFamily="49" charset="-122"/>
              </a:rPr>
              <a:t>彌賽亞</a:t>
            </a:r>
            <a:r>
              <a:rPr lang="en-US" altLang="zh-CN" sz="2000" b="1" i="1" dirty="0">
                <a:solidFill>
                  <a:srgbClr val="FFFF00"/>
                </a:solidFill>
                <a:effectLst>
                  <a:outerShdw blurRad="38100" dist="38100" dir="2700000" algn="tl">
                    <a:srgbClr val="000000"/>
                  </a:outerShdw>
                </a:effectLst>
                <a:latin typeface="KaiTi" pitchFamily="49" charset="-122"/>
                <a:ea typeface="KaiTi" pitchFamily="49" charset="-122"/>
                <a:cs typeface="Arial" charset="0"/>
              </a:rPr>
              <a:t>?</a:t>
            </a:r>
            <a:r>
              <a:rPr lang="en-US" altLang="zh-CN" sz="2000" b="1" i="1" dirty="0">
                <a:solidFill>
                  <a:srgbClr val="FFFFFF"/>
                </a:solidFill>
                <a:effectLst>
                  <a:outerShdw blurRad="38100" dist="38100" dir="2700000" algn="tl">
                    <a:srgbClr val="000000"/>
                  </a:outerShdw>
                </a:effectLst>
                <a:latin typeface="KaiTi" pitchFamily="49" charset="-122"/>
                <a:ea typeface="KaiTi" pitchFamily="49" charset="-122"/>
                <a:cs typeface="Arial" charset="0"/>
              </a:rPr>
              <a:t>”</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p>
          <a:p>
            <a:pPr marL="465138" indent="-465138" eaLnBrk="1" hangingPunct="1">
              <a:lnSpc>
                <a:spcPct val="90000"/>
              </a:lnSpc>
              <a:spcBef>
                <a:spcPct val="20000"/>
              </a:spcBef>
              <a:buClr>
                <a:srgbClr val="00FFFF"/>
              </a:buClr>
              <a:buSzPct val="75000"/>
              <a:buFont typeface="Wingdings" charset="0"/>
              <a:buNone/>
              <a:defRPr/>
            </a:pP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太</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1-10) </a:t>
            </a:r>
          </a:p>
          <a:p>
            <a:pPr marL="465138" indent="-465138" eaLnBrk="1" hangingPunct="1">
              <a:lnSpc>
                <a:spcPct val="90000"/>
              </a:lnSpc>
              <a:spcBef>
                <a:spcPct val="20000"/>
              </a:spcBef>
              <a:buClr>
                <a:srgbClr val="00FFFF"/>
              </a:buClr>
              <a:buSzPct val="75000"/>
              <a:buFont typeface="Wingdings" charset="0"/>
              <a:buNone/>
              <a:defRPr/>
            </a:pPr>
            <a:endPar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endParaRPr>
          </a:p>
          <a:p>
            <a:pPr marL="465138" indent="-465138" eaLnBrk="1" hangingPunct="1">
              <a:lnSpc>
                <a:spcPct val="90000"/>
              </a:lnSpc>
              <a:spcBef>
                <a:spcPct val="20000"/>
              </a:spcBef>
              <a:buClr>
                <a:srgbClr val="00FFFF"/>
              </a:buClr>
              <a:buSzPct val="75000"/>
              <a:buFont typeface="Wingdings" charset="0"/>
              <a:buNone/>
              <a:defRPr/>
            </a:pP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答</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a:t>
            </a:r>
          </a:p>
          <a:p>
            <a:pPr marL="465138" indent="-465138" eaLnBrk="1" hangingPunct="1">
              <a:lnSpc>
                <a:spcPct val="90000"/>
              </a:lnSpc>
              <a:spcBef>
                <a:spcPct val="20000"/>
              </a:spcBef>
              <a:buClr>
                <a:srgbClr val="00FFFF"/>
              </a:buClr>
              <a:buSzPct val="75000"/>
              <a:buFont typeface="Wingdings" charset="0"/>
              <a:buChar char="n"/>
              <a:defRPr/>
            </a:pPr>
            <a:r>
              <a:rPr lang="zh-CN" altLang="en-US" sz="2000" b="1" dirty="0">
                <a:solidFill>
                  <a:srgbClr val="FFFFFF"/>
                </a:solidFill>
                <a:latin typeface="KaiTi" pitchFamily="49" charset="-122"/>
                <a:ea typeface="KaiTi" pitchFamily="49" charset="-122"/>
              </a:rPr>
              <a:t>他的到来（</a:t>
            </a:r>
            <a:r>
              <a:rPr lang="en-US" altLang="zh-CN" sz="2000" b="1" dirty="0">
                <a:solidFill>
                  <a:srgbClr val="FFFFFF"/>
                </a:solidFill>
                <a:latin typeface="KaiTi" pitchFamily="49" charset="-122"/>
                <a:ea typeface="KaiTi" pitchFamily="49" charset="-122"/>
              </a:rPr>
              <a:t>1-2</a:t>
            </a:r>
            <a:r>
              <a:rPr lang="zh-CN" altLang="en-US" sz="2000" b="1" dirty="0">
                <a:solidFill>
                  <a:srgbClr val="FFFFFF"/>
                </a:solidFill>
                <a:latin typeface="KaiTi" pitchFamily="49" charset="-122"/>
                <a:ea typeface="KaiTi" pitchFamily="49" charset="-122"/>
              </a:rPr>
              <a:t>）和批准（</a:t>
            </a:r>
            <a:r>
              <a:rPr lang="en-US" altLang="zh-CN" sz="2000" b="1" dirty="0">
                <a:solidFill>
                  <a:srgbClr val="FFFFFF"/>
                </a:solidFill>
                <a:latin typeface="KaiTi" pitchFamily="49" charset="-122"/>
                <a:ea typeface="KaiTi" pitchFamily="49" charset="-122"/>
              </a:rPr>
              <a:t>3:1-4:11</a:t>
            </a:r>
            <a:r>
              <a:rPr lang="zh-CN" altLang="en-US" sz="2000" b="1" dirty="0">
                <a:solidFill>
                  <a:srgbClr val="FFFFFF"/>
                </a:solidFill>
                <a:latin typeface="KaiTi" pitchFamily="49" charset="-122"/>
                <a:ea typeface="KaiTi" pitchFamily="49" charset="-122"/>
              </a:rPr>
              <a:t>）</a:t>
            </a:r>
            <a:r>
              <a:rPr lang="zh-TW" altLang="en-US" sz="2000" b="1" dirty="0">
                <a:solidFill>
                  <a:srgbClr val="FFFFFF"/>
                </a:solidFill>
                <a:latin typeface="KaiTi" pitchFamily="49" charset="-122"/>
                <a:ea typeface="KaiTi" pitchFamily="49" charset="-122"/>
              </a:rPr>
              <a:t>顯</a:t>
            </a:r>
            <a:r>
              <a:rPr lang="zh-CN" altLang="en-US" sz="2000" b="1" dirty="0">
                <a:solidFill>
                  <a:srgbClr val="FFFFFF"/>
                </a:solidFill>
                <a:latin typeface="KaiTi" pitchFamily="49" charset="-122"/>
                <a:ea typeface="KaiTi" pitchFamily="49" charset="-122"/>
              </a:rPr>
              <a:t>示了耶</a:t>
            </a:r>
            <a:r>
              <a:rPr lang="zh-TW" altLang="en-US" sz="2000" b="1" dirty="0">
                <a:solidFill>
                  <a:srgbClr val="FFFFFF"/>
                </a:solidFill>
                <a:latin typeface="KaiTi" pitchFamily="49" charset="-122"/>
                <a:ea typeface="KaiTi" pitchFamily="49" charset="-122"/>
              </a:rPr>
              <a:t>穌</a:t>
            </a:r>
            <a:r>
              <a:rPr lang="zh-CN" altLang="en-US" sz="2000" b="1" dirty="0">
                <a:solidFill>
                  <a:srgbClr val="FFFFFF"/>
                </a:solidFill>
                <a:latin typeface="KaiTi" pitchFamily="49" charset="-122"/>
                <a:ea typeface="KaiTi" pitchFamily="49" charset="-122"/>
              </a:rPr>
              <a:t>就是</a:t>
            </a:r>
            <a:r>
              <a:rPr lang="zh-TW" altLang="en-US" sz="2000" b="1" dirty="0">
                <a:solidFill>
                  <a:srgbClr val="FFFFFF"/>
                </a:solidFill>
                <a:latin typeface="KaiTi" pitchFamily="49" charset="-122"/>
                <a:ea typeface="KaiTi" pitchFamily="49" charset="-122"/>
              </a:rPr>
              <a:t>舊約</a:t>
            </a:r>
            <a:r>
              <a:rPr lang="zh-CN" altLang="en-US" sz="2000" b="1" dirty="0">
                <a:solidFill>
                  <a:srgbClr val="FFFF00"/>
                </a:solidFill>
                <a:latin typeface="KaiTi" pitchFamily="49" charset="-122"/>
                <a:ea typeface="KaiTi" pitchFamily="49" charset="-122"/>
              </a:rPr>
              <a:t>所</a:t>
            </a:r>
            <a:r>
              <a:rPr lang="zh-TW" altLang="en-US" sz="2000" b="1" dirty="0">
                <a:solidFill>
                  <a:srgbClr val="FFFF00"/>
                </a:solidFill>
                <a:latin typeface="KaiTi" pitchFamily="49" charset="-122"/>
                <a:ea typeface="KaiTi" pitchFamily="49" charset="-122"/>
              </a:rPr>
              <a:t>預</a:t>
            </a:r>
            <a:r>
              <a:rPr lang="zh-CN" altLang="en-US" sz="2000" b="1" dirty="0">
                <a:solidFill>
                  <a:srgbClr val="FFFF00"/>
                </a:solidFill>
                <a:latin typeface="KaiTi" pitchFamily="49" charset="-122"/>
                <a:ea typeface="KaiTi" pitchFamily="49" charset="-122"/>
              </a:rPr>
              <a:t>言</a:t>
            </a:r>
            <a:r>
              <a:rPr lang="zh-CN" altLang="en-US" sz="2000" b="1" dirty="0">
                <a:solidFill>
                  <a:srgbClr val="FFFFFF"/>
                </a:solidFill>
                <a:latin typeface="KaiTi" pitchFamily="49" charset="-122"/>
                <a:ea typeface="KaiTi" pitchFamily="49" charset="-122"/>
              </a:rPr>
              <a:t>的</a:t>
            </a:r>
            <a:r>
              <a:rPr lang="zh-TW" altLang="en-US" sz="2000" b="1" dirty="0">
                <a:solidFill>
                  <a:srgbClr val="FFFFFF"/>
                </a:solidFill>
                <a:latin typeface="KaiTi" pitchFamily="49" charset="-122"/>
                <a:ea typeface="KaiTi" pitchFamily="49" charset="-122"/>
              </a:rPr>
              <a:t>彌賽亞</a:t>
            </a:r>
            <a:r>
              <a:rPr lang="zh-CN" altLang="en-US" sz="2000" b="1" dirty="0">
                <a:solidFill>
                  <a:srgbClr val="FFFFFF"/>
                </a:solidFill>
                <a:latin typeface="KaiTi" pitchFamily="49" charset="-122"/>
                <a:ea typeface="KaiTi" pitchFamily="49" charset="-122"/>
              </a:rPr>
              <a:t>。</a:t>
            </a:r>
            <a:endParaRPr lang="en-US" altLang="zh-CN" sz="2000" b="1" dirty="0">
              <a:solidFill>
                <a:srgbClr val="FFFFFF"/>
              </a:solidFill>
              <a:latin typeface="KaiTi" pitchFamily="49" charset="-122"/>
              <a:ea typeface="KaiTi" pitchFamily="49" charset="-122"/>
            </a:endParaRPr>
          </a:p>
          <a:p>
            <a:pPr marL="465138" indent="-465138" eaLnBrk="1" hangingPunct="1">
              <a:lnSpc>
                <a:spcPct val="90000"/>
              </a:lnSpc>
              <a:spcBef>
                <a:spcPct val="20000"/>
              </a:spcBef>
              <a:buClr>
                <a:srgbClr val="00FFFF"/>
              </a:buClr>
              <a:buSzPct val="75000"/>
              <a:buFont typeface="Wingdings" charset="0"/>
              <a:buChar char="n"/>
              <a:defRPr/>
            </a:pPr>
            <a:r>
              <a:rPr lang="zh-CN" altLang="en-US" sz="2000" b="1" dirty="0">
                <a:solidFill>
                  <a:srgbClr val="FFFFFF"/>
                </a:solidFill>
                <a:latin typeface="KaiTi" pitchFamily="49" charset="-122"/>
                <a:ea typeface="KaiTi" pitchFamily="49" charset="-122"/>
              </a:rPr>
              <a:t>他早期的事工（</a:t>
            </a:r>
            <a:r>
              <a:rPr lang="en-US" altLang="zh-CN" sz="2000" b="1" dirty="0">
                <a:solidFill>
                  <a:srgbClr val="FFFFFF"/>
                </a:solidFill>
                <a:latin typeface="KaiTi" pitchFamily="49" charset="-122"/>
                <a:ea typeface="KaiTi" pitchFamily="49" charset="-122"/>
              </a:rPr>
              <a:t>4:12-25</a:t>
            </a:r>
            <a:r>
              <a:rPr lang="zh-CN" altLang="en-US" sz="2000" b="1" dirty="0">
                <a:solidFill>
                  <a:srgbClr val="FFFFFF"/>
                </a:solidFill>
                <a:latin typeface="KaiTi" pitchFamily="49" charset="-122"/>
                <a:ea typeface="KaiTi" pitchFamily="49" charset="-122"/>
              </a:rPr>
              <a:t>）和登山</a:t>
            </a:r>
            <a:r>
              <a:rPr lang="zh-TW" altLang="en-US" sz="2000" b="1" dirty="0">
                <a:solidFill>
                  <a:srgbClr val="FFFFFF"/>
                </a:solidFill>
                <a:latin typeface="KaiTi" pitchFamily="49" charset="-122"/>
                <a:ea typeface="KaiTi" pitchFamily="49" charset="-122"/>
              </a:rPr>
              <a:t>寶訓</a:t>
            </a:r>
            <a:r>
              <a:rPr lang="zh-CN" altLang="en-US" sz="2000" b="1" dirty="0">
                <a:solidFill>
                  <a:srgbClr val="FFFFFF"/>
                </a:solidFill>
                <a:latin typeface="KaiTi" pitchFamily="49" charset="-122"/>
                <a:ea typeface="KaiTi" pitchFamily="49" charset="-122"/>
              </a:rPr>
              <a:t>（</a:t>
            </a:r>
            <a:r>
              <a:rPr lang="en-US" altLang="zh-CN" sz="2000" b="1" dirty="0">
                <a:solidFill>
                  <a:srgbClr val="FFFFFF"/>
                </a:solidFill>
                <a:latin typeface="KaiTi" pitchFamily="49" charset="-122"/>
                <a:ea typeface="KaiTi" pitchFamily="49" charset="-122"/>
              </a:rPr>
              <a:t>5-7</a:t>
            </a:r>
            <a:r>
              <a:rPr lang="zh-CN" altLang="en-US" sz="2000" b="1" dirty="0">
                <a:solidFill>
                  <a:srgbClr val="FFFFFF"/>
                </a:solidFill>
                <a:latin typeface="KaiTi" pitchFamily="49" charset="-122"/>
                <a:ea typeface="KaiTi" pitchFamily="49" charset="-122"/>
              </a:rPr>
              <a:t>）都透露了</a:t>
            </a:r>
            <a:r>
              <a:rPr lang="zh-CN" altLang="en-US" sz="2000" b="1" dirty="0">
                <a:solidFill>
                  <a:srgbClr val="FFFF00"/>
                </a:solidFill>
                <a:latin typeface="KaiTi" pitchFamily="49" charset="-122"/>
                <a:ea typeface="KaiTi" pitchFamily="49" charset="-122"/>
              </a:rPr>
              <a:t>他有先知的</a:t>
            </a:r>
            <a:r>
              <a:rPr lang="zh-TW" altLang="en-US" sz="2000" b="1" dirty="0">
                <a:solidFill>
                  <a:srgbClr val="FFFF00"/>
                </a:solidFill>
                <a:latin typeface="KaiTi" pitchFamily="49" charset="-122"/>
                <a:ea typeface="KaiTi" pitchFamily="49" charset="-122"/>
              </a:rPr>
              <a:t>職</a:t>
            </a:r>
            <a:r>
              <a:rPr lang="zh-CN" altLang="en-US" sz="2000" b="1" dirty="0">
                <a:solidFill>
                  <a:srgbClr val="FFFF00"/>
                </a:solidFill>
                <a:latin typeface="KaiTi" pitchFamily="49" charset="-122"/>
                <a:ea typeface="KaiTi" pitchFamily="49" charset="-122"/>
              </a:rPr>
              <a:t>分</a:t>
            </a:r>
            <a:r>
              <a:rPr lang="zh-CN" altLang="en-US" sz="2000" b="1" dirty="0">
                <a:solidFill>
                  <a:schemeClr val="bg1"/>
                </a:solidFill>
                <a:latin typeface="KaiTi" pitchFamily="49" charset="-122"/>
                <a:ea typeface="KaiTi" pitchFamily="49" charset="-122"/>
              </a:rPr>
              <a:t>。</a:t>
            </a:r>
            <a:endParaRPr lang="en-US" altLang="zh-CN" sz="2000" b="1" dirty="0">
              <a:solidFill>
                <a:schemeClr val="bg1"/>
              </a:solidFill>
              <a:latin typeface="KaiTi" pitchFamily="49" charset="-122"/>
              <a:ea typeface="KaiTi" pitchFamily="49" charset="-122"/>
            </a:endParaRPr>
          </a:p>
          <a:p>
            <a:pPr marL="465138" indent="-465138" eaLnBrk="1" hangingPunct="1">
              <a:lnSpc>
                <a:spcPct val="90000"/>
              </a:lnSpc>
              <a:spcBef>
                <a:spcPct val="20000"/>
              </a:spcBef>
              <a:buClr>
                <a:srgbClr val="00FFFF"/>
              </a:buClr>
              <a:buSzPct val="75000"/>
              <a:buFont typeface="Wingdings" charset="0"/>
              <a:buChar char="n"/>
              <a:defRPr/>
            </a:pP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他通</a:t>
            </a:r>
            <a:r>
              <a:rPr lang="zh-TW"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過醫</a:t>
            </a: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治</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(8:1–9:34)</a:t>
            </a:r>
            <a:r>
              <a:rPr lang="zh-TW"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與權</a:t>
            </a: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柄委托给</a:t>
            </a:r>
            <a:r>
              <a:rPr lang="zh-TW"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門</a:t>
            </a: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徒</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(9:35-10:35)</a:t>
            </a:r>
            <a:r>
              <a:rPr lang="zh-CN"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充分地展</a:t>
            </a:r>
            <a:r>
              <a:rPr lang="zh-TW"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現</a:t>
            </a:r>
            <a:r>
              <a:rPr lang="zh-CN"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了</a:t>
            </a:r>
            <a:r>
              <a:rPr lang="zh-TW"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彌賽亞</a:t>
            </a:r>
            <a:r>
              <a:rPr lang="zh-CN"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的能力。</a:t>
            </a:r>
            <a:r>
              <a:rPr lang="zh-TW"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 </a:t>
            </a:r>
            <a:endParaRPr 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endParaRPr>
          </a:p>
        </p:txBody>
      </p:sp>
      <p:sp>
        <p:nvSpPr>
          <p:cNvPr id="17418" name="Rectangle 10"/>
          <p:cNvSpPr>
            <a:spLocks noChangeArrowheads="1"/>
          </p:cNvSpPr>
          <p:nvPr/>
        </p:nvSpPr>
        <p:spPr bwMode="auto">
          <a:xfrm>
            <a:off x="4299520" y="1587624"/>
            <a:ext cx="4953000" cy="5126360"/>
          </a:xfrm>
          <a:prstGeom prst="rect">
            <a:avLst/>
          </a:prstGeom>
          <a:noFill/>
          <a:ln w="9525">
            <a:noFill/>
            <a:miter lim="800000"/>
            <a:headEnd/>
            <a:tailEnd/>
          </a:ln>
          <a:effectLst/>
        </p:spPr>
        <p:txBody>
          <a:bodyPr/>
          <a:lstStyle/>
          <a:p>
            <a:pPr marL="465138" indent="-465138" eaLnBrk="1" hangingPunct="1">
              <a:lnSpc>
                <a:spcPct val="90000"/>
              </a:lnSpc>
              <a:spcBef>
                <a:spcPct val="20000"/>
              </a:spcBef>
              <a:buClr>
                <a:srgbClr val="00FFFF"/>
              </a:buClr>
              <a:buSzPct val="75000"/>
              <a:buFont typeface="Wingdings" charset="0"/>
              <a:buNone/>
              <a:defRPr/>
            </a:pPr>
            <a:r>
              <a:rPr lang="zh-TW"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問</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r>
              <a:rPr lang="zh-CN" altLang="en-US" sz="2000" b="1" dirty="0">
                <a:solidFill>
                  <a:srgbClr val="FFFF00"/>
                </a:solidFill>
                <a:latin typeface="KaiTi" pitchFamily="49" charset="-122"/>
                <a:ea typeface="KaiTi" pitchFamily="49" charset="-122"/>
              </a:rPr>
              <a:t>基督徒</a:t>
            </a:r>
            <a:r>
              <a:rPr lang="zh-CN" altLang="en-US" sz="2000" b="1" dirty="0">
                <a:solidFill>
                  <a:srgbClr val="FFFFFF"/>
                </a:solidFill>
                <a:latin typeface="KaiTi" pitchFamily="49" charset="-122"/>
                <a:ea typeface="KaiTi" pitchFamily="49" charset="-122"/>
              </a:rPr>
              <a:t>的</a:t>
            </a:r>
            <a:r>
              <a:rPr lang="zh-TW" altLang="en-US" sz="2000" b="1" dirty="0">
                <a:solidFill>
                  <a:srgbClr val="FFFFFF"/>
                </a:solidFill>
                <a:latin typeface="KaiTi" pitchFamily="49" charset="-122"/>
                <a:ea typeface="KaiTi" pitchFamily="49" charset="-122"/>
              </a:rPr>
              <a:t>猶</a:t>
            </a:r>
            <a:r>
              <a:rPr lang="zh-CN" altLang="en-US" sz="2000" b="1" dirty="0">
                <a:solidFill>
                  <a:srgbClr val="FFFFFF"/>
                </a:solidFill>
                <a:latin typeface="KaiTi" pitchFamily="49" charset="-122"/>
                <a:ea typeface="KaiTi" pitchFamily="49" charset="-122"/>
              </a:rPr>
              <a:t>太人</a:t>
            </a:r>
            <a:r>
              <a:rPr lang="zh-TW" altLang="en-US" sz="2000" b="1" dirty="0">
                <a:solidFill>
                  <a:srgbClr val="FFFFFF"/>
                </a:solidFill>
                <a:latin typeface="KaiTi" pitchFamily="49" charset="-122"/>
                <a:ea typeface="KaiTi" pitchFamily="49" charset="-122"/>
              </a:rPr>
              <a:t>問</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r>
              <a:rPr lang="zh-CN" altLang="en-US" sz="2000" b="1" dirty="0">
                <a:solidFill>
                  <a:srgbClr val="FFFFFF"/>
                </a:solidFill>
                <a:latin typeface="KaiTi" pitchFamily="49" charset="-122"/>
                <a:ea typeface="KaiTi" pitchFamily="49" charset="-122"/>
              </a:rPr>
              <a:t>是，我相信他是</a:t>
            </a:r>
            <a:r>
              <a:rPr lang="zh-TW" altLang="en-US" sz="2000" b="1" dirty="0">
                <a:solidFill>
                  <a:srgbClr val="FFFFFF"/>
                </a:solidFill>
                <a:latin typeface="KaiTi" pitchFamily="49" charset="-122"/>
                <a:ea typeface="KaiTi" pitchFamily="49" charset="-122"/>
              </a:rPr>
              <a:t>彌賽亞</a:t>
            </a:r>
            <a:r>
              <a:rPr lang="zh-CN" altLang="en-US" sz="2000" b="1" dirty="0">
                <a:solidFill>
                  <a:srgbClr val="FFFFFF"/>
                </a:solidFill>
                <a:latin typeface="KaiTi" pitchFamily="49" charset="-122"/>
                <a:ea typeface="KaiTi" pitchFamily="49" charset="-122"/>
              </a:rPr>
              <a:t>，</a:t>
            </a:r>
            <a:r>
              <a:rPr lang="zh-CN" altLang="en-US" sz="2000" b="1" dirty="0">
                <a:solidFill>
                  <a:srgbClr val="FFFF00"/>
                </a:solidFill>
                <a:latin typeface="KaiTi" pitchFamily="49" charset="-122"/>
                <a:ea typeface="KaiTi" pitchFamily="49" charset="-122"/>
              </a:rPr>
              <a:t>但</a:t>
            </a:r>
            <a:r>
              <a:rPr lang="zh-TW" altLang="en-US" sz="2000" b="1" dirty="0">
                <a:solidFill>
                  <a:srgbClr val="FFFF00"/>
                </a:solidFill>
                <a:latin typeface="KaiTi" pitchFamily="49" charset="-122"/>
                <a:ea typeface="KaiTi" pitchFamily="49" charset="-122"/>
              </a:rPr>
              <a:t>應許</a:t>
            </a:r>
            <a:r>
              <a:rPr lang="zh-CN" altLang="en-US" sz="2000" b="1" dirty="0">
                <a:solidFill>
                  <a:srgbClr val="FFFF00"/>
                </a:solidFill>
                <a:latin typeface="KaiTi" pitchFamily="49" charset="-122"/>
                <a:ea typeface="KaiTi" pitchFamily="49" charset="-122"/>
              </a:rPr>
              <a:t>的</a:t>
            </a:r>
            <a:r>
              <a:rPr lang="zh-TW" altLang="en-US" sz="2000" b="1" dirty="0">
                <a:solidFill>
                  <a:srgbClr val="FFFF00"/>
                </a:solidFill>
                <a:latin typeface="KaiTi" pitchFamily="49" charset="-122"/>
                <a:ea typeface="KaiTi" pitchFamily="49" charset="-122"/>
              </a:rPr>
              <a:t>國</a:t>
            </a:r>
            <a:r>
              <a:rPr lang="zh-CN" altLang="en-US" sz="2000" b="1" dirty="0">
                <a:solidFill>
                  <a:srgbClr val="FFFF00"/>
                </a:solidFill>
                <a:latin typeface="KaiTi" pitchFamily="49" charset="-122"/>
                <a:ea typeface="KaiTi" pitchFamily="49" charset="-122"/>
              </a:rPr>
              <a:t>度在哪</a:t>
            </a:r>
            <a:r>
              <a:rPr lang="zh-TW" altLang="en-US" sz="2000" b="1" dirty="0">
                <a:solidFill>
                  <a:srgbClr val="FFFF00"/>
                </a:solidFill>
                <a:latin typeface="KaiTi" pitchFamily="49" charset="-122"/>
                <a:ea typeface="KaiTi" pitchFamily="49" charset="-122"/>
              </a:rPr>
              <a:t>裏</a:t>
            </a:r>
            <a:r>
              <a:rPr lang="zh-CN" altLang="en-US" sz="2000" b="1" dirty="0">
                <a:solidFill>
                  <a:srgbClr val="FFFF00"/>
                </a:solidFill>
                <a:latin typeface="KaiTi" pitchFamily="49" charset="-122"/>
                <a:ea typeface="KaiTi" pitchFamily="49" charset="-122"/>
              </a:rPr>
              <a:t>？</a:t>
            </a:r>
            <a:r>
              <a:rPr lang="en-US" altLang="zh-CN" sz="2000" b="1" dirty="0">
                <a:solidFill>
                  <a:srgbClr val="FFFF00"/>
                </a:solidFill>
                <a:latin typeface="KaiTi" pitchFamily="49" charset="-122"/>
                <a:ea typeface="KaiTi" pitchFamily="49" charset="-122"/>
              </a:rPr>
              <a:t>​​</a:t>
            </a:r>
            <a:r>
              <a:rPr lang="en-US" altLang="zh-CN" sz="2000" b="1" i="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p>
          <a:p>
            <a:pPr marL="465138" indent="-465138" eaLnBrk="1" hangingPunct="1">
              <a:lnSpc>
                <a:spcPct val="90000"/>
              </a:lnSpc>
              <a:spcBef>
                <a:spcPct val="20000"/>
              </a:spcBef>
              <a:buClr>
                <a:srgbClr val="00FFFF"/>
              </a:buClr>
              <a:buSzPct val="75000"/>
              <a:buFont typeface="Wingdings" charset="0"/>
              <a:buNone/>
              <a:defRPr/>
            </a:pP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a:t>
            </a: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太</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11-28)</a:t>
            </a:r>
          </a:p>
          <a:p>
            <a:pPr marL="465138" indent="-465138" eaLnBrk="1" hangingPunct="1">
              <a:lnSpc>
                <a:spcPct val="90000"/>
              </a:lnSpc>
              <a:spcBef>
                <a:spcPct val="20000"/>
              </a:spcBef>
              <a:buClr>
                <a:srgbClr val="00FFFF"/>
              </a:buClr>
              <a:buSzPct val="75000"/>
              <a:buFont typeface="Wingdings" charset="0"/>
              <a:buNone/>
              <a:defRPr/>
            </a:pPr>
            <a:endPar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endParaRPr>
          </a:p>
          <a:p>
            <a:pPr marL="465138" indent="-465138" eaLnBrk="1" hangingPunct="1">
              <a:lnSpc>
                <a:spcPct val="90000"/>
              </a:lnSpc>
              <a:spcBef>
                <a:spcPct val="20000"/>
              </a:spcBef>
              <a:buClr>
                <a:srgbClr val="00FFFF"/>
              </a:buClr>
              <a:buSzPct val="75000"/>
              <a:buFont typeface="Wingdings" charset="0"/>
              <a:buNone/>
              <a:defRPr/>
            </a:pP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答</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a:t>
            </a:r>
          </a:p>
          <a:p>
            <a:pPr marL="465138" indent="-465138" eaLnBrk="1" hangingPunct="1">
              <a:lnSpc>
                <a:spcPct val="90000"/>
              </a:lnSpc>
              <a:spcBef>
                <a:spcPct val="20000"/>
              </a:spcBef>
              <a:buClr>
                <a:srgbClr val="00FFFF"/>
              </a:buClr>
              <a:buSzPct val="75000"/>
              <a:buFont typeface="Wingdings" charset="0"/>
              <a:buChar char="n"/>
              <a:defRPr/>
            </a:pPr>
            <a:r>
              <a:rPr lang="zh-CN"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以色列拒</a:t>
            </a:r>
            <a:r>
              <a:rPr lang="zh-TW"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絕</a:t>
            </a:r>
            <a:r>
              <a:rPr lang="zh-CN"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了耶稣基督所呈现的</a:t>
            </a:r>
            <a:r>
              <a:rPr lang="zh-TW"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國</a:t>
            </a:r>
            <a:r>
              <a:rPr lang="zh-CN" altLang="en-US"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度</a:t>
            </a: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所以</a:t>
            </a:r>
            <a:r>
              <a:rPr lang="zh-CN" altLang="en-US" sz="2000" b="1" dirty="0">
                <a:solidFill>
                  <a:srgbClr val="FFFFFF"/>
                </a:solidFill>
                <a:latin typeface="KaiTi" pitchFamily="49" charset="-122"/>
                <a:ea typeface="KaiTi" pitchFamily="49" charset="-122"/>
                <a:cs typeface="SimSun" charset="0"/>
              </a:rPr>
              <a:t>他</a:t>
            </a:r>
            <a:r>
              <a:rPr lang="zh-TW" altLang="en-US" sz="2000" b="1" dirty="0">
                <a:solidFill>
                  <a:srgbClr val="FFFFFF"/>
                </a:solidFill>
                <a:latin typeface="KaiTi" pitchFamily="49" charset="-122"/>
                <a:ea typeface="KaiTi" pitchFamily="49" charset="-122"/>
                <a:cs typeface="SimSun" charset="0"/>
              </a:rPr>
              <a:t>現</a:t>
            </a:r>
            <a:r>
              <a:rPr lang="zh-CN" altLang="en-US" sz="2000" b="1" dirty="0">
                <a:solidFill>
                  <a:srgbClr val="FFFFFF"/>
                </a:solidFill>
                <a:latin typeface="KaiTi" pitchFamily="49" charset="-122"/>
                <a:ea typeface="KaiTi" pitchFamily="49" charset="-122"/>
                <a:cs typeface="SimSun" charset="0"/>
              </a:rPr>
              <a:t>在的</a:t>
            </a:r>
            <a:r>
              <a:rPr lang="zh-TW" altLang="en-US" sz="2000" b="1" dirty="0">
                <a:solidFill>
                  <a:srgbClr val="FFFFFF"/>
                </a:solidFill>
                <a:latin typeface="KaiTi" pitchFamily="49" charset="-122"/>
                <a:ea typeface="KaiTi" pitchFamily="49" charset="-122"/>
                <a:cs typeface="SimSun" charset="0"/>
              </a:rPr>
              <a:t>國</a:t>
            </a:r>
            <a:r>
              <a:rPr lang="zh-CN" altLang="en-US" sz="2000" b="1" dirty="0">
                <a:solidFill>
                  <a:srgbClr val="FFFFFF"/>
                </a:solidFill>
                <a:latin typeface="KaiTi" pitchFamily="49" charset="-122"/>
                <a:ea typeface="KaiTi" pitchFamily="49" charset="-122"/>
                <a:cs typeface="SimSun" charset="0"/>
              </a:rPr>
              <a:t>度</a:t>
            </a:r>
            <a:r>
              <a:rPr lang="zh-TW" altLang="en-US" sz="2000" b="1" dirty="0">
                <a:solidFill>
                  <a:srgbClr val="FFFFFF"/>
                </a:solidFill>
                <a:latin typeface="KaiTi" pitchFamily="49" charset="-122"/>
                <a:ea typeface="KaiTi" pitchFamily="49" charset="-122"/>
                <a:cs typeface="SimSun" charset="0"/>
              </a:rPr>
              <a:t>權柄</a:t>
            </a:r>
            <a:r>
              <a:rPr lang="zh-CN" altLang="en-US" sz="2000" b="1" dirty="0">
                <a:solidFill>
                  <a:srgbClr val="FFFFFF"/>
                </a:solidFill>
                <a:latin typeface="KaiTi" pitchFamily="49" charset="-122"/>
                <a:ea typeface="KaiTi" pitchFamily="49" charset="-122"/>
                <a:cs typeface="SimSun" charset="0"/>
              </a:rPr>
              <a:t>是居住在教</a:t>
            </a:r>
            <a:r>
              <a:rPr lang="zh-TW" altLang="en-US" sz="2000" b="1" dirty="0">
                <a:solidFill>
                  <a:srgbClr val="FFFFFF"/>
                </a:solidFill>
                <a:latin typeface="KaiTi" pitchFamily="49" charset="-122"/>
                <a:ea typeface="KaiTi" pitchFamily="49" charset="-122"/>
                <a:cs typeface="SimSun" charset="0"/>
              </a:rPr>
              <a:t>會</a:t>
            </a:r>
            <a:r>
              <a:rPr lang="zh-CN" altLang="en-US" sz="2000" b="1" dirty="0">
                <a:solidFill>
                  <a:srgbClr val="FFFFFF"/>
                </a:solidFill>
                <a:latin typeface="KaiTi" pitchFamily="49" charset="-122"/>
                <a:ea typeface="KaiTi" pitchFamily="49" charset="-122"/>
                <a:cs typeface="SimSun" charset="0"/>
              </a:rPr>
              <a:t>中</a:t>
            </a:r>
            <a:r>
              <a:rPr lang="zh-CN" alt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(11–16)</a:t>
            </a:r>
          </a:p>
          <a:p>
            <a:pPr marL="465138" indent="-465138" eaLnBrk="1" hangingPunct="1">
              <a:lnSpc>
                <a:spcPct val="90000"/>
              </a:lnSpc>
              <a:spcBef>
                <a:spcPct val="20000"/>
              </a:spcBef>
              <a:buClr>
                <a:srgbClr val="00FFFF"/>
              </a:buClr>
              <a:buSzPct val="75000"/>
              <a:buFont typeface="Wingdings" charset="0"/>
              <a:buChar char="n"/>
              <a:defRPr/>
            </a:pPr>
            <a:r>
              <a:rPr lang="zh-CN" altLang="en-US" sz="2000" b="1" dirty="0">
                <a:solidFill>
                  <a:srgbClr val="FFFFFF"/>
                </a:solidFill>
                <a:latin typeface="KaiTi" pitchFamily="49" charset="-122"/>
                <a:ea typeface="KaiTi" pitchFamily="49" charset="-122"/>
              </a:rPr>
              <a:t>因</a:t>
            </a:r>
            <a:r>
              <a:rPr lang="zh-TW" altLang="en-US" sz="2000" b="1" dirty="0">
                <a:solidFill>
                  <a:srgbClr val="FFFFFF"/>
                </a:solidFill>
                <a:latin typeface="KaiTi" pitchFamily="49" charset="-122"/>
                <a:ea typeface="KaiTi" pitchFamily="49" charset="-122"/>
              </a:rPr>
              <a:t>為國</a:t>
            </a:r>
            <a:r>
              <a:rPr lang="zh-CN" altLang="en-US" sz="2000" b="1" dirty="0">
                <a:solidFill>
                  <a:srgbClr val="FFFFFF"/>
                </a:solidFill>
                <a:latin typeface="KaiTi" pitchFamily="49" charset="-122"/>
                <a:ea typeface="KaiTi" pitchFamily="49" charset="-122"/>
              </a:rPr>
              <a:t>度的延</a:t>
            </a:r>
            <a:r>
              <a:rPr lang="zh-TW" altLang="en-US" sz="2000" b="1" dirty="0">
                <a:solidFill>
                  <a:srgbClr val="FFFFFF"/>
                </a:solidFill>
                <a:latin typeface="KaiTi" pitchFamily="49" charset="-122"/>
                <a:ea typeface="KaiTi" pitchFamily="49" charset="-122"/>
              </a:rPr>
              <a:t>遲</a:t>
            </a:r>
            <a:r>
              <a:rPr lang="zh-CN" altLang="en-US" sz="2000" b="1" dirty="0">
                <a:solidFill>
                  <a:srgbClr val="FFFFFF"/>
                </a:solidFill>
                <a:latin typeface="KaiTi" pitchFamily="49" charset="-122"/>
                <a:ea typeface="KaiTi" pitchFamily="49" charset="-122"/>
              </a:rPr>
              <a:t>，</a:t>
            </a:r>
            <a:r>
              <a:rPr lang="zh-CN" altLang="en-US" sz="2000" b="1" dirty="0">
                <a:solidFill>
                  <a:srgbClr val="FFFF00"/>
                </a:solidFill>
                <a:latin typeface="KaiTi" pitchFamily="49" charset="-122"/>
                <a:ea typeface="KaiTi" pitchFamily="49" charset="-122"/>
              </a:rPr>
              <a:t>耶稣就装</a:t>
            </a:r>
            <a:r>
              <a:rPr lang="zh-TW" altLang="en-US" sz="2000" b="1" dirty="0">
                <a:solidFill>
                  <a:srgbClr val="FFFF00"/>
                </a:solidFill>
                <a:latin typeface="KaiTi" pitchFamily="49" charset="-122"/>
                <a:ea typeface="KaiTi" pitchFamily="49" charset="-122"/>
              </a:rPr>
              <a:t>備門</a:t>
            </a:r>
            <a:r>
              <a:rPr lang="zh-CN" altLang="en-US" sz="2000" b="1" dirty="0">
                <a:solidFill>
                  <a:srgbClr val="FFFF00"/>
                </a:solidFill>
                <a:latin typeface="KaiTi" pitchFamily="49" charset="-122"/>
                <a:ea typeface="KaiTi" pitchFamily="49" charset="-122"/>
              </a:rPr>
              <a:t>徒</a:t>
            </a:r>
            <a:r>
              <a:rPr lang="zh-TW" altLang="en-US" sz="2000" b="1" dirty="0">
                <a:solidFill>
                  <a:srgbClr val="FFFF00"/>
                </a:solidFill>
                <a:latin typeface="KaiTi" pitchFamily="49" charset="-122"/>
                <a:ea typeface="KaiTi" pitchFamily="49" charset="-122"/>
              </a:rPr>
              <a:t>來</a:t>
            </a:r>
            <a:r>
              <a:rPr lang="zh-CN" altLang="en-US" sz="2000" b="1" dirty="0">
                <a:solidFill>
                  <a:srgbClr val="FFFF00"/>
                </a:solidFill>
                <a:latin typeface="KaiTi" pitchFamily="49" charset="-122"/>
                <a:ea typeface="KaiTi" pitchFamily="49" charset="-122"/>
              </a:rPr>
              <a:t>面</a:t>
            </a:r>
            <a:r>
              <a:rPr lang="zh-TW" altLang="en-US" sz="2000" b="1" dirty="0">
                <a:solidFill>
                  <a:srgbClr val="FFFF00"/>
                </a:solidFill>
                <a:latin typeface="KaiTi" pitchFamily="49" charset="-122"/>
                <a:ea typeface="KaiTi" pitchFamily="49" charset="-122"/>
              </a:rPr>
              <a:t>對</a:t>
            </a:r>
            <a:r>
              <a:rPr lang="zh-CN" altLang="en-US" sz="2000" b="1" dirty="0">
                <a:solidFill>
                  <a:srgbClr val="FFFF00"/>
                </a:solidFill>
                <a:latin typeface="KaiTi" pitchFamily="49" charset="-122"/>
                <a:ea typeface="KaiTi" pitchFamily="49" charset="-122"/>
              </a:rPr>
              <a:t>将</a:t>
            </a:r>
            <a:r>
              <a:rPr lang="zh-TW" altLang="en-US" sz="2000" b="1" dirty="0">
                <a:solidFill>
                  <a:srgbClr val="FFFF00"/>
                </a:solidFill>
                <a:latin typeface="KaiTi" pitchFamily="49" charset="-122"/>
                <a:ea typeface="KaiTi" pitchFamily="49" charset="-122"/>
              </a:rPr>
              <a:t>來</a:t>
            </a:r>
            <a:r>
              <a:rPr lang="zh-CN" altLang="en-US" sz="2000" b="1" dirty="0">
                <a:solidFill>
                  <a:srgbClr val="FFFF00"/>
                </a:solidFill>
                <a:latin typeface="KaiTi" pitchFamily="49" charset="-122"/>
                <a:ea typeface="KaiTi" pitchFamily="49" charset="-122"/>
              </a:rPr>
              <a:t>的教</a:t>
            </a:r>
            <a:r>
              <a:rPr lang="zh-TW" altLang="en-US" sz="2000" b="1" dirty="0">
                <a:solidFill>
                  <a:srgbClr val="FFFF00"/>
                </a:solidFill>
                <a:latin typeface="KaiTi" pitchFamily="49" charset="-122"/>
                <a:ea typeface="KaiTi" pitchFamily="49" charset="-122"/>
              </a:rPr>
              <a:t>會問題</a:t>
            </a:r>
            <a:r>
              <a:rPr lang="zh-CN" altLang="en-US" sz="2000" b="1" dirty="0">
                <a:solidFill>
                  <a:srgbClr val="FFFFFF"/>
                </a:solidFill>
                <a:latin typeface="KaiTi" pitchFamily="49" charset="-122"/>
                <a:ea typeface="KaiTi" pitchFamily="49" charset="-122"/>
              </a:rPr>
              <a:t>。</a:t>
            </a:r>
            <a:r>
              <a:rPr lang="en-US" altLang="zh-CN" sz="2000" b="1" dirty="0">
                <a:solidFill>
                  <a:srgbClr val="FFFF00"/>
                </a:solidFill>
                <a:effectLst>
                  <a:outerShdw blurRad="38100" dist="38100" dir="2700000" algn="tl">
                    <a:srgbClr val="000000"/>
                  </a:outerShdw>
                </a:effectLst>
                <a:latin typeface="KaiTi" pitchFamily="49" charset="-122"/>
                <a:ea typeface="KaiTi" pitchFamily="49" charset="-122"/>
                <a:cs typeface="Arial" charset="0"/>
              </a:rPr>
              <a:t> </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(17–20)</a:t>
            </a:r>
          </a:p>
          <a:p>
            <a:pPr marL="465138" indent="-465138" eaLnBrk="1" hangingPunct="1">
              <a:lnSpc>
                <a:spcPct val="90000"/>
              </a:lnSpc>
              <a:spcBef>
                <a:spcPct val="20000"/>
              </a:spcBef>
              <a:buClr>
                <a:srgbClr val="00FFFF"/>
              </a:buClr>
              <a:buSzPct val="75000"/>
              <a:buFont typeface="Wingdings" charset="0"/>
              <a:buChar char="n"/>
              <a:defRPr/>
            </a:pPr>
            <a:r>
              <a:rPr lang="zh-CN" altLang="en-US" sz="2000" b="1" dirty="0">
                <a:solidFill>
                  <a:srgbClr val="FFFF00"/>
                </a:solidFill>
                <a:latin typeface="KaiTi" pitchFamily="49" charset="-122"/>
                <a:ea typeface="KaiTi" pitchFamily="49" charset="-122"/>
              </a:rPr>
              <a:t>以色列</a:t>
            </a:r>
            <a:r>
              <a:rPr lang="zh-TW" altLang="en-US" sz="2000" b="1" dirty="0">
                <a:solidFill>
                  <a:srgbClr val="FFFF00"/>
                </a:solidFill>
                <a:latin typeface="KaiTi" pitchFamily="49" charset="-122"/>
                <a:ea typeface="KaiTi" pitchFamily="49" charset="-122"/>
              </a:rPr>
              <a:t>雖</a:t>
            </a:r>
            <a:r>
              <a:rPr lang="zh-CN" altLang="en-US" sz="2000" b="1" dirty="0">
                <a:solidFill>
                  <a:srgbClr val="FFFF00"/>
                </a:solidFill>
                <a:latin typeface="KaiTi" pitchFamily="49" charset="-122"/>
                <a:ea typeface="KaiTi" pitchFamily="49" charset="-122"/>
              </a:rPr>
              <a:t>然拒</a:t>
            </a:r>
            <a:r>
              <a:rPr lang="zh-TW" altLang="en-US" sz="2000" b="1" dirty="0">
                <a:solidFill>
                  <a:srgbClr val="FFFF00"/>
                </a:solidFill>
                <a:latin typeface="KaiTi" pitchFamily="49" charset="-122"/>
                <a:ea typeface="KaiTi" pitchFamily="49" charset="-122"/>
              </a:rPr>
              <a:t>絕</a:t>
            </a:r>
            <a:r>
              <a:rPr lang="zh-CN" altLang="en-US" sz="2000" b="1" dirty="0">
                <a:solidFill>
                  <a:srgbClr val="FFFF00"/>
                </a:solidFill>
                <a:latin typeface="KaiTi" pitchFamily="49" charset="-122"/>
                <a:ea typeface="KaiTi" pitchFamily="49" charset="-122"/>
              </a:rPr>
              <a:t>了耶</a:t>
            </a:r>
            <a:r>
              <a:rPr lang="zh-TW" altLang="en-US" sz="2000" b="1" dirty="0">
                <a:solidFill>
                  <a:srgbClr val="FFFF00"/>
                </a:solidFill>
                <a:latin typeface="KaiTi" pitchFamily="49" charset="-122"/>
                <a:ea typeface="KaiTi" pitchFamily="49" charset="-122"/>
              </a:rPr>
              <a:t>穌為彌賽亞</a:t>
            </a:r>
            <a:r>
              <a:rPr lang="zh-CN" altLang="en-US" sz="2000" b="1" dirty="0">
                <a:solidFill>
                  <a:srgbClr val="FFFF00"/>
                </a:solidFill>
                <a:latin typeface="KaiTi" pitchFamily="49" charset="-122"/>
                <a:ea typeface="KaiTi" pitchFamily="49" charset="-122"/>
              </a:rPr>
              <a:t>，</a:t>
            </a:r>
            <a:r>
              <a:rPr lang="zh-CN" altLang="en-US" sz="2000" b="1" dirty="0">
                <a:solidFill>
                  <a:srgbClr val="FFFFFF"/>
                </a:solidFill>
                <a:latin typeface="KaiTi" pitchFamily="49" charset="-122"/>
                <a:ea typeface="KaiTi" pitchFamily="49" charset="-122"/>
              </a:rPr>
              <a:t>但上帝的大能使用了耶</a:t>
            </a:r>
            <a:r>
              <a:rPr lang="zh-TW" altLang="en-US" sz="2000" b="1" dirty="0">
                <a:solidFill>
                  <a:srgbClr val="FFFFFF"/>
                </a:solidFill>
                <a:latin typeface="KaiTi" pitchFamily="49" charset="-122"/>
                <a:ea typeface="KaiTi" pitchFamily="49" charset="-122"/>
              </a:rPr>
              <a:t>穌</a:t>
            </a:r>
            <a:r>
              <a:rPr lang="zh-CN" altLang="en-US" sz="2000" b="1" dirty="0">
                <a:solidFill>
                  <a:srgbClr val="FFFFFF"/>
                </a:solidFill>
                <a:latin typeface="KaiTi" pitchFamily="49" charset="-122"/>
                <a:ea typeface="KaiTi" pitchFamily="49" charset="-122"/>
              </a:rPr>
              <a:t>成了</a:t>
            </a:r>
            <a:r>
              <a:rPr lang="zh-TW" altLang="en-US" sz="2000" b="1" dirty="0">
                <a:solidFill>
                  <a:srgbClr val="FFFFFF"/>
                </a:solidFill>
                <a:latin typeface="KaiTi" pitchFamily="49" charset="-122"/>
                <a:ea typeface="KaiTi" pitchFamily="49" charset="-122"/>
              </a:rPr>
              <a:t>眾</a:t>
            </a:r>
            <a:r>
              <a:rPr lang="zh-CN" altLang="en-US" sz="2000" b="1" dirty="0">
                <a:solidFill>
                  <a:srgbClr val="FFFFFF"/>
                </a:solidFill>
                <a:latin typeface="KaiTi" pitchFamily="49" charset="-122"/>
                <a:ea typeface="KaiTi" pitchFamily="49" charset="-122"/>
              </a:rPr>
              <a:t>人的</a:t>
            </a:r>
            <a:r>
              <a:rPr lang="zh-TW" altLang="en-US" sz="2000" b="1" dirty="0">
                <a:solidFill>
                  <a:srgbClr val="FFFFFF"/>
                </a:solidFill>
                <a:latin typeface="KaiTi" pitchFamily="49" charset="-122"/>
                <a:ea typeface="KaiTi" pitchFamily="49" charset="-122"/>
              </a:rPr>
              <a:t>贖</a:t>
            </a:r>
            <a:r>
              <a:rPr lang="zh-CN" altLang="en-US" sz="2000" b="1" dirty="0">
                <a:solidFill>
                  <a:srgbClr val="FFFFFF"/>
                </a:solidFill>
                <a:latin typeface="KaiTi" pitchFamily="49" charset="-122"/>
                <a:ea typeface="KaiTi" pitchFamily="49" charset="-122"/>
              </a:rPr>
              <a:t>罪祭</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(21–27)</a:t>
            </a:r>
          </a:p>
          <a:p>
            <a:pPr marL="465138" indent="-465138" eaLnBrk="1" hangingPunct="1">
              <a:lnSpc>
                <a:spcPct val="90000"/>
              </a:lnSpc>
              <a:spcBef>
                <a:spcPct val="20000"/>
              </a:spcBef>
              <a:buClr>
                <a:srgbClr val="00FFFF"/>
              </a:buClr>
              <a:buSzPct val="75000"/>
              <a:buFont typeface="Wingdings" charset="0"/>
              <a:buChar char="n"/>
              <a:defRPr/>
            </a:pPr>
            <a:r>
              <a:rPr lang="zh-CN" altLang="en-US" sz="2000" b="1" dirty="0">
                <a:solidFill>
                  <a:srgbClr val="FFFF00"/>
                </a:solidFill>
                <a:latin typeface="KaiTi" pitchFamily="49" charset="-122"/>
                <a:ea typeface="KaiTi" pitchFamily="49" charset="-122"/>
              </a:rPr>
              <a:t>耶</a:t>
            </a:r>
            <a:r>
              <a:rPr lang="zh-TW" altLang="en-US" sz="2000" b="1" dirty="0">
                <a:solidFill>
                  <a:srgbClr val="FFFF00"/>
                </a:solidFill>
                <a:latin typeface="KaiTi" pitchFamily="49" charset="-122"/>
                <a:ea typeface="KaiTi" pitchFamily="49" charset="-122"/>
              </a:rPr>
              <a:t>穌</a:t>
            </a:r>
            <a:r>
              <a:rPr lang="zh-CN" altLang="en-US" sz="2000" b="1" dirty="0">
                <a:solidFill>
                  <a:srgbClr val="FFFF00"/>
                </a:solidFill>
                <a:latin typeface="KaiTi" pitchFamily="49" charset="-122"/>
                <a:ea typeface="KaiTi" pitchFamily="49" charset="-122"/>
              </a:rPr>
              <a:t>基督以</a:t>
            </a:r>
            <a:r>
              <a:rPr lang="zh-TW" altLang="en-US" sz="2000" b="1" dirty="0">
                <a:solidFill>
                  <a:srgbClr val="FFFF00"/>
                </a:solidFill>
                <a:latin typeface="KaiTi" pitchFamily="49" charset="-122"/>
                <a:ea typeface="KaiTi" pitchFamily="49" charset="-122"/>
              </a:rPr>
              <a:t>戰勝</a:t>
            </a:r>
            <a:r>
              <a:rPr lang="zh-CN" altLang="en-US" sz="2000" b="1" dirty="0">
                <a:solidFill>
                  <a:srgbClr val="FFFF00"/>
                </a:solidFill>
                <a:latin typeface="KaiTi" pitchFamily="49" charset="-122"/>
                <a:ea typeface="KaiTi" pitchFamily="49" charset="-122"/>
              </a:rPr>
              <a:t>了死亡</a:t>
            </a:r>
            <a:r>
              <a:rPr lang="zh-CN" altLang="en-US" sz="2000" b="1" dirty="0">
                <a:solidFill>
                  <a:srgbClr val="FFFFFF"/>
                </a:solidFill>
                <a:latin typeface="KaiTi" pitchFamily="49" charset="-122"/>
                <a:ea typeface="KaiTi" pitchFamily="49" charset="-122"/>
              </a:rPr>
              <a:t>，足</a:t>
            </a:r>
            <a:r>
              <a:rPr lang="zh-TW" altLang="en-US" sz="2000" b="1" dirty="0">
                <a:solidFill>
                  <a:srgbClr val="FFFFFF"/>
                </a:solidFill>
                <a:latin typeface="KaiTi" pitchFamily="49" charset="-122"/>
                <a:ea typeface="KaiTi" pitchFamily="49" charset="-122"/>
              </a:rPr>
              <a:t>以顯</a:t>
            </a:r>
            <a:r>
              <a:rPr lang="zh-CN" altLang="en-US" sz="2000" b="1" dirty="0">
                <a:solidFill>
                  <a:srgbClr val="FFFFFF"/>
                </a:solidFill>
                <a:latin typeface="KaiTi" pitchFamily="49" charset="-122"/>
                <a:ea typeface="KaiTi" pitchFamily="49" charset="-122"/>
              </a:rPr>
              <a:t>示他</a:t>
            </a:r>
            <a:r>
              <a:rPr lang="zh-TW" altLang="en-US" sz="2000" b="1" dirty="0">
                <a:solidFill>
                  <a:srgbClr val="FFFFFF"/>
                </a:solidFill>
                <a:latin typeface="KaiTi" pitchFamily="49" charset="-122"/>
                <a:ea typeface="KaiTi" pitchFamily="49" charset="-122"/>
              </a:rPr>
              <a:t>擁</a:t>
            </a:r>
            <a:r>
              <a:rPr lang="zh-CN" altLang="en-US" sz="2000" b="1" dirty="0">
                <a:solidFill>
                  <a:srgbClr val="FFFFFF"/>
                </a:solidFill>
                <a:latin typeface="KaiTi" pitchFamily="49" charset="-122"/>
                <a:ea typeface="KaiTi" pitchFamily="49" charset="-122"/>
              </a:rPr>
              <a:t>有救世主的</a:t>
            </a:r>
            <a:r>
              <a:rPr lang="zh-TW" altLang="en-US" sz="2000" b="1" dirty="0">
                <a:solidFill>
                  <a:srgbClr val="FFFFFF"/>
                </a:solidFill>
                <a:latin typeface="KaiTi" pitchFamily="49" charset="-122"/>
                <a:ea typeface="KaiTi" pitchFamily="49" charset="-122"/>
              </a:rPr>
              <a:t>權柄</a:t>
            </a:r>
            <a:r>
              <a:rPr lang="zh-CN" altLang="en-US" sz="2000" b="1" dirty="0">
                <a:solidFill>
                  <a:srgbClr val="FFFFFF"/>
                </a:solidFill>
                <a:latin typeface="KaiTi" pitchFamily="49" charset="-122"/>
                <a:ea typeface="KaiTi" pitchFamily="49" charset="-122"/>
              </a:rPr>
              <a:t>和使</a:t>
            </a:r>
            <a:r>
              <a:rPr lang="zh-TW" altLang="en-US" sz="2000" b="1" dirty="0">
                <a:solidFill>
                  <a:srgbClr val="FFFFFF"/>
                </a:solidFill>
                <a:latin typeface="KaiTi" pitchFamily="49" charset="-122"/>
                <a:ea typeface="KaiTi" pitchFamily="49" charset="-122"/>
              </a:rPr>
              <a:t>國</a:t>
            </a:r>
            <a:r>
              <a:rPr lang="zh-CN" altLang="en-US" sz="2000" b="1" dirty="0">
                <a:solidFill>
                  <a:srgbClr val="FFFFFF"/>
                </a:solidFill>
                <a:latin typeface="KaiTi" pitchFamily="49" charset="-122"/>
                <a:ea typeface="KaiTi" pitchFamily="49" charset="-122"/>
              </a:rPr>
              <a:t>度降</a:t>
            </a:r>
            <a:r>
              <a:rPr lang="zh-TW" altLang="en-US" sz="2000" b="1" dirty="0">
                <a:solidFill>
                  <a:srgbClr val="FFFFFF"/>
                </a:solidFill>
                <a:latin typeface="KaiTi" pitchFamily="49" charset="-122"/>
                <a:ea typeface="KaiTi" pitchFamily="49" charset="-122"/>
              </a:rPr>
              <a:t>臨</a:t>
            </a:r>
            <a:r>
              <a:rPr lang="zh-CN" altLang="en-US" sz="2000" b="1" dirty="0">
                <a:solidFill>
                  <a:srgbClr val="FFFFFF"/>
                </a:solidFill>
                <a:latin typeface="KaiTi" pitchFamily="49" charset="-122"/>
                <a:ea typeface="KaiTi" pitchFamily="49" charset="-122"/>
              </a:rPr>
              <a:t>的能力</a:t>
            </a:r>
            <a:r>
              <a:rPr lang="en-US" altLang="zh-CN"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rPr>
              <a:t> (28)</a:t>
            </a:r>
            <a:endParaRPr lang="en-US" sz="2000" b="1" dirty="0">
              <a:solidFill>
                <a:srgbClr val="FFFFFF"/>
              </a:solidFill>
              <a:effectLst>
                <a:outerShdw blurRad="38100" dist="38100" dir="2700000" algn="tl">
                  <a:srgbClr val="000000"/>
                </a:outerShdw>
              </a:effectLst>
              <a:latin typeface="KaiTi" pitchFamily="49" charset="-122"/>
              <a:ea typeface="KaiTi" pitchFamily="49" charset="-122"/>
              <a:cs typeface="Arial" charset="0"/>
            </a:endParaRPr>
          </a:p>
        </p:txBody>
      </p:sp>
      <p:sp>
        <p:nvSpPr>
          <p:cNvPr id="165892" name="Title 8"/>
          <p:cNvSpPr>
            <a:spLocks noGrp="1"/>
          </p:cNvSpPr>
          <p:nvPr>
            <p:ph type="title"/>
          </p:nvPr>
        </p:nvSpPr>
        <p:spPr>
          <a:xfrm>
            <a:off x="914400" y="-56785"/>
            <a:ext cx="7162800" cy="646973"/>
          </a:xfrm>
          <a:noFill/>
          <a:ln>
            <a:noFill/>
          </a:ln>
        </p:spPr>
        <p:txBody>
          <a:bodyPr>
            <a:spAutoFit/>
          </a:bodyPr>
          <a:lstStyle/>
          <a:p>
            <a:pPr algn="ctr" eaLnBrk="1" hangingPunct="1"/>
            <a:r>
              <a:rPr lang="zh-TW" altLang="en-US" sz="3600" b="1" kern="1200" dirty="0">
                <a:solidFill>
                  <a:srgbClr val="00FFFF"/>
                </a:solidFill>
                <a:latin typeface="KaiTi" pitchFamily="49" charset="-122"/>
                <a:ea typeface="KaiTi" pitchFamily="49" charset="-122"/>
                <a:cs typeface="Arial" charset="0"/>
              </a:rPr>
              <a:t>馬</a:t>
            </a:r>
            <a:r>
              <a:rPr lang="zh-CN" altLang="en-US" sz="3600" b="1" kern="1200" dirty="0">
                <a:solidFill>
                  <a:srgbClr val="00FFFF"/>
                </a:solidFill>
                <a:latin typeface="KaiTi" pitchFamily="49" charset="-122"/>
                <a:ea typeface="KaiTi" pitchFamily="49" charset="-122"/>
                <a:cs typeface="Arial" charset="0"/>
              </a:rPr>
              <a:t>太福音</a:t>
            </a:r>
            <a:endParaRPr lang="en-US" sz="3600" b="1" kern="1200" dirty="0">
              <a:solidFill>
                <a:srgbClr val="00FFFF"/>
              </a:solidFill>
              <a:latin typeface="KaiTi" pitchFamily="49" charset="-122"/>
              <a:ea typeface="KaiTi" pitchFamily="49" charset="-122"/>
              <a:cs typeface="Arial" charset="0"/>
            </a:endParaRPr>
          </a:p>
        </p:txBody>
      </p:sp>
      <p:sp>
        <p:nvSpPr>
          <p:cNvPr id="8"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b="1" kern="0" dirty="0">
                <a:solidFill>
                  <a:srgbClr val="FFFFFF"/>
                </a:solidFill>
                <a:cs typeface="Arial" charset="0"/>
              </a:rPr>
              <a:t>67</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1" end="1"/>
                                            </p:txEl>
                                          </p:spTgt>
                                        </p:tgtEl>
                                        <p:attrNameLst>
                                          <p:attrName>style.visibility</p:attrName>
                                        </p:attrNameLst>
                                      </p:cBhvr>
                                      <p:to>
                                        <p:strVal val="visible"/>
                                      </p:to>
                                    </p:set>
                                    <p:anim calcmode="lin" valueType="num">
                                      <p:cBhvr additive="base">
                                        <p:cTn id="13" dur="500" fill="hold"/>
                                        <p:tgtEl>
                                          <p:spTgt spid="174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6">
                                            <p:txEl>
                                              <p:pRg st="4" end="4"/>
                                            </p:txEl>
                                          </p:spTgt>
                                        </p:tgtEl>
                                        <p:attrNameLst>
                                          <p:attrName>style.visibility</p:attrName>
                                        </p:attrNameLst>
                                      </p:cBhvr>
                                      <p:to>
                                        <p:strVal val="visible"/>
                                      </p:to>
                                    </p:set>
                                    <p:anim calcmode="lin" valueType="num">
                                      <p:cBhvr additive="base">
                                        <p:cTn id="25"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6">
                                            <p:txEl>
                                              <p:pRg st="5" end="5"/>
                                            </p:txEl>
                                          </p:spTgt>
                                        </p:tgtEl>
                                        <p:attrNameLst>
                                          <p:attrName>style.visibility</p:attrName>
                                        </p:attrNameLst>
                                      </p:cBhvr>
                                      <p:to>
                                        <p:strVal val="visible"/>
                                      </p:to>
                                    </p:set>
                                    <p:anim calcmode="lin" valueType="num">
                                      <p:cBhvr additive="base">
                                        <p:cTn id="31" dur="500" fill="hold"/>
                                        <p:tgtEl>
                                          <p:spTgt spid="1741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6">
                                            <p:txEl>
                                              <p:pRg st="6" end="6"/>
                                            </p:txEl>
                                          </p:spTgt>
                                        </p:tgtEl>
                                        <p:attrNameLst>
                                          <p:attrName>style.visibility</p:attrName>
                                        </p:attrNameLst>
                                      </p:cBhvr>
                                      <p:to>
                                        <p:strVal val="visible"/>
                                      </p:to>
                                    </p:set>
                                    <p:anim calcmode="lin" valueType="num">
                                      <p:cBhvr additive="base">
                                        <p:cTn id="37" dur="500" fill="hold"/>
                                        <p:tgtEl>
                                          <p:spTgt spid="1741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1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418">
                                            <p:txEl>
                                              <p:pRg st="0" end="0"/>
                                            </p:txEl>
                                          </p:spTgt>
                                        </p:tgtEl>
                                        <p:attrNameLst>
                                          <p:attrName>style.visibility</p:attrName>
                                        </p:attrNameLst>
                                      </p:cBhvr>
                                      <p:to>
                                        <p:strVal val="visible"/>
                                      </p:to>
                                    </p:set>
                                    <p:anim calcmode="lin" valueType="num">
                                      <p:cBhvr additive="base">
                                        <p:cTn id="43" dur="500" fill="hold"/>
                                        <p:tgtEl>
                                          <p:spTgt spid="17418">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418">
                                            <p:txEl>
                                              <p:pRg st="1" end="1"/>
                                            </p:txEl>
                                          </p:spTgt>
                                        </p:tgtEl>
                                        <p:attrNameLst>
                                          <p:attrName>style.visibility</p:attrName>
                                        </p:attrNameLst>
                                      </p:cBhvr>
                                      <p:to>
                                        <p:strVal val="visible"/>
                                      </p:to>
                                    </p:set>
                                    <p:anim calcmode="lin" valueType="num">
                                      <p:cBhvr additive="base">
                                        <p:cTn id="49" dur="500" fill="hold"/>
                                        <p:tgtEl>
                                          <p:spTgt spid="17418">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4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7418">
                                            <p:txEl>
                                              <p:pRg st="3" end="3"/>
                                            </p:txEl>
                                          </p:spTgt>
                                        </p:tgtEl>
                                        <p:attrNameLst>
                                          <p:attrName>style.visibility</p:attrName>
                                        </p:attrNameLst>
                                      </p:cBhvr>
                                      <p:to>
                                        <p:strVal val="visible"/>
                                      </p:to>
                                    </p:set>
                                    <p:anim calcmode="lin" valueType="num">
                                      <p:cBhvr additive="base">
                                        <p:cTn id="55" dur="500" fill="hold"/>
                                        <p:tgtEl>
                                          <p:spTgt spid="17418">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4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7418">
                                            <p:txEl>
                                              <p:pRg st="4" end="4"/>
                                            </p:txEl>
                                          </p:spTgt>
                                        </p:tgtEl>
                                        <p:attrNameLst>
                                          <p:attrName>style.visibility</p:attrName>
                                        </p:attrNameLst>
                                      </p:cBhvr>
                                      <p:to>
                                        <p:strVal val="visible"/>
                                      </p:to>
                                    </p:set>
                                    <p:anim calcmode="lin" valueType="num">
                                      <p:cBhvr additive="base">
                                        <p:cTn id="61" dur="500" fill="hold"/>
                                        <p:tgtEl>
                                          <p:spTgt spid="17418">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74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7418">
                                            <p:txEl>
                                              <p:pRg st="5" end="5"/>
                                            </p:txEl>
                                          </p:spTgt>
                                        </p:tgtEl>
                                        <p:attrNameLst>
                                          <p:attrName>style.visibility</p:attrName>
                                        </p:attrNameLst>
                                      </p:cBhvr>
                                      <p:to>
                                        <p:strVal val="visible"/>
                                      </p:to>
                                    </p:set>
                                    <p:anim calcmode="lin" valueType="num">
                                      <p:cBhvr additive="base">
                                        <p:cTn id="67" dur="500" fill="hold"/>
                                        <p:tgtEl>
                                          <p:spTgt spid="17418">
                                            <p:txEl>
                                              <p:pRg st="5" end="5"/>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74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7418">
                                            <p:txEl>
                                              <p:pRg st="6" end="6"/>
                                            </p:txEl>
                                          </p:spTgt>
                                        </p:tgtEl>
                                        <p:attrNameLst>
                                          <p:attrName>style.visibility</p:attrName>
                                        </p:attrNameLst>
                                      </p:cBhvr>
                                      <p:to>
                                        <p:strVal val="visible"/>
                                      </p:to>
                                    </p:set>
                                    <p:anim calcmode="lin" valueType="num">
                                      <p:cBhvr additive="base">
                                        <p:cTn id="73" dur="500" fill="hold"/>
                                        <p:tgtEl>
                                          <p:spTgt spid="17418">
                                            <p:txEl>
                                              <p:pRg st="6" end="6"/>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741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7418">
                                            <p:txEl>
                                              <p:pRg st="7" end="7"/>
                                            </p:txEl>
                                          </p:spTgt>
                                        </p:tgtEl>
                                        <p:attrNameLst>
                                          <p:attrName>style.visibility</p:attrName>
                                        </p:attrNameLst>
                                      </p:cBhvr>
                                      <p:to>
                                        <p:strVal val="visible"/>
                                      </p:to>
                                    </p:set>
                                    <p:anim calcmode="lin" valueType="num">
                                      <p:cBhvr additive="base">
                                        <p:cTn id="79" dur="500" fill="hold"/>
                                        <p:tgtEl>
                                          <p:spTgt spid="17418">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741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bldLvl="2" autoUpdateAnimBg="0"/>
      <p:bldP spid="17418"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734816" y="2686268"/>
            <a:ext cx="6085656" cy="30469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3200" dirty="0">
                <a:solidFill>
                  <a:schemeClr val="accent1"/>
                </a:solidFill>
                <a:latin typeface="KaiTi" pitchFamily="49" charset="-122"/>
                <a:ea typeface="KaiTi" pitchFamily="49" charset="-122"/>
              </a:rPr>
              <a:t>最早期的</a:t>
            </a:r>
            <a:r>
              <a:rPr lang="zh-TW" altLang="en-US" sz="3200" dirty="0">
                <a:solidFill>
                  <a:schemeClr val="accent1"/>
                </a:solidFill>
                <a:latin typeface="KaiTi" pitchFamily="49" charset="-122"/>
                <a:ea typeface="KaiTi" pitchFamily="49" charset="-122"/>
              </a:rPr>
              <a:t>標題</a:t>
            </a:r>
            <a:r>
              <a:rPr lang="en-US" altLang="zh-CN" sz="3200" dirty="0">
                <a:solidFill>
                  <a:schemeClr val="accent1"/>
                </a:solidFill>
                <a:latin typeface="KaiTi" pitchFamily="49" charset="-122"/>
                <a:ea typeface="KaiTi" pitchFamily="49" charset="-122"/>
                <a:cs typeface="SimSun" charset="0"/>
              </a:rPr>
              <a:t> (</a:t>
            </a:r>
            <a:r>
              <a:rPr lang="en-US" altLang="zh-CN" sz="3200" dirty="0">
                <a:solidFill>
                  <a:schemeClr val="accent1"/>
                </a:solidFill>
                <a:latin typeface="Bwgrki"/>
                <a:ea typeface="KaiTi" pitchFamily="49" charset="-122"/>
                <a:cs typeface="Bwgrki"/>
              </a:rPr>
              <a:t>Kata, </a:t>
            </a:r>
            <a:r>
              <a:rPr lang="en-US" altLang="zh-CN" sz="3200" b="1" dirty="0" err="1">
                <a:solidFill>
                  <a:schemeClr val="accent1"/>
                </a:solidFill>
                <a:latin typeface="Bwgrki" charset="0"/>
                <a:cs typeface="Bwgrki" charset="0"/>
              </a:rPr>
              <a:t>Maqqai</a:t>
            </a:r>
            <a:r>
              <a:rPr lang="fr-FR" altLang="zh-CN" sz="3200" b="1" dirty="0">
                <a:solidFill>
                  <a:schemeClr val="accent1"/>
                </a:solidFill>
                <a:latin typeface="Bwgrki" charset="0"/>
                <a:cs typeface="Bwgrki" charset="0"/>
              </a:rPr>
              <a:t>''</a:t>
            </a:r>
            <a:r>
              <a:rPr lang="en-US" altLang="zh-CN" sz="3200" b="1" dirty="0">
                <a:solidFill>
                  <a:schemeClr val="accent1"/>
                </a:solidFill>
                <a:latin typeface="Bwgrki" charset="0"/>
                <a:cs typeface="Bwgrki" charset="0"/>
              </a:rPr>
              <a:t>on</a:t>
            </a:r>
            <a:r>
              <a:rPr lang="fr-FR" altLang="zh-CN" sz="3200" b="1" dirty="0">
                <a:solidFill>
                  <a:schemeClr val="accent1"/>
                </a:solidFill>
                <a:latin typeface="Bwgrki" charset="0"/>
                <a:cs typeface="Bwgrki" charset="0"/>
              </a:rPr>
              <a:t> </a:t>
            </a:r>
            <a:br>
              <a:rPr lang="en-US" altLang="zh-CN" sz="3200" dirty="0">
                <a:solidFill>
                  <a:schemeClr val="accent1"/>
                </a:solidFill>
                <a:latin typeface="KaiTi" pitchFamily="49" charset="-122"/>
                <a:ea typeface="KaiTi" pitchFamily="49" charset="-122"/>
                <a:cs typeface="SimSun" charset="0"/>
              </a:rPr>
            </a:br>
            <a:r>
              <a:rPr lang="zh-TW" altLang="en-US" sz="3200" dirty="0">
                <a:solidFill>
                  <a:schemeClr val="accent1"/>
                </a:solidFill>
                <a:latin typeface="KaiTi" pitchFamily="49" charset="-122"/>
                <a:ea typeface="KaiTi" pitchFamily="49" charset="-122"/>
                <a:cs typeface="SimSun" charset="0"/>
              </a:rPr>
              <a:t>根據馬太</a:t>
            </a:r>
            <a:r>
              <a:rPr lang="en-US" altLang="zh-CN" sz="3200" dirty="0">
                <a:solidFill>
                  <a:schemeClr val="accent1"/>
                </a:solidFill>
                <a:latin typeface="KaiTi" pitchFamily="49" charset="-122"/>
                <a:ea typeface="KaiTi" pitchFamily="49" charset="-122"/>
                <a:cs typeface="SimSun" charset="0"/>
              </a:rPr>
              <a:t>) </a:t>
            </a:r>
            <a:r>
              <a:rPr lang="ja-JP" altLang="en-US" sz="3200" dirty="0">
                <a:solidFill>
                  <a:schemeClr val="accent1"/>
                </a:solidFill>
                <a:latin typeface="KaiTi" pitchFamily="49" charset="-122"/>
                <a:ea typeface="KaiTi" pitchFamily="49" charset="-122"/>
              </a:rPr>
              <a:t>是在二世</a:t>
            </a:r>
            <a:r>
              <a:rPr lang="zh-TW" altLang="en-US" sz="3200" dirty="0">
                <a:solidFill>
                  <a:schemeClr val="accent1"/>
                </a:solidFill>
                <a:latin typeface="KaiTi" pitchFamily="49" charset="-122"/>
                <a:ea typeface="KaiTi" pitchFamily="49" charset="-122"/>
              </a:rPr>
              <a:t>紀</a:t>
            </a:r>
            <a:r>
              <a:rPr lang="zh-TW" altLang="en-US" sz="3200" dirty="0">
                <a:solidFill>
                  <a:schemeClr val="accent1"/>
                </a:solidFill>
                <a:latin typeface="KaiTi" pitchFamily="49" charset="-122"/>
                <a:ea typeface="KaiTi" pitchFamily="49" charset="-122"/>
                <a:cs typeface="华文细黑" charset="0"/>
              </a:rPr>
              <a:t>末</a:t>
            </a:r>
            <a:r>
              <a:rPr lang="ja-JP" altLang="en-US" sz="3200" dirty="0">
                <a:solidFill>
                  <a:schemeClr val="accent1"/>
                </a:solidFill>
                <a:latin typeface="KaiTi" pitchFamily="49" charset="-122"/>
                <a:ea typeface="KaiTi" pitchFamily="49" charset="-122"/>
              </a:rPr>
              <a:t>被</a:t>
            </a:r>
            <a:r>
              <a:rPr lang="zh-TW" altLang="en-US" sz="3200" dirty="0">
                <a:solidFill>
                  <a:schemeClr val="accent1"/>
                </a:solidFill>
                <a:latin typeface="KaiTi" pitchFamily="49" charset="-122"/>
                <a:ea typeface="KaiTi" pitchFamily="49" charset="-122"/>
              </a:rPr>
              <a:t>証</a:t>
            </a:r>
            <a:r>
              <a:rPr lang="ja-JP" altLang="en-US" sz="3200" dirty="0">
                <a:solidFill>
                  <a:schemeClr val="accent1"/>
                </a:solidFill>
                <a:latin typeface="KaiTi" pitchFamily="49" charset="-122"/>
                <a:ea typeface="KaiTi" pitchFamily="49" charset="-122"/>
              </a:rPr>
              <a:t>明</a:t>
            </a:r>
            <a:r>
              <a:rPr lang="zh-CN" altLang="en-US" sz="3200" dirty="0">
                <a:solidFill>
                  <a:schemeClr val="accent1"/>
                </a:solidFill>
                <a:latin typeface="KaiTi" pitchFamily="49" charset="-122"/>
                <a:ea typeface="KaiTi" pitchFamily="49" charset="-122"/>
                <a:cs typeface="SimSun" charset="0"/>
              </a:rPr>
              <a:t>，</a:t>
            </a:r>
            <a:r>
              <a:rPr lang="en-US" altLang="zh-CN" sz="3200" dirty="0">
                <a:solidFill>
                  <a:schemeClr val="accent1"/>
                </a:solidFill>
                <a:latin typeface="KaiTi" pitchFamily="49" charset="-122"/>
                <a:ea typeface="KaiTi" pitchFamily="49" charset="-122"/>
                <a:cs typeface="SimSun" charset="0"/>
              </a:rPr>
              <a:t> </a:t>
            </a:r>
            <a:r>
              <a:rPr lang="ja-JP" altLang="en-US" sz="3200" dirty="0">
                <a:solidFill>
                  <a:schemeClr val="accent1"/>
                </a:solidFill>
                <a:latin typeface="KaiTi" pitchFamily="49" charset="-122"/>
                <a:ea typeface="KaiTi" pitchFamily="49" charset="-122"/>
              </a:rPr>
              <a:t>也</a:t>
            </a:r>
            <a:r>
              <a:rPr lang="zh-TW" altLang="en-US" sz="3200" dirty="0">
                <a:solidFill>
                  <a:schemeClr val="accent1"/>
                </a:solidFill>
                <a:latin typeface="KaiTi" pitchFamily="49" charset="-122"/>
                <a:ea typeface="KaiTi" pitchFamily="49" charset="-122"/>
              </a:rPr>
              <a:t>許</a:t>
            </a:r>
            <a:r>
              <a:rPr lang="ja-JP" altLang="en-US" sz="3200" dirty="0">
                <a:solidFill>
                  <a:schemeClr val="accent1"/>
                </a:solidFill>
                <a:latin typeface="KaiTi" pitchFamily="49" charset="-122"/>
                <a:ea typeface="KaiTi" pitchFamily="49" charset="-122"/>
              </a:rPr>
              <a:t>早在</a:t>
            </a:r>
            <a:r>
              <a:rPr lang="zh-TW" altLang="en-US" sz="3200" dirty="0">
                <a:solidFill>
                  <a:schemeClr val="accent1"/>
                </a:solidFill>
                <a:latin typeface="KaiTi" pitchFamily="49" charset="-122"/>
                <a:ea typeface="KaiTi" pitchFamily="49" charset="-122"/>
              </a:rPr>
              <a:t>主後</a:t>
            </a:r>
            <a:r>
              <a:rPr lang="en-US" altLang="zh-CN" sz="3200" dirty="0">
                <a:solidFill>
                  <a:schemeClr val="accent1"/>
                </a:solidFill>
                <a:latin typeface="KaiTi" pitchFamily="49" charset="-122"/>
                <a:ea typeface="KaiTi" pitchFamily="49" charset="-122"/>
                <a:cs typeface="SimSun" charset="0"/>
              </a:rPr>
              <a:t>125</a:t>
            </a:r>
            <a:r>
              <a:rPr lang="zh-TW" altLang="en-US" sz="3200" dirty="0">
                <a:solidFill>
                  <a:schemeClr val="accent1"/>
                </a:solidFill>
                <a:latin typeface="KaiTi" pitchFamily="49" charset="-122"/>
                <a:ea typeface="KaiTi" pitchFamily="49" charset="-122"/>
                <a:cs typeface="SimSun" charset="0"/>
              </a:rPr>
              <a:t>年</a:t>
            </a:r>
            <a:r>
              <a:rPr lang="en-US" altLang="zh-CN" sz="3200" dirty="0">
                <a:solidFill>
                  <a:schemeClr val="accent1"/>
                </a:solidFill>
                <a:latin typeface="KaiTi" pitchFamily="49" charset="-122"/>
                <a:ea typeface="KaiTi" pitchFamily="49" charset="-122"/>
                <a:cs typeface="SimSun" charset="0"/>
              </a:rPr>
              <a:t>, </a:t>
            </a:r>
            <a:r>
              <a:rPr lang="zh-TW" altLang="en-US" sz="3200" dirty="0">
                <a:solidFill>
                  <a:schemeClr val="accent1"/>
                </a:solidFill>
                <a:latin typeface="KaiTi" pitchFamily="49" charset="-122"/>
                <a:ea typeface="KaiTi" pitchFamily="49" charset="-122"/>
                <a:cs typeface="SimSun" charset="0"/>
              </a:rPr>
              <a:t>雖然</a:t>
            </a:r>
            <a:r>
              <a:rPr lang="ja-JP" altLang="en-US" sz="3200" dirty="0">
                <a:solidFill>
                  <a:schemeClr val="accent1"/>
                </a:solidFill>
                <a:latin typeface="KaiTi" pitchFamily="49" charset="-122"/>
                <a:ea typeface="KaiTi" pitchFamily="49" charset="-122"/>
              </a:rPr>
              <a:t>不</a:t>
            </a:r>
            <a:r>
              <a:rPr lang="zh-TW" altLang="en-US" sz="3200" dirty="0">
                <a:solidFill>
                  <a:schemeClr val="accent1"/>
                </a:solidFill>
                <a:latin typeface="KaiTi" pitchFamily="49" charset="-122"/>
                <a:ea typeface="KaiTi" pitchFamily="49" charset="-122"/>
              </a:rPr>
              <a:t>見</a:t>
            </a:r>
            <a:r>
              <a:rPr lang="ja-JP" altLang="en-US" sz="3200" dirty="0">
                <a:solidFill>
                  <a:schemeClr val="accent1"/>
                </a:solidFill>
                <a:latin typeface="KaiTi" pitchFamily="49" charset="-122"/>
                <a:ea typeface="KaiTi" pitchFamily="49" charset="-122"/>
              </a:rPr>
              <a:t>得是原文的部分</a:t>
            </a:r>
            <a:r>
              <a:rPr lang="en-US" altLang="zh-CN" sz="3200" dirty="0">
                <a:solidFill>
                  <a:schemeClr val="accent1"/>
                </a:solidFill>
                <a:latin typeface="KaiTi" pitchFamily="49" charset="-122"/>
                <a:ea typeface="KaiTi" pitchFamily="49" charset="-122"/>
                <a:cs typeface="SimSun" charset="0"/>
              </a:rPr>
              <a:t>(</a:t>
            </a:r>
            <a:r>
              <a:rPr lang="en-US" altLang="zh-CN" sz="3200" dirty="0" err="1">
                <a:solidFill>
                  <a:schemeClr val="accent1"/>
                </a:solidFill>
                <a:latin typeface="KaiTi" pitchFamily="49" charset="-122"/>
                <a:ea typeface="KaiTi" pitchFamily="49" charset="-122"/>
                <a:cs typeface="SimSun" charset="0"/>
              </a:rPr>
              <a:t>Hiebert</a:t>
            </a:r>
            <a:r>
              <a:rPr lang="en-US" altLang="zh-CN" sz="3200" dirty="0">
                <a:solidFill>
                  <a:schemeClr val="accent1"/>
                </a:solidFill>
                <a:latin typeface="KaiTi" pitchFamily="49" charset="-122"/>
                <a:ea typeface="KaiTi" pitchFamily="49" charset="-122"/>
                <a:cs typeface="SimSun" charset="0"/>
              </a:rPr>
              <a:t>, 1:47-49).</a:t>
            </a:r>
          </a:p>
          <a:p>
            <a:pPr algn="ctr" eaLnBrk="1" hangingPunct="1"/>
            <a:endParaRPr lang="en-US" altLang="zh-TW" sz="3200" dirty="0">
              <a:solidFill>
                <a:schemeClr val="accent1"/>
              </a:solidFill>
              <a:latin typeface="KaiTi" pitchFamily="49" charset="-122"/>
              <a:ea typeface="KaiTi" pitchFamily="49" charset="-122"/>
              <a:cs typeface="SimSun" charset="0"/>
            </a:endParaRPr>
          </a:p>
          <a:p>
            <a:pPr algn="ctr" eaLnBrk="1" hangingPunct="1"/>
            <a:r>
              <a:rPr lang="zh-TW" altLang="en-US" sz="3200" dirty="0">
                <a:solidFill>
                  <a:schemeClr val="accent1"/>
                </a:solidFill>
                <a:latin typeface="KaiTi" pitchFamily="49" charset="-122"/>
                <a:ea typeface="KaiTi" pitchFamily="49" charset="-122"/>
                <a:cs typeface="SimSun" charset="0"/>
              </a:rPr>
              <a:t>馬</a:t>
            </a:r>
            <a:r>
              <a:rPr lang="zh-CN" altLang="en-US" sz="3200" dirty="0">
                <a:solidFill>
                  <a:schemeClr val="accent1"/>
                </a:solidFill>
                <a:latin typeface="KaiTi" pitchFamily="49" charset="-122"/>
                <a:ea typeface="KaiTi" pitchFamily="49" charset="-122"/>
                <a:cs typeface="SimSun" charset="0"/>
              </a:rPr>
              <a:t>太的</a:t>
            </a:r>
            <a:r>
              <a:rPr lang="zh-TW" altLang="en-US" sz="3200" dirty="0">
                <a:solidFill>
                  <a:schemeClr val="accent1"/>
                </a:solidFill>
                <a:latin typeface="KaiTi" pitchFamily="49" charset="-122"/>
                <a:ea typeface="KaiTi" pitchFamily="49" charset="-122"/>
                <a:cs typeface="SimSun" charset="0"/>
              </a:rPr>
              <a:t>名字意思</a:t>
            </a:r>
            <a:r>
              <a:rPr lang="zh-CN" altLang="en-US" sz="3200" dirty="0">
                <a:solidFill>
                  <a:schemeClr val="accent1"/>
                </a:solidFill>
                <a:latin typeface="KaiTi" pitchFamily="49" charset="-122"/>
                <a:ea typeface="KaiTi" pitchFamily="49" charset="-122"/>
                <a:cs typeface="SimSun" charset="0"/>
              </a:rPr>
              <a:t>为“主的</a:t>
            </a:r>
            <a:r>
              <a:rPr lang="zh-TW" altLang="en-US" sz="3200" dirty="0">
                <a:solidFill>
                  <a:schemeClr val="accent1"/>
                </a:solidFill>
                <a:latin typeface="KaiTi" pitchFamily="49" charset="-122"/>
                <a:ea typeface="KaiTi" pitchFamily="49" charset="-122"/>
                <a:cs typeface="SimSun" charset="0"/>
              </a:rPr>
              <a:t>恩賜</a:t>
            </a:r>
            <a:r>
              <a:rPr lang="en-US" altLang="zh-CN" sz="3200" dirty="0">
                <a:solidFill>
                  <a:schemeClr val="accent1"/>
                </a:solidFill>
                <a:latin typeface="KaiTi" pitchFamily="49" charset="-122"/>
                <a:ea typeface="KaiTi" pitchFamily="49" charset="-122"/>
                <a:cs typeface="SimSun" charset="0"/>
              </a:rPr>
              <a:t>”</a:t>
            </a:r>
            <a:endParaRPr lang="zh-CN" altLang="en-US" sz="3200" dirty="0">
              <a:solidFill>
                <a:schemeClr val="accent1"/>
              </a:solidFill>
              <a:latin typeface="KaiTi" pitchFamily="49" charset="-122"/>
              <a:ea typeface="KaiTi" pitchFamily="49" charset="-122"/>
              <a:cs typeface="SimSun" charset="0"/>
            </a:endParaRPr>
          </a:p>
        </p:txBody>
      </p:sp>
      <p:sp>
        <p:nvSpPr>
          <p:cNvPr id="167938" name="Text Box 3"/>
          <p:cNvSpPr txBox="1">
            <a:spLocks noChangeArrowheads="1"/>
          </p:cNvSpPr>
          <p:nvPr/>
        </p:nvSpPr>
        <p:spPr bwMode="auto">
          <a:xfrm>
            <a:off x="85026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68</a:t>
            </a:r>
          </a:p>
        </p:txBody>
      </p:sp>
      <p:pic>
        <p:nvPicPr>
          <p:cNvPr id="167939" name="Picture 4" descr="bd0769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143000"/>
            <a:ext cx="24034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Rectangle 5"/>
          <p:cNvSpPr>
            <a:spLocks noGrp="1" noChangeArrowheads="1"/>
          </p:cNvSpPr>
          <p:nvPr>
            <p:ph type="title" idx="4294967295"/>
          </p:nvPr>
        </p:nvSpPr>
        <p:spPr>
          <a:xfrm>
            <a:off x="4315237" y="1229942"/>
            <a:ext cx="1569660" cy="923330"/>
          </a:xfrm>
          <a:solidFill>
            <a:schemeClr val="tx1"/>
          </a:solidFill>
          <a:ln>
            <a:noFill/>
          </a:ln>
        </p:spPr>
        <p:txBody>
          <a:bodyPr vert="horz" wrap="none" lIns="91440" tIns="45720" rIns="91440" bIns="45720" numCol="1" anchor="ctr" anchorCtr="0" compatLnSpc="1">
            <a:prstTxWarp prst="textNoShape">
              <a:avLst/>
            </a:prstTxWarp>
            <a:spAutoFit/>
          </a:bodyPr>
          <a:lstStyle/>
          <a:p>
            <a:pPr eaLnBrk="1" hangingPunct="1"/>
            <a:r>
              <a:rPr lang="zh-TW" altLang="en-US" sz="5400" b="1" dirty="0">
                <a:solidFill>
                  <a:srgbClr val="FFFFFF"/>
                </a:solidFill>
                <a:latin typeface="Arial" charset="0"/>
                <a:ea typeface="ＭＳ Ｐゴシック" charset="0"/>
                <a:cs typeface="Arial" charset="0"/>
              </a:rPr>
              <a:t>標題</a:t>
            </a:r>
            <a:endParaRPr lang="zh-CN" altLang="en-US" sz="5400" b="1" dirty="0">
              <a:solidFill>
                <a:srgbClr val="FFFFFF"/>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986">
                                            <p:bg/>
                                          </p:spTgt>
                                        </p:tgtEl>
                                        <p:attrNameLst>
                                          <p:attrName>style.visibility</p:attrName>
                                        </p:attrNameLst>
                                      </p:cBhvr>
                                      <p:to>
                                        <p:strVal val="visible"/>
                                      </p:to>
                                    </p:set>
                                    <p:animEffect transition="in" filter="checkerboard(across)">
                                      <p:cBhvr>
                                        <p:cTn id="7" dur="500"/>
                                        <p:tgtEl>
                                          <p:spTgt spid="41986">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986">
                                            <p:txEl>
                                              <p:pRg st="0" end="0"/>
                                            </p:txEl>
                                          </p:spTgt>
                                        </p:tgtEl>
                                        <p:attrNameLst>
                                          <p:attrName>style.visibility</p:attrName>
                                        </p:attrNameLst>
                                      </p:cBhvr>
                                      <p:to>
                                        <p:strVal val="visible"/>
                                      </p:to>
                                    </p:set>
                                    <p:animEffect transition="in" filter="checkerboard(across)">
                                      <p:cBhvr>
                                        <p:cTn id="12" dur="500"/>
                                        <p:tgtEl>
                                          <p:spTgt spid="419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986">
                                            <p:txEl>
                                              <p:pRg st="2" end="2"/>
                                            </p:txEl>
                                          </p:spTgt>
                                        </p:tgtEl>
                                        <p:attrNameLst>
                                          <p:attrName>style.visibility</p:attrName>
                                        </p:attrNameLst>
                                      </p:cBhvr>
                                      <p:to>
                                        <p:strVal val="visible"/>
                                      </p:to>
                                    </p:set>
                                    <p:animEffect transition="in" filter="checkerboard(across)">
                                      <p:cBhvr>
                                        <p:cTn id="17" dur="500"/>
                                        <p:tgtEl>
                                          <p:spTgt spid="419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78a</a:t>
            </a:r>
            <a:endParaRPr lang="en-US">
              <a:cs typeface="Arial" charset="0"/>
            </a:endParaRPr>
          </a:p>
        </p:txBody>
      </p:sp>
      <p:pic>
        <p:nvPicPr>
          <p:cNvPr id="169986" name="Picture 4" descr="bs00559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8038" y="1628775"/>
            <a:ext cx="5095875"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5"/>
          <p:cNvSpPr>
            <a:spLocks noGrp="1" noChangeArrowheads="1"/>
          </p:cNvSpPr>
          <p:nvPr>
            <p:ph type="title" idx="4294967295"/>
          </p:nvPr>
        </p:nvSpPr>
        <p:spPr>
          <a:xfrm>
            <a:off x="467544" y="476672"/>
            <a:ext cx="7128792" cy="646331"/>
          </a:xfrm>
          <a:solidFill>
            <a:schemeClr val="bg1"/>
          </a:solidFill>
          <a:ln w="76200">
            <a:solidFill>
              <a:srgbClr val="008000"/>
            </a:solidFill>
            <a:miter lim="800000"/>
            <a:headEnd/>
            <a:tailEnd/>
          </a:ln>
        </p:spPr>
        <p:txBody>
          <a:bodyPr wrap="square">
            <a:spAutoFit/>
          </a:bodyPr>
          <a:lstStyle/>
          <a:p>
            <a:pPr algn="l" eaLnBrk="1" hangingPunct="1"/>
            <a:r>
              <a:rPr lang="zh-TW" altLang="en-US" sz="3600" b="1" dirty="0">
                <a:solidFill>
                  <a:schemeClr val="tx1"/>
                </a:solidFill>
                <a:latin typeface="KaiTi" pitchFamily="49" charset="-122"/>
                <a:ea typeface="KaiTi" pitchFamily="49" charset="-122"/>
                <a:cs typeface="Arial" charset="0"/>
              </a:rPr>
              <a:t>有指稱馬</a:t>
            </a:r>
            <a:r>
              <a:rPr lang="zh-CN" altLang="en-US" sz="3600" b="1" dirty="0">
                <a:solidFill>
                  <a:schemeClr val="tx1"/>
                </a:solidFill>
                <a:latin typeface="KaiTi" pitchFamily="49" charset="-122"/>
                <a:ea typeface="KaiTi" pitchFamily="49" charset="-122"/>
                <a:cs typeface="Arial" charset="0"/>
              </a:rPr>
              <a:t>太最先</a:t>
            </a:r>
            <a:r>
              <a:rPr lang="zh-TW" altLang="en-US" sz="3600" b="1" dirty="0">
                <a:solidFill>
                  <a:schemeClr val="tx1"/>
                </a:solidFill>
                <a:latin typeface="KaiTi" pitchFamily="49" charset="-122"/>
                <a:ea typeface="KaiTi" pitchFamily="49" charset="-122"/>
                <a:cs typeface="Arial" charset="0"/>
              </a:rPr>
              <a:t>寫</a:t>
            </a:r>
            <a:r>
              <a:rPr lang="zh-CN" altLang="en-US" sz="3600" b="1" dirty="0">
                <a:solidFill>
                  <a:schemeClr val="tx1"/>
                </a:solidFill>
                <a:latin typeface="KaiTi" pitchFamily="49" charset="-122"/>
                <a:ea typeface="KaiTi" pitchFamily="49" charset="-122"/>
                <a:cs typeface="Arial" charset="0"/>
              </a:rPr>
              <a:t>成</a:t>
            </a:r>
            <a:r>
              <a:rPr lang="zh-TW" altLang="en-US" sz="3600" b="1" dirty="0">
                <a:solidFill>
                  <a:schemeClr val="tx1"/>
                </a:solidFill>
                <a:latin typeface="KaiTi" pitchFamily="49" charset="-122"/>
                <a:ea typeface="KaiTi" pitchFamily="49" charset="-122"/>
                <a:cs typeface="Arial" charset="0"/>
              </a:rPr>
              <a:t>第一卷</a:t>
            </a:r>
            <a:r>
              <a:rPr lang="zh-CN" altLang="en-US" sz="3600" b="1" dirty="0">
                <a:solidFill>
                  <a:schemeClr val="tx1"/>
                </a:solidFill>
                <a:latin typeface="KaiTi" pitchFamily="49" charset="-122"/>
                <a:ea typeface="KaiTi" pitchFamily="49" charset="-122"/>
                <a:cs typeface="Arial" charset="0"/>
              </a:rPr>
              <a:t>福音</a:t>
            </a:r>
            <a:r>
              <a:rPr lang="zh-TW" altLang="en-US" sz="3600" b="1" dirty="0">
                <a:solidFill>
                  <a:schemeClr val="tx1"/>
                </a:solidFill>
                <a:latin typeface="KaiTi" pitchFamily="49" charset="-122"/>
                <a:ea typeface="KaiTi" pitchFamily="49" charset="-122"/>
                <a:cs typeface="Arial" charset="0"/>
              </a:rPr>
              <a:t>書</a:t>
            </a:r>
            <a:endParaRPr lang="en-US" sz="3600" b="1" dirty="0">
              <a:solidFill>
                <a:schemeClr val="tx1"/>
              </a:solidFill>
              <a:latin typeface="KaiTi" pitchFamily="49" charset="-122"/>
              <a:ea typeface="KaiTi" pitchFamily="49" charset="-122"/>
              <a:cs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78a</a:t>
            </a:r>
            <a:endParaRPr lang="en-US">
              <a:cs typeface="Arial" charset="0"/>
            </a:endParaRPr>
          </a:p>
        </p:txBody>
      </p:sp>
      <p:sp>
        <p:nvSpPr>
          <p:cNvPr id="172034"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chemeClr val="tx1"/>
                </a:solidFill>
                <a:latin typeface="KaiTi" pitchFamily="49" charset="-122"/>
                <a:ea typeface="KaiTi" pitchFamily="49" charset="-122"/>
                <a:cs typeface="Arial" charset="0"/>
              </a:rPr>
              <a:t>外</a:t>
            </a:r>
            <a:r>
              <a:rPr lang="zh-TW" altLang="en-US" sz="3600" b="1" dirty="0">
                <a:solidFill>
                  <a:schemeClr val="tx1"/>
                </a:solidFill>
                <a:latin typeface="KaiTi" pitchFamily="49" charset="-122"/>
                <a:ea typeface="KaiTi" pitchFamily="49" charset="-122"/>
                <a:cs typeface="Arial" charset="0"/>
              </a:rPr>
              <a:t>証</a:t>
            </a:r>
            <a:r>
              <a:rPr lang="en-US" sz="3600" b="1" dirty="0">
                <a:solidFill>
                  <a:schemeClr val="tx1"/>
                </a:solidFill>
                <a:latin typeface="KaiTi" pitchFamily="49" charset="-122"/>
                <a:ea typeface="KaiTi" pitchFamily="49" charset="-122"/>
                <a:cs typeface="Arial" charset="0"/>
              </a:rPr>
              <a:t>1: </a:t>
            </a:r>
            <a:br>
              <a:rPr lang="en-US" sz="3600" b="1" dirty="0">
                <a:solidFill>
                  <a:schemeClr val="tx1"/>
                </a:solidFill>
                <a:latin typeface="KaiTi" pitchFamily="49" charset="-122"/>
                <a:ea typeface="KaiTi" pitchFamily="49" charset="-122"/>
                <a:cs typeface="Arial" charset="0"/>
              </a:rPr>
            </a:br>
            <a:r>
              <a:rPr lang="zh-TW" altLang="en-US" sz="3600" b="1" dirty="0">
                <a:solidFill>
                  <a:schemeClr val="tx1"/>
                </a:solidFill>
                <a:latin typeface="KaiTi" pitchFamily="49" charset="-122"/>
                <a:ea typeface="KaiTi" pitchFamily="49" charset="-122"/>
                <a:cs typeface="Arial" charset="0"/>
              </a:rPr>
              <a:t>優</a:t>
            </a:r>
            <a:r>
              <a:rPr lang="zh-CN" altLang="en-US" sz="3600" b="1" dirty="0">
                <a:solidFill>
                  <a:schemeClr val="tx1"/>
                </a:solidFill>
                <a:latin typeface="KaiTi" pitchFamily="49" charset="-122"/>
                <a:ea typeface="KaiTi" pitchFamily="49" charset="-122"/>
              </a:rPr>
              <a:t>西比</a:t>
            </a:r>
            <a:r>
              <a:rPr lang="zh-TW" altLang="en-US" sz="3600" b="1" dirty="0">
                <a:solidFill>
                  <a:schemeClr val="tx1"/>
                </a:solidFill>
                <a:latin typeface="KaiTi" pitchFamily="49" charset="-122"/>
                <a:ea typeface="KaiTi" pitchFamily="49" charset="-122"/>
              </a:rPr>
              <a:t>烏斯</a:t>
            </a:r>
            <a:r>
              <a:rPr lang="zh-CN" altLang="en-US" sz="3600" b="1" dirty="0">
                <a:solidFill>
                  <a:schemeClr val="tx1"/>
                </a:solidFill>
                <a:latin typeface="KaiTi" pitchFamily="49" charset="-122"/>
                <a:ea typeface="KaiTi" pitchFamily="49" charset="-122"/>
              </a:rPr>
              <a:t>的</a:t>
            </a:r>
            <a:r>
              <a:rPr lang="zh-TW" altLang="en-US" sz="3600" b="1" dirty="0">
                <a:solidFill>
                  <a:schemeClr val="tx1"/>
                </a:solidFill>
                <a:latin typeface="KaiTi" pitchFamily="49" charset="-122"/>
                <a:ea typeface="KaiTi" pitchFamily="49" charset="-122"/>
              </a:rPr>
              <a:t>見証</a:t>
            </a:r>
            <a:r>
              <a:rPr lang="en-US" sz="3600" b="1" dirty="0">
                <a:solidFill>
                  <a:schemeClr val="tx1"/>
                </a:solidFill>
                <a:latin typeface="KaiTi" pitchFamily="49" charset="-122"/>
                <a:ea typeface="KaiTi" pitchFamily="49" charset="-122"/>
                <a:cs typeface="Arial" charset="0"/>
              </a:rPr>
              <a:t>(</a:t>
            </a:r>
            <a:r>
              <a:rPr lang="zh-CN" altLang="en-US" sz="3600" b="1" dirty="0">
                <a:solidFill>
                  <a:schemeClr val="tx1"/>
                </a:solidFill>
                <a:latin typeface="KaiTi" pitchFamily="49" charset="-122"/>
                <a:ea typeface="KaiTi" pitchFamily="49" charset="-122"/>
                <a:cs typeface="Arial" charset="0"/>
              </a:rPr>
              <a:t>第四世纪</a:t>
            </a:r>
            <a:r>
              <a:rPr lang="en-US" sz="3600" b="1" dirty="0">
                <a:solidFill>
                  <a:schemeClr val="tx1"/>
                </a:solidFill>
                <a:latin typeface="KaiTi" pitchFamily="49" charset="-122"/>
                <a:ea typeface="KaiTi" pitchFamily="49" charset="-122"/>
                <a:cs typeface="Arial" charset="0"/>
              </a:rPr>
              <a:t>)</a:t>
            </a:r>
          </a:p>
        </p:txBody>
      </p:sp>
      <p:sp>
        <p:nvSpPr>
          <p:cNvPr id="7" name="Text Box 2"/>
          <p:cNvSpPr txBox="1">
            <a:spLocks noChangeArrowheads="1"/>
          </p:cNvSpPr>
          <p:nvPr/>
        </p:nvSpPr>
        <p:spPr bwMode="auto">
          <a:xfrm>
            <a:off x="217215" y="1361788"/>
            <a:ext cx="5722937" cy="5509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solidFill>
                  <a:schemeClr val="bg1"/>
                </a:solidFill>
                <a:latin typeface="KaiTi" pitchFamily="49" charset="-122"/>
                <a:ea typeface="KaiTi" pitchFamily="49" charset="-122"/>
              </a:rPr>
              <a:t>“</a:t>
            </a:r>
            <a:r>
              <a:rPr lang="zh-CN" altLang="en-US" sz="3200" dirty="0">
                <a:solidFill>
                  <a:schemeClr val="bg1"/>
                </a:solidFill>
                <a:latin typeface="KaiTi" pitchFamily="49" charset="-122"/>
                <a:ea typeface="KaiTi" pitchFamily="49" charset="-122"/>
              </a:rPr>
              <a:t>四福音乃是新</a:t>
            </a:r>
            <a:r>
              <a:rPr lang="zh-TW" altLang="en-US" sz="3200" dirty="0">
                <a:solidFill>
                  <a:schemeClr val="bg1"/>
                </a:solidFill>
                <a:latin typeface="KaiTi" pitchFamily="49" charset="-122"/>
                <a:ea typeface="KaiTi" pitchFamily="49" charset="-122"/>
              </a:rPr>
              <a:t>約</a:t>
            </a:r>
            <a:r>
              <a:rPr lang="zh-CN" altLang="en-US" sz="3200" dirty="0">
                <a:solidFill>
                  <a:schemeClr val="bg1"/>
                </a:solidFill>
                <a:latin typeface="KaiTi" pitchFamily="49" charset="-122"/>
                <a:ea typeface="KaiTi" pitchFamily="49" charset="-122"/>
              </a:rPr>
              <a:t>正典中，神在地上的教</a:t>
            </a:r>
            <a:r>
              <a:rPr lang="zh-TW" altLang="en-US" sz="3200" dirty="0">
                <a:solidFill>
                  <a:schemeClr val="bg1"/>
                </a:solidFill>
                <a:latin typeface="KaiTi" pitchFamily="49" charset="-122"/>
                <a:ea typeface="KaiTi" pitchFamily="49" charset="-122"/>
              </a:rPr>
              <a:t>會</a:t>
            </a:r>
            <a:r>
              <a:rPr lang="zh-CN" altLang="en-US" sz="3200" dirty="0">
                <a:solidFill>
                  <a:schemeClr val="bg1"/>
                </a:solidFill>
                <a:latin typeface="KaiTi" pitchFamily="49" charset="-122"/>
                <a:ea typeface="KaiTi" pitchFamily="49" charset="-122"/>
              </a:rPr>
              <a:t>中最没有争</a:t>
            </a:r>
            <a:r>
              <a:rPr lang="zh-TW" altLang="en-US" sz="3200" dirty="0">
                <a:solidFill>
                  <a:schemeClr val="bg1"/>
                </a:solidFill>
                <a:latin typeface="KaiTi" pitchFamily="49" charset="-122"/>
                <a:ea typeface="KaiTi" pitchFamily="49" charset="-122"/>
              </a:rPr>
              <a:t>議</a:t>
            </a:r>
            <a:r>
              <a:rPr lang="zh-CN" altLang="en-US" sz="3200" dirty="0">
                <a:solidFill>
                  <a:schemeClr val="bg1"/>
                </a:solidFill>
                <a:latin typeface="KaiTi" pitchFamily="49" charset="-122"/>
                <a:ea typeface="KaiTi" pitchFamily="49" charset="-122"/>
              </a:rPr>
              <a:t>的</a:t>
            </a:r>
            <a:r>
              <a:rPr lang="zh-TW" altLang="en-US" sz="3200" dirty="0">
                <a:solidFill>
                  <a:schemeClr val="bg1"/>
                </a:solidFill>
                <a:latin typeface="KaiTi" pitchFamily="49" charset="-122"/>
                <a:ea typeface="KaiTi" pitchFamily="49" charset="-122"/>
              </a:rPr>
              <a:t>幾</a:t>
            </a:r>
            <a:r>
              <a:rPr lang="zh-CN" altLang="en-US" sz="3200" dirty="0">
                <a:solidFill>
                  <a:schemeClr val="bg1"/>
                </a:solidFill>
                <a:latin typeface="KaiTi" pitchFamily="49" charset="-122"/>
                <a:ea typeface="KaiTi" pitchFamily="49" charset="-122"/>
              </a:rPr>
              <a:t>本</a:t>
            </a:r>
            <a:r>
              <a:rPr lang="zh-TW" altLang="en-US" sz="3200" dirty="0">
                <a:solidFill>
                  <a:schemeClr val="bg1"/>
                </a:solidFill>
                <a:latin typeface="KaiTi" pitchFamily="49" charset="-122"/>
                <a:ea typeface="KaiTi" pitchFamily="49" charset="-122"/>
              </a:rPr>
              <a:t>書</a:t>
            </a:r>
            <a:r>
              <a:rPr lang="zh-CN" altLang="en-US" sz="3200" dirty="0">
                <a:solidFill>
                  <a:schemeClr val="bg1"/>
                </a:solidFill>
                <a:latin typeface="KaiTi" pitchFamily="49" charset="-122"/>
                <a:ea typeface="KaiTi" pitchFamily="49" charset="-122"/>
              </a:rPr>
              <a:t>，我</a:t>
            </a:r>
            <a:r>
              <a:rPr lang="zh-TW" altLang="en-US" sz="3200" dirty="0">
                <a:solidFill>
                  <a:schemeClr val="bg1"/>
                </a:solidFill>
                <a:latin typeface="KaiTi" pitchFamily="49" charset="-122"/>
                <a:ea typeface="KaiTi" pitchFamily="49" charset="-122"/>
              </a:rPr>
              <a:t>從傳統</a:t>
            </a:r>
            <a:r>
              <a:rPr lang="zh-CN" altLang="en-US" sz="3200" dirty="0">
                <a:solidFill>
                  <a:schemeClr val="bg1"/>
                </a:solidFill>
                <a:latin typeface="KaiTi" pitchFamily="49" charset="-122"/>
                <a:ea typeface="KaiTi" pitchFamily="49" charset="-122"/>
              </a:rPr>
              <a:t>了解到</a:t>
            </a:r>
            <a:r>
              <a:rPr lang="en-US" sz="3200" dirty="0">
                <a:solidFill>
                  <a:schemeClr val="bg1"/>
                </a:solidFill>
                <a:latin typeface="KaiTi" pitchFamily="49" charset="-122"/>
                <a:ea typeface="KaiTi" pitchFamily="49" charset="-122"/>
              </a:rPr>
              <a:t> [</a:t>
            </a:r>
            <a:r>
              <a:rPr lang="zh-CN" altLang="en-US" sz="3200" dirty="0">
                <a:solidFill>
                  <a:schemeClr val="bg1"/>
                </a:solidFill>
                <a:latin typeface="KaiTi" pitchFamily="49" charset="-122"/>
                <a:ea typeface="KaiTi" pitchFamily="49" charset="-122"/>
              </a:rPr>
              <a:t>第二世</a:t>
            </a:r>
            <a:r>
              <a:rPr lang="zh-TW" altLang="en-US" sz="3200" dirty="0">
                <a:solidFill>
                  <a:schemeClr val="bg1"/>
                </a:solidFill>
                <a:latin typeface="KaiTi" pitchFamily="49" charset="-122"/>
                <a:ea typeface="KaiTi" pitchFamily="49" charset="-122"/>
              </a:rPr>
              <a:t>紀</a:t>
            </a:r>
            <a:r>
              <a:rPr lang="zh-CN" altLang="en-US" sz="3200" dirty="0">
                <a:solidFill>
                  <a:schemeClr val="bg1"/>
                </a:solidFill>
                <a:latin typeface="KaiTi" pitchFamily="49" charset="-122"/>
                <a:ea typeface="KaiTi" pitchFamily="49" charset="-122"/>
              </a:rPr>
              <a:t>，俄利根</a:t>
            </a:r>
            <a:r>
              <a:rPr lang="en-US" sz="3200" dirty="0">
                <a:solidFill>
                  <a:schemeClr val="bg1"/>
                </a:solidFill>
                <a:latin typeface="KaiTi" pitchFamily="49" charset="-122"/>
                <a:ea typeface="KaiTi" pitchFamily="49" charset="-122"/>
              </a:rPr>
              <a:t>] </a:t>
            </a:r>
            <a:r>
              <a:rPr lang="zh-CN" altLang="en-US" sz="3200" dirty="0">
                <a:solidFill>
                  <a:schemeClr val="bg1"/>
                </a:solidFill>
                <a:latin typeface="KaiTi" pitchFamily="49" charset="-122"/>
                <a:ea typeface="KaiTi" pitchFamily="49" charset="-122"/>
              </a:rPr>
              <a:t>第一本福音</a:t>
            </a:r>
            <a:r>
              <a:rPr lang="zh-TW" altLang="en-US" sz="3200" dirty="0">
                <a:solidFill>
                  <a:schemeClr val="bg1"/>
                </a:solidFill>
                <a:latin typeface="KaiTi" pitchFamily="49" charset="-122"/>
                <a:ea typeface="KaiTi" pitchFamily="49" charset="-122"/>
              </a:rPr>
              <a:t>書</a:t>
            </a:r>
            <a:r>
              <a:rPr lang="zh-CN" altLang="en-US" sz="3200" dirty="0">
                <a:solidFill>
                  <a:schemeClr val="bg1"/>
                </a:solidFill>
                <a:latin typeface="KaiTi" pitchFamily="49" charset="-122"/>
                <a:ea typeface="KaiTi" pitchFamily="49" charset="-122"/>
              </a:rPr>
              <a:t>乃是</a:t>
            </a:r>
            <a:r>
              <a:rPr lang="zh-TW" altLang="en-US" sz="3200" dirty="0">
                <a:solidFill>
                  <a:schemeClr val="bg1"/>
                </a:solidFill>
                <a:latin typeface="KaiTi" pitchFamily="49" charset="-122"/>
                <a:ea typeface="KaiTi" pitchFamily="49" charset="-122"/>
              </a:rPr>
              <a:t>馬</a:t>
            </a:r>
            <a:r>
              <a:rPr lang="zh-CN" altLang="en-US" sz="3200" dirty="0">
                <a:solidFill>
                  <a:schemeClr val="bg1"/>
                </a:solidFill>
                <a:latin typeface="KaiTi" pitchFamily="49" charset="-122"/>
                <a:ea typeface="KaiTi" pitchFamily="49" charset="-122"/>
              </a:rPr>
              <a:t>太</a:t>
            </a:r>
            <a:r>
              <a:rPr lang="zh-TW" altLang="en-US" sz="3200" dirty="0">
                <a:solidFill>
                  <a:schemeClr val="bg1"/>
                </a:solidFill>
                <a:latin typeface="KaiTi" pitchFamily="49" charset="-122"/>
                <a:ea typeface="KaiTi" pitchFamily="49" charset="-122"/>
              </a:rPr>
              <a:t>寫</a:t>
            </a:r>
            <a:r>
              <a:rPr lang="zh-CN" altLang="en-US" sz="3200" dirty="0">
                <a:solidFill>
                  <a:schemeClr val="bg1"/>
                </a:solidFill>
                <a:latin typeface="KaiTi" pitchFamily="49" charset="-122"/>
                <a:ea typeface="KaiTi" pitchFamily="49" charset="-122"/>
              </a:rPr>
              <a:t>成的，他曾是一</a:t>
            </a:r>
            <a:r>
              <a:rPr lang="zh-TW" altLang="en-US" sz="3200" dirty="0">
                <a:solidFill>
                  <a:schemeClr val="bg1"/>
                </a:solidFill>
                <a:latin typeface="KaiTi" pitchFamily="49" charset="-122"/>
                <a:ea typeface="KaiTi" pitchFamily="49" charset="-122"/>
              </a:rPr>
              <a:t>個</a:t>
            </a:r>
            <a:r>
              <a:rPr lang="zh-CN" altLang="en-US" sz="3200" dirty="0">
                <a:solidFill>
                  <a:schemeClr val="bg1"/>
                </a:solidFill>
                <a:latin typeface="KaiTi" pitchFamily="49" charset="-122"/>
                <a:ea typeface="KaiTi" pitchFamily="49" charset="-122"/>
              </a:rPr>
              <a:t>税吏，但之</a:t>
            </a:r>
            <a:r>
              <a:rPr lang="zh-TW" altLang="en-US" sz="3200" dirty="0">
                <a:solidFill>
                  <a:schemeClr val="bg1"/>
                </a:solidFill>
                <a:latin typeface="KaiTi" pitchFamily="49" charset="-122"/>
                <a:ea typeface="KaiTi" pitchFamily="49" charset="-122"/>
              </a:rPr>
              <a:t>後</a:t>
            </a:r>
            <a:r>
              <a:rPr lang="zh-CN" altLang="en-US" sz="3200" dirty="0">
                <a:solidFill>
                  <a:schemeClr val="bg1"/>
                </a:solidFill>
                <a:latin typeface="KaiTi" pitchFamily="49" charset="-122"/>
                <a:ea typeface="KaiTi" pitchFamily="49" charset="-122"/>
              </a:rPr>
              <a:t>成</a:t>
            </a:r>
            <a:r>
              <a:rPr lang="zh-TW" altLang="en-US" sz="3200" dirty="0">
                <a:solidFill>
                  <a:schemeClr val="bg1"/>
                </a:solidFill>
                <a:latin typeface="KaiTi" pitchFamily="49" charset="-122"/>
                <a:ea typeface="KaiTi" pitchFamily="49" charset="-122"/>
              </a:rPr>
              <a:t>為</a:t>
            </a:r>
            <a:r>
              <a:rPr lang="zh-CN" altLang="en-US" sz="3200" dirty="0">
                <a:solidFill>
                  <a:schemeClr val="bg1"/>
                </a:solidFill>
                <a:latin typeface="KaiTi" pitchFamily="49" charset="-122"/>
                <a:ea typeface="KaiTi" pitchFamily="49" charset="-122"/>
              </a:rPr>
              <a:t>耶</a:t>
            </a:r>
            <a:r>
              <a:rPr lang="zh-TW" altLang="en-US" sz="3200" dirty="0">
                <a:solidFill>
                  <a:schemeClr val="bg1"/>
                </a:solidFill>
                <a:latin typeface="KaiTi" pitchFamily="49" charset="-122"/>
                <a:ea typeface="KaiTi" pitchFamily="49" charset="-122"/>
              </a:rPr>
              <a:t>穌</a:t>
            </a:r>
            <a:r>
              <a:rPr lang="zh-CN" altLang="en-US" sz="3200" dirty="0">
                <a:solidFill>
                  <a:schemeClr val="bg1"/>
                </a:solidFill>
                <a:latin typeface="KaiTi" pitchFamily="49" charset="-122"/>
                <a:ea typeface="KaiTi" pitchFamily="49" charset="-122"/>
              </a:rPr>
              <a:t>基督的一位使徒，</a:t>
            </a:r>
            <a:r>
              <a:rPr lang="zh-TW" altLang="en-US" sz="3200" dirty="0">
                <a:solidFill>
                  <a:schemeClr val="bg1"/>
                </a:solidFill>
                <a:latin typeface="KaiTi" pitchFamily="49" charset="-122"/>
                <a:ea typeface="KaiTi" pitchFamily="49" charset="-122"/>
              </a:rPr>
              <a:t>馬</a:t>
            </a:r>
            <a:r>
              <a:rPr lang="zh-CN" altLang="en-US" sz="3200" dirty="0">
                <a:solidFill>
                  <a:schemeClr val="bg1"/>
                </a:solidFill>
                <a:latin typeface="KaiTi" pitchFamily="49" charset="-122"/>
                <a:ea typeface="KaiTi" pitchFamily="49" charset="-122"/>
              </a:rPr>
              <a:t>太福音乃是被神</a:t>
            </a:r>
            <a:r>
              <a:rPr lang="zh-TW" altLang="en-US" sz="3200" dirty="0">
                <a:solidFill>
                  <a:schemeClr val="bg1"/>
                </a:solidFill>
                <a:latin typeface="KaiTi" pitchFamily="49" charset="-122"/>
                <a:ea typeface="KaiTi" pitchFamily="49" charset="-122"/>
              </a:rPr>
              <a:t>預備</a:t>
            </a:r>
            <a:r>
              <a:rPr lang="zh-CN" altLang="en-US" sz="3200" dirty="0">
                <a:solidFill>
                  <a:schemeClr val="bg1"/>
                </a:solidFill>
                <a:latin typeface="KaiTi" pitchFamily="49" charset="-122"/>
                <a:ea typeface="KaiTi" pitchFamily="49" charset="-122"/>
              </a:rPr>
              <a:t>备向</a:t>
            </a:r>
            <a:r>
              <a:rPr lang="zh-TW" altLang="en-US" sz="3200" dirty="0">
                <a:solidFill>
                  <a:schemeClr val="bg1"/>
                </a:solidFill>
                <a:latin typeface="KaiTi" pitchFamily="49" charset="-122"/>
                <a:ea typeface="KaiTi" pitchFamily="49" charset="-122"/>
              </a:rPr>
              <a:t>猶</a:t>
            </a:r>
            <a:r>
              <a:rPr lang="zh-CN" altLang="en-US" sz="3200" dirty="0">
                <a:solidFill>
                  <a:schemeClr val="bg1"/>
                </a:solidFill>
                <a:latin typeface="KaiTi" pitchFamily="49" charset="-122"/>
                <a:ea typeface="KaiTi" pitchFamily="49" charset="-122"/>
              </a:rPr>
              <a:t>太人</a:t>
            </a:r>
            <a:r>
              <a:rPr lang="zh-TW" altLang="en-US" sz="3200" dirty="0">
                <a:solidFill>
                  <a:schemeClr val="bg1"/>
                </a:solidFill>
                <a:latin typeface="KaiTi" pitchFamily="49" charset="-122"/>
                <a:ea typeface="KaiTi" pitchFamily="49" charset="-122"/>
              </a:rPr>
              <a:t>傳講</a:t>
            </a:r>
            <a:r>
              <a:rPr lang="zh-CN" altLang="en-US" sz="3200" dirty="0">
                <a:solidFill>
                  <a:schemeClr val="bg1"/>
                </a:solidFill>
                <a:latin typeface="KaiTi" pitchFamily="49" charset="-122"/>
                <a:ea typeface="KaiTi" pitchFamily="49" charset="-122"/>
              </a:rPr>
              <a:t>福音的，它曾以希伯</a:t>
            </a:r>
            <a:r>
              <a:rPr lang="zh-TW" altLang="en-US" sz="3200" dirty="0">
                <a:solidFill>
                  <a:schemeClr val="bg1"/>
                </a:solidFill>
                <a:latin typeface="KaiTi" pitchFamily="49" charset="-122"/>
                <a:ea typeface="KaiTi" pitchFamily="49" charset="-122"/>
              </a:rPr>
              <a:t>來文</a:t>
            </a:r>
            <a:r>
              <a:rPr lang="zh-CN" altLang="en-US" sz="3200" dirty="0">
                <a:solidFill>
                  <a:schemeClr val="bg1"/>
                </a:solidFill>
                <a:latin typeface="KaiTi" pitchFamily="49" charset="-122"/>
                <a:ea typeface="KaiTi" pitchFamily="49" charset="-122"/>
              </a:rPr>
              <a:t>出版。</a:t>
            </a:r>
            <a:endParaRPr lang="en-US" altLang="zh-CN" sz="3200" dirty="0">
              <a:solidFill>
                <a:schemeClr val="bg1"/>
              </a:solidFill>
              <a:latin typeface="KaiTi" pitchFamily="49" charset="-122"/>
              <a:ea typeface="KaiTi" pitchFamily="49" charset="-122"/>
            </a:endParaRPr>
          </a:p>
          <a:p>
            <a:endParaRPr lang="en-US" sz="3200" dirty="0">
              <a:solidFill>
                <a:schemeClr val="bg1"/>
              </a:solidFill>
              <a:latin typeface="KaiTi" pitchFamily="49" charset="-122"/>
              <a:ea typeface="KaiTi" pitchFamily="49" charset="-122"/>
            </a:endParaRPr>
          </a:p>
        </p:txBody>
      </p:sp>
      <p:pic>
        <p:nvPicPr>
          <p:cNvPr id="172036" name="Picture 8" descr="eusebiu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11863" y="1412875"/>
            <a:ext cx="2952750" cy="3960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7" name="Text Box 2"/>
          <p:cNvSpPr txBox="1">
            <a:spLocks noChangeArrowheads="1"/>
          </p:cNvSpPr>
          <p:nvPr/>
        </p:nvSpPr>
        <p:spPr bwMode="auto">
          <a:xfrm>
            <a:off x="5981700" y="5202813"/>
            <a:ext cx="3132138" cy="12926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600" dirty="0">
                <a:solidFill>
                  <a:schemeClr val="bg1"/>
                </a:solidFill>
                <a:latin typeface="KaiTi" pitchFamily="49" charset="-122"/>
                <a:ea typeface="KaiTi" pitchFamily="49" charset="-122"/>
              </a:rPr>
              <a:t>(</a:t>
            </a:r>
            <a:r>
              <a:rPr lang="zh-TW" altLang="en-US" sz="2600" dirty="0">
                <a:solidFill>
                  <a:schemeClr val="bg1"/>
                </a:solidFill>
                <a:latin typeface="KaiTi" pitchFamily="49" charset="-122"/>
                <a:ea typeface="KaiTi" pitchFamily="49" charset="-122"/>
              </a:rPr>
              <a:t>優</a:t>
            </a:r>
            <a:r>
              <a:rPr lang="zh-CN" altLang="en-US" sz="2600" dirty="0">
                <a:solidFill>
                  <a:schemeClr val="bg1"/>
                </a:solidFill>
                <a:latin typeface="KaiTi" pitchFamily="49" charset="-122"/>
                <a:ea typeface="KaiTi" pitchFamily="49" charset="-122"/>
              </a:rPr>
              <a:t>西比</a:t>
            </a:r>
            <a:r>
              <a:rPr lang="zh-TW" altLang="en-US" sz="2600" dirty="0">
                <a:solidFill>
                  <a:schemeClr val="bg1"/>
                </a:solidFill>
                <a:latin typeface="KaiTi" pitchFamily="49" charset="-122"/>
                <a:ea typeface="KaiTi" pitchFamily="49" charset="-122"/>
              </a:rPr>
              <a:t>烏斯</a:t>
            </a:r>
            <a:r>
              <a:rPr lang="en-US" sz="2600" dirty="0">
                <a:solidFill>
                  <a:schemeClr val="bg1"/>
                </a:solidFill>
                <a:latin typeface="KaiTi" pitchFamily="49" charset="-122"/>
                <a:ea typeface="KaiTi" pitchFamily="49" charset="-122"/>
              </a:rPr>
              <a:t>,</a:t>
            </a:r>
            <a:r>
              <a:rPr lang="zh-CN" altLang="en-US" sz="2600" dirty="0">
                <a:solidFill>
                  <a:schemeClr val="bg1"/>
                </a:solidFill>
                <a:latin typeface="KaiTi" pitchFamily="49" charset="-122"/>
                <a:ea typeface="KaiTi" pitchFamily="49" charset="-122"/>
              </a:rPr>
              <a:t>教</a:t>
            </a:r>
            <a:r>
              <a:rPr lang="zh-TW" altLang="en-US" sz="2600" dirty="0">
                <a:solidFill>
                  <a:schemeClr val="bg1"/>
                </a:solidFill>
                <a:latin typeface="KaiTi" pitchFamily="49" charset="-122"/>
                <a:ea typeface="KaiTi" pitchFamily="49" charset="-122"/>
              </a:rPr>
              <a:t>會歷</a:t>
            </a:r>
            <a:r>
              <a:rPr lang="zh-CN" altLang="en-US" sz="2600" dirty="0">
                <a:solidFill>
                  <a:schemeClr val="bg1"/>
                </a:solidFill>
                <a:latin typeface="KaiTi" pitchFamily="49" charset="-122"/>
                <a:ea typeface="KaiTi" pitchFamily="49" charset="-122"/>
              </a:rPr>
              <a:t>史</a:t>
            </a:r>
            <a:r>
              <a:rPr lang="en-US" sz="2600" i="1" dirty="0">
                <a:solidFill>
                  <a:schemeClr val="bg1"/>
                </a:solidFill>
                <a:latin typeface="KaiTi" pitchFamily="49" charset="-122"/>
                <a:ea typeface="KaiTi" pitchFamily="49" charset="-122"/>
              </a:rPr>
              <a:t>.</a:t>
            </a:r>
            <a:r>
              <a:rPr lang="en-US" sz="2600" dirty="0">
                <a:solidFill>
                  <a:schemeClr val="bg1"/>
                </a:solidFill>
                <a:latin typeface="KaiTi" pitchFamily="49" charset="-122"/>
                <a:ea typeface="KaiTi" pitchFamily="49" charset="-122"/>
              </a:rPr>
              <a:t>6.25.4</a:t>
            </a:r>
            <a:r>
              <a:rPr lang="zh-CN" altLang="en-US" sz="2600" dirty="0">
                <a:solidFill>
                  <a:schemeClr val="bg1"/>
                </a:solidFill>
                <a:latin typeface="KaiTi" pitchFamily="49" charset="-122"/>
                <a:ea typeface="KaiTi" pitchFamily="49" charset="-122"/>
              </a:rPr>
              <a:t>引自俄利根</a:t>
            </a:r>
            <a:r>
              <a:rPr lang="en-US" altLang="zh-TW" sz="2600" dirty="0">
                <a:solidFill>
                  <a:schemeClr val="bg1"/>
                </a:solidFill>
                <a:latin typeface="KaiTi" pitchFamily="49" charset="-122"/>
                <a:ea typeface="KaiTi" pitchFamily="49" charset="-122"/>
              </a:rPr>
              <a:t>,</a:t>
            </a:r>
            <a:r>
              <a:rPr lang="zh-CN" altLang="en-US" sz="2600" dirty="0">
                <a:solidFill>
                  <a:schemeClr val="bg1"/>
                </a:solidFill>
                <a:latin typeface="KaiTi" pitchFamily="49" charset="-122"/>
                <a:ea typeface="KaiTi" pitchFamily="49" charset="-122"/>
              </a:rPr>
              <a:t>第二世</a:t>
            </a:r>
            <a:r>
              <a:rPr lang="zh-TW" altLang="en-US" sz="2600" dirty="0">
                <a:solidFill>
                  <a:schemeClr val="bg1"/>
                </a:solidFill>
                <a:latin typeface="KaiTi" pitchFamily="49" charset="-122"/>
                <a:ea typeface="KaiTi" pitchFamily="49" charset="-122"/>
              </a:rPr>
              <a:t>紀</a:t>
            </a:r>
            <a:r>
              <a:rPr lang="zh-CN" altLang="en-US" sz="2600" dirty="0">
                <a:solidFill>
                  <a:schemeClr val="bg1"/>
                </a:solidFill>
                <a:latin typeface="KaiTi" pitchFamily="49" charset="-122"/>
                <a:ea typeface="KaiTi" pitchFamily="49" charset="-122"/>
              </a:rPr>
              <a:t>）</a:t>
            </a:r>
            <a:endParaRPr lang="en-US" sz="2600" dirty="0">
              <a:solidFill>
                <a:schemeClr val="bg1"/>
              </a:solidFill>
              <a:latin typeface="KaiTi" pitchFamily="49" charset="-122"/>
              <a:ea typeface="KaiTi" pitchFamily="49"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heckerboard(across)">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408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78a</a:t>
            </a:r>
            <a:endParaRPr lang="en-US">
              <a:cs typeface="Arial" charset="0"/>
            </a:endParaRPr>
          </a:p>
        </p:txBody>
      </p:sp>
      <p:sp>
        <p:nvSpPr>
          <p:cNvPr id="174082"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rgbClr val="000000"/>
                </a:solidFill>
                <a:latin typeface="KaiTi" pitchFamily="49" charset="-122"/>
                <a:ea typeface="KaiTi" pitchFamily="49" charset="-122"/>
                <a:cs typeface="Arial" charset="0"/>
              </a:rPr>
              <a:t>外</a:t>
            </a:r>
            <a:r>
              <a:rPr lang="zh-TW" altLang="en-US" sz="3600" b="1" dirty="0">
                <a:solidFill>
                  <a:srgbClr val="000000"/>
                </a:solidFill>
                <a:latin typeface="KaiTi" pitchFamily="49" charset="-122"/>
                <a:ea typeface="KaiTi" pitchFamily="49" charset="-122"/>
                <a:cs typeface="Arial" charset="0"/>
              </a:rPr>
              <a:t>証</a:t>
            </a:r>
            <a:r>
              <a:rPr lang="en-US" sz="3600" b="1" dirty="0">
                <a:solidFill>
                  <a:srgbClr val="000000"/>
                </a:solidFill>
                <a:latin typeface="KaiTi" pitchFamily="49" charset="-122"/>
                <a:ea typeface="KaiTi" pitchFamily="49" charset="-122"/>
                <a:cs typeface="Arial" charset="0"/>
              </a:rPr>
              <a:t>1: </a:t>
            </a:r>
            <a:br>
              <a:rPr lang="en-US" sz="3600" b="1" dirty="0">
                <a:solidFill>
                  <a:srgbClr val="000000"/>
                </a:solidFill>
                <a:latin typeface="KaiTi" pitchFamily="49" charset="-122"/>
                <a:ea typeface="KaiTi" pitchFamily="49" charset="-122"/>
                <a:cs typeface="Arial" charset="0"/>
              </a:rPr>
            </a:br>
            <a:r>
              <a:rPr lang="zh-TW" altLang="en-US" sz="3600" b="1" dirty="0">
                <a:solidFill>
                  <a:srgbClr val="000000"/>
                </a:solidFill>
                <a:latin typeface="KaiTi" pitchFamily="49" charset="-122"/>
                <a:ea typeface="KaiTi" pitchFamily="49" charset="-122"/>
                <a:cs typeface="Arial" charset="0"/>
              </a:rPr>
              <a:t>優</a:t>
            </a:r>
            <a:r>
              <a:rPr lang="zh-CN" altLang="en-US" sz="3600" b="1" dirty="0">
                <a:solidFill>
                  <a:srgbClr val="000000"/>
                </a:solidFill>
                <a:latin typeface="KaiTi" pitchFamily="49" charset="-122"/>
                <a:ea typeface="KaiTi" pitchFamily="49" charset="-122"/>
              </a:rPr>
              <a:t>西比</a:t>
            </a:r>
            <a:r>
              <a:rPr lang="zh-TW" altLang="en-US" sz="3600" b="1" dirty="0">
                <a:solidFill>
                  <a:srgbClr val="000000"/>
                </a:solidFill>
                <a:latin typeface="KaiTi" pitchFamily="49" charset="-122"/>
                <a:ea typeface="KaiTi" pitchFamily="49" charset="-122"/>
              </a:rPr>
              <a:t>烏斯</a:t>
            </a:r>
            <a:r>
              <a:rPr lang="zh-CN" altLang="en-US" sz="3600" b="1" dirty="0">
                <a:solidFill>
                  <a:srgbClr val="000000"/>
                </a:solidFill>
                <a:latin typeface="KaiTi" pitchFamily="49" charset="-122"/>
                <a:ea typeface="KaiTi" pitchFamily="49" charset="-122"/>
              </a:rPr>
              <a:t>的</a:t>
            </a:r>
            <a:r>
              <a:rPr lang="zh-TW" altLang="en-US" sz="3600" b="1" dirty="0">
                <a:solidFill>
                  <a:srgbClr val="000000"/>
                </a:solidFill>
                <a:latin typeface="KaiTi" pitchFamily="49" charset="-122"/>
                <a:ea typeface="KaiTi" pitchFamily="49" charset="-122"/>
              </a:rPr>
              <a:t>見証</a:t>
            </a:r>
            <a:r>
              <a:rPr lang="en-US" sz="3600" b="1" dirty="0">
                <a:solidFill>
                  <a:srgbClr val="000000"/>
                </a:solidFill>
                <a:latin typeface="KaiTi" pitchFamily="49" charset="-122"/>
                <a:ea typeface="KaiTi" pitchFamily="49" charset="-122"/>
                <a:cs typeface="Arial" charset="0"/>
              </a:rPr>
              <a:t>(</a:t>
            </a:r>
            <a:r>
              <a:rPr lang="zh-CN" altLang="en-US" sz="3600" b="1" dirty="0">
                <a:solidFill>
                  <a:srgbClr val="000000"/>
                </a:solidFill>
                <a:latin typeface="KaiTi" pitchFamily="49" charset="-122"/>
                <a:ea typeface="KaiTi" pitchFamily="49" charset="-122"/>
                <a:cs typeface="Arial" charset="0"/>
              </a:rPr>
              <a:t>第四世</a:t>
            </a:r>
            <a:r>
              <a:rPr lang="zh-TW" altLang="en-US" sz="3600" b="1" dirty="0">
                <a:solidFill>
                  <a:srgbClr val="000000"/>
                </a:solidFill>
                <a:latin typeface="KaiTi" pitchFamily="49" charset="-122"/>
                <a:ea typeface="KaiTi" pitchFamily="49" charset="-122"/>
                <a:cs typeface="Arial" charset="0"/>
              </a:rPr>
              <a:t>紀</a:t>
            </a:r>
            <a:r>
              <a:rPr lang="en-US" sz="3600" b="1" dirty="0">
                <a:solidFill>
                  <a:srgbClr val="000000"/>
                </a:solidFill>
                <a:latin typeface="KaiTi" pitchFamily="49" charset="-122"/>
                <a:ea typeface="KaiTi" pitchFamily="49" charset="-122"/>
                <a:cs typeface="Arial" charset="0"/>
              </a:rPr>
              <a:t>)</a:t>
            </a:r>
          </a:p>
        </p:txBody>
      </p:sp>
      <p:sp>
        <p:nvSpPr>
          <p:cNvPr id="7" name="Text Box 2"/>
          <p:cNvSpPr txBox="1">
            <a:spLocks noChangeArrowheads="1"/>
          </p:cNvSpPr>
          <p:nvPr/>
        </p:nvSpPr>
        <p:spPr bwMode="auto">
          <a:xfrm>
            <a:off x="73199" y="1628800"/>
            <a:ext cx="5722937" cy="452431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solidFill>
                  <a:schemeClr val="bg1"/>
                </a:solidFill>
                <a:latin typeface="KaiTi" pitchFamily="49" charset="-122"/>
                <a:ea typeface="KaiTi" pitchFamily="49" charset="-122"/>
              </a:rPr>
              <a:t>“</a:t>
            </a:r>
            <a:r>
              <a:rPr lang="zh-CN" altLang="en-US" sz="3200" dirty="0">
                <a:solidFill>
                  <a:schemeClr val="bg1"/>
                </a:solidFill>
                <a:latin typeface="KaiTi" pitchFamily="49" charset="-122"/>
                <a:ea typeface="KaiTi" pitchFamily="49" charset="-122"/>
              </a:rPr>
              <a:t>第二本福音</a:t>
            </a:r>
            <a:r>
              <a:rPr lang="zh-TW" altLang="en-US" sz="3200" dirty="0">
                <a:solidFill>
                  <a:schemeClr val="bg1"/>
                </a:solidFill>
                <a:latin typeface="KaiTi" pitchFamily="49" charset="-122"/>
                <a:ea typeface="KaiTi" pitchFamily="49" charset="-122"/>
              </a:rPr>
              <a:t>書</a:t>
            </a:r>
            <a:r>
              <a:rPr lang="zh-CN" altLang="en-US" sz="3200" dirty="0">
                <a:solidFill>
                  <a:schemeClr val="bg1"/>
                </a:solidFill>
                <a:latin typeface="KaiTi" pitchFamily="49" charset="-122"/>
                <a:ea typeface="KaiTi" pitchFamily="49" charset="-122"/>
              </a:rPr>
              <a:t>乃是由</a:t>
            </a:r>
            <a:r>
              <a:rPr lang="zh-TW" altLang="en-US" sz="3200" dirty="0">
                <a:solidFill>
                  <a:schemeClr val="bg1"/>
                </a:solidFill>
                <a:latin typeface="KaiTi" pitchFamily="49" charset="-122"/>
                <a:ea typeface="KaiTi" pitchFamily="49" charset="-122"/>
              </a:rPr>
              <a:t>馬</a:t>
            </a:r>
            <a:r>
              <a:rPr lang="zh-CN" altLang="en-US" sz="3200" dirty="0">
                <a:solidFill>
                  <a:schemeClr val="bg1"/>
                </a:solidFill>
                <a:latin typeface="KaiTi" pitchFamily="49" charset="-122"/>
                <a:ea typeface="KaiTi" pitchFamily="49" charset="-122"/>
              </a:rPr>
              <a:t>可所</a:t>
            </a:r>
            <a:r>
              <a:rPr lang="zh-TW" altLang="en-US" sz="3200" dirty="0">
                <a:solidFill>
                  <a:schemeClr val="bg1"/>
                </a:solidFill>
                <a:latin typeface="KaiTi" pitchFamily="49" charset="-122"/>
                <a:ea typeface="KaiTi" pitchFamily="49" charset="-122"/>
              </a:rPr>
              <a:t>寫</a:t>
            </a:r>
            <a:r>
              <a:rPr lang="zh-CN" altLang="en-US" sz="3200" dirty="0">
                <a:solidFill>
                  <a:schemeClr val="bg1"/>
                </a:solidFill>
                <a:latin typeface="KaiTi" pitchFamily="49" charset="-122"/>
                <a:ea typeface="KaiTi" pitchFamily="49" charset="-122"/>
              </a:rPr>
              <a:t>，根</a:t>
            </a:r>
            <a:r>
              <a:rPr lang="zh-TW" altLang="en-US" sz="3200" dirty="0">
                <a:solidFill>
                  <a:schemeClr val="bg1"/>
                </a:solidFill>
                <a:latin typeface="KaiTi" pitchFamily="49" charset="-122"/>
                <a:ea typeface="KaiTi" pitchFamily="49" charset="-122"/>
              </a:rPr>
              <a:t>據</a:t>
            </a:r>
            <a:r>
              <a:rPr lang="zh-CN" altLang="en-US" sz="3200" dirty="0">
                <a:solidFill>
                  <a:schemeClr val="bg1"/>
                </a:solidFill>
                <a:latin typeface="KaiTi" pitchFamily="49" charset="-122"/>
                <a:ea typeface="KaiTi" pitchFamily="49" charset="-122"/>
              </a:rPr>
              <a:t>彼得的口述编纂而成，彼得在他的</a:t>
            </a:r>
            <a:r>
              <a:rPr lang="zh-TW" altLang="en-US" sz="3200" dirty="0">
                <a:solidFill>
                  <a:schemeClr val="bg1"/>
                </a:solidFill>
                <a:latin typeface="KaiTi" pitchFamily="49" charset="-122"/>
                <a:ea typeface="KaiTi" pitchFamily="49" charset="-122"/>
              </a:rPr>
              <a:t>書</a:t>
            </a:r>
            <a:r>
              <a:rPr lang="zh-CN" altLang="en-US" sz="3200" dirty="0">
                <a:solidFill>
                  <a:schemeClr val="bg1"/>
                </a:solidFill>
                <a:latin typeface="KaiTi" pitchFamily="49" charset="-122"/>
                <a:ea typeface="KaiTi" pitchFamily="49" charset="-122"/>
              </a:rPr>
              <a:t>信中提及</a:t>
            </a:r>
            <a:r>
              <a:rPr lang="zh-TW" altLang="en-US" sz="3200" dirty="0">
                <a:solidFill>
                  <a:schemeClr val="bg1"/>
                </a:solidFill>
                <a:latin typeface="KaiTi" pitchFamily="49" charset="-122"/>
                <a:ea typeface="KaiTi" pitchFamily="49" charset="-122"/>
              </a:rPr>
              <a:t>馬</a:t>
            </a:r>
            <a:r>
              <a:rPr lang="zh-CN" altLang="en-US" sz="3200" dirty="0">
                <a:solidFill>
                  <a:schemeClr val="bg1"/>
                </a:solidFill>
                <a:latin typeface="KaiTi" pitchFamily="49" charset="-122"/>
                <a:ea typeface="KaiTi" pitchFamily="49" charset="-122"/>
              </a:rPr>
              <a:t>可是他的</a:t>
            </a:r>
            <a:r>
              <a:rPr lang="zh-TW" altLang="en-US" sz="3200" dirty="0">
                <a:solidFill>
                  <a:schemeClr val="bg1"/>
                </a:solidFill>
                <a:latin typeface="KaiTi" pitchFamily="49" charset="-122"/>
                <a:ea typeface="KaiTi" pitchFamily="49" charset="-122"/>
              </a:rPr>
              <a:t>兒</a:t>
            </a:r>
            <a:r>
              <a:rPr lang="zh-CN" altLang="en-US" sz="3200" dirty="0">
                <a:solidFill>
                  <a:schemeClr val="bg1"/>
                </a:solidFill>
                <a:latin typeface="KaiTi" pitchFamily="49" charset="-122"/>
                <a:ea typeface="KaiTi" pitchFamily="49" charset="-122"/>
              </a:rPr>
              <a:t>子，他说：</a:t>
            </a:r>
            <a:r>
              <a:rPr lang="en-US" sz="3200" dirty="0">
                <a:solidFill>
                  <a:schemeClr val="bg1"/>
                </a:solidFill>
                <a:latin typeface="KaiTi" pitchFamily="49" charset="-122"/>
                <a:ea typeface="KaiTi" pitchFamily="49" charset="-122"/>
              </a:rPr>
              <a:t> ‘</a:t>
            </a:r>
            <a:r>
              <a:rPr lang="en-US" sz="3200" dirty="0" err="1">
                <a:solidFill>
                  <a:schemeClr val="bg1"/>
                </a:solidFill>
                <a:latin typeface="KaiTi" pitchFamily="49" charset="-122"/>
                <a:ea typeface="KaiTi" pitchFamily="49" charset="-122"/>
              </a:rPr>
              <a:t>在巴比</a:t>
            </a:r>
            <a:r>
              <a:rPr lang="zh-TW" altLang="en-US" sz="3200" dirty="0">
                <a:solidFill>
                  <a:schemeClr val="bg1"/>
                </a:solidFill>
                <a:latin typeface="KaiTi" pitchFamily="49" charset="-122"/>
                <a:ea typeface="KaiTi" pitchFamily="49" charset="-122"/>
              </a:rPr>
              <a:t>倫</a:t>
            </a:r>
            <a:r>
              <a:rPr lang="en-US" sz="3200" dirty="0">
                <a:solidFill>
                  <a:schemeClr val="bg1"/>
                </a:solidFill>
                <a:latin typeface="KaiTi" pitchFamily="49" charset="-122"/>
                <a:ea typeface="KaiTi" pitchFamily="49" charset="-122"/>
              </a:rPr>
              <a:t>被</a:t>
            </a:r>
            <a:r>
              <a:rPr lang="zh-TW" altLang="en-US" sz="3200" dirty="0">
                <a:solidFill>
                  <a:schemeClr val="bg1"/>
                </a:solidFill>
                <a:latin typeface="KaiTi" pitchFamily="49" charset="-122"/>
                <a:ea typeface="KaiTi" pitchFamily="49" charset="-122"/>
              </a:rPr>
              <a:t>揀選</a:t>
            </a:r>
            <a:r>
              <a:rPr lang="en-US" sz="3200" dirty="0" err="1">
                <a:solidFill>
                  <a:schemeClr val="bg1"/>
                </a:solidFill>
                <a:latin typeface="KaiTi" pitchFamily="49" charset="-122"/>
                <a:ea typeface="KaiTi" pitchFamily="49" charset="-122"/>
              </a:rPr>
              <a:t>的教</a:t>
            </a:r>
            <a:r>
              <a:rPr lang="zh-TW" altLang="en-US" sz="3200" dirty="0">
                <a:solidFill>
                  <a:schemeClr val="bg1"/>
                </a:solidFill>
                <a:latin typeface="KaiTi" pitchFamily="49" charset="-122"/>
                <a:ea typeface="KaiTi" pitchFamily="49" charset="-122"/>
              </a:rPr>
              <a:t>會</a:t>
            </a:r>
            <a:r>
              <a:rPr lang="en-US" sz="3200" dirty="0" err="1">
                <a:solidFill>
                  <a:schemeClr val="bg1"/>
                </a:solidFill>
                <a:latin typeface="KaiTi" pitchFamily="49" charset="-122"/>
                <a:ea typeface="KaiTi" pitchFamily="49" charset="-122"/>
              </a:rPr>
              <a:t>和你</a:t>
            </a:r>
            <a:r>
              <a:rPr lang="en-US" altLang="zh-TW" sz="3200" dirty="0" err="1">
                <a:solidFill>
                  <a:schemeClr val="bg1"/>
                </a:solidFill>
                <a:latin typeface="KaiTi" pitchFamily="49" charset="-122"/>
                <a:ea typeface="KaiTi" pitchFamily="49" charset="-122"/>
              </a:rPr>
              <a:t>,</a:t>
            </a:r>
            <a:r>
              <a:rPr lang="en-US" sz="3200" dirty="0" err="1">
                <a:solidFill>
                  <a:schemeClr val="bg1"/>
                </a:solidFill>
                <a:latin typeface="KaiTi" pitchFamily="49" charset="-122"/>
                <a:ea typeface="KaiTi" pitchFamily="49" charset="-122"/>
              </a:rPr>
              <a:t>我和我的</a:t>
            </a:r>
            <a:r>
              <a:rPr lang="zh-TW" altLang="en-US" sz="3200" dirty="0">
                <a:solidFill>
                  <a:schemeClr val="bg1"/>
                </a:solidFill>
                <a:latin typeface="KaiTi" pitchFamily="49" charset="-122"/>
                <a:ea typeface="KaiTi" pitchFamily="49" charset="-122"/>
              </a:rPr>
              <a:t>兒</a:t>
            </a:r>
            <a:r>
              <a:rPr lang="en-US" sz="3200" dirty="0">
                <a:solidFill>
                  <a:schemeClr val="bg1"/>
                </a:solidFill>
                <a:latin typeface="KaiTi" pitchFamily="49" charset="-122"/>
                <a:ea typeface="KaiTi" pitchFamily="49" charset="-122"/>
              </a:rPr>
              <a:t>子</a:t>
            </a:r>
            <a:r>
              <a:rPr lang="zh-TW" altLang="en-US" sz="3200" dirty="0">
                <a:solidFill>
                  <a:schemeClr val="bg1"/>
                </a:solidFill>
                <a:latin typeface="KaiTi" pitchFamily="49" charset="-122"/>
                <a:ea typeface="KaiTi" pitchFamily="49" charset="-122"/>
              </a:rPr>
              <a:t>馬</a:t>
            </a:r>
            <a:r>
              <a:rPr lang="en-US" sz="3200" dirty="0">
                <a:solidFill>
                  <a:schemeClr val="bg1"/>
                </a:solidFill>
                <a:latin typeface="KaiTi" pitchFamily="49" charset="-122"/>
                <a:ea typeface="KaiTi" pitchFamily="49" charset="-122"/>
              </a:rPr>
              <a:t>可</a:t>
            </a:r>
            <a:r>
              <a:rPr lang="zh-TW" altLang="en-US" sz="3200" dirty="0">
                <a:solidFill>
                  <a:schemeClr val="bg1"/>
                </a:solidFill>
                <a:latin typeface="KaiTi" pitchFamily="49" charset="-122"/>
                <a:ea typeface="KaiTi" pitchFamily="49" charset="-122"/>
              </a:rPr>
              <a:t>問</a:t>
            </a:r>
            <a:r>
              <a:rPr lang="en-US" sz="3200" dirty="0" err="1">
                <a:solidFill>
                  <a:schemeClr val="bg1"/>
                </a:solidFill>
                <a:latin typeface="KaiTi" pitchFamily="49" charset="-122"/>
                <a:ea typeface="KaiTi" pitchFamily="49" charset="-122"/>
              </a:rPr>
              <a:t>候你们</a:t>
            </a:r>
            <a:r>
              <a:rPr lang="zh-CN" altLang="en-US" sz="3200" dirty="0">
                <a:solidFill>
                  <a:schemeClr val="bg1"/>
                </a:solidFill>
                <a:latin typeface="KaiTi" pitchFamily="49" charset="-122"/>
                <a:ea typeface="KaiTi" pitchFamily="49" charset="-122"/>
              </a:rPr>
              <a:t>。’</a:t>
            </a:r>
            <a:r>
              <a:rPr lang="en-US" sz="3200" dirty="0">
                <a:solidFill>
                  <a:schemeClr val="bg1"/>
                </a:solidFill>
                <a:latin typeface="KaiTi" pitchFamily="49" charset="-122"/>
                <a:ea typeface="KaiTi" pitchFamily="49" charset="-122"/>
              </a:rPr>
              <a:t>  </a:t>
            </a:r>
            <a:r>
              <a:rPr lang="zh-CN" altLang="en-US" sz="3200" dirty="0">
                <a:solidFill>
                  <a:schemeClr val="bg1"/>
                </a:solidFill>
                <a:latin typeface="KaiTi" pitchFamily="49" charset="-122"/>
                <a:ea typeface="KaiTi" pitchFamily="49" charset="-122"/>
              </a:rPr>
              <a:t>第三本福音</a:t>
            </a:r>
            <a:r>
              <a:rPr lang="zh-TW" altLang="en-US" sz="3200" dirty="0">
                <a:solidFill>
                  <a:schemeClr val="bg1"/>
                </a:solidFill>
                <a:latin typeface="KaiTi" pitchFamily="49" charset="-122"/>
                <a:ea typeface="KaiTi" pitchFamily="49" charset="-122"/>
              </a:rPr>
              <a:t>書</a:t>
            </a:r>
            <a:r>
              <a:rPr lang="zh-CN" altLang="en-US" sz="3200" dirty="0">
                <a:solidFill>
                  <a:schemeClr val="bg1"/>
                </a:solidFill>
                <a:latin typeface="KaiTi" pitchFamily="49" charset="-122"/>
                <a:ea typeface="KaiTi" pitchFamily="49" charset="-122"/>
              </a:rPr>
              <a:t>由路加</a:t>
            </a:r>
            <a:r>
              <a:rPr lang="zh-TW" altLang="en-US" sz="3200" dirty="0">
                <a:solidFill>
                  <a:schemeClr val="bg1"/>
                </a:solidFill>
                <a:latin typeface="KaiTi" pitchFamily="49" charset="-122"/>
                <a:ea typeface="KaiTi" pitchFamily="49" charset="-122"/>
              </a:rPr>
              <a:t>寫給</a:t>
            </a:r>
            <a:r>
              <a:rPr lang="zh-CN" altLang="en-US" sz="3200" dirty="0">
                <a:solidFill>
                  <a:schemeClr val="bg1"/>
                </a:solidFill>
                <a:latin typeface="KaiTi" pitchFamily="49" charset="-122"/>
                <a:ea typeface="KaiTi" pitchFamily="49" charset="-122"/>
              </a:rPr>
              <a:t>外邦人，是保</a:t>
            </a:r>
            <a:r>
              <a:rPr lang="zh-TW" altLang="en-US" sz="3200" dirty="0">
                <a:solidFill>
                  <a:schemeClr val="bg1"/>
                </a:solidFill>
                <a:latin typeface="KaiTi" pitchFamily="49" charset="-122"/>
                <a:ea typeface="KaiTi" pitchFamily="49" charset="-122"/>
              </a:rPr>
              <a:t>羅</a:t>
            </a:r>
            <a:r>
              <a:rPr lang="zh-CN" altLang="en-US" sz="3200" dirty="0">
                <a:solidFill>
                  <a:schemeClr val="bg1"/>
                </a:solidFill>
                <a:latin typeface="KaiTi" pitchFamily="49" charset="-122"/>
                <a:ea typeface="KaiTi" pitchFamily="49" charset="-122"/>
              </a:rPr>
              <a:t>所</a:t>
            </a:r>
            <a:r>
              <a:rPr lang="zh-TW" altLang="en-US" sz="3200" dirty="0">
                <a:solidFill>
                  <a:schemeClr val="bg1"/>
                </a:solidFill>
                <a:latin typeface="KaiTi" pitchFamily="49" charset="-122"/>
                <a:ea typeface="KaiTi" pitchFamily="49" charset="-122"/>
              </a:rPr>
              <a:t>認</a:t>
            </a:r>
            <a:r>
              <a:rPr lang="zh-CN" altLang="en-US" sz="3200" dirty="0">
                <a:solidFill>
                  <a:schemeClr val="bg1"/>
                </a:solidFill>
                <a:latin typeface="KaiTi" pitchFamily="49" charset="-122"/>
                <a:ea typeface="KaiTi" pitchFamily="49" charset="-122"/>
              </a:rPr>
              <a:t>可的。最</a:t>
            </a:r>
            <a:r>
              <a:rPr lang="zh-TW" altLang="en-US" sz="3200" dirty="0">
                <a:solidFill>
                  <a:schemeClr val="bg1"/>
                </a:solidFill>
                <a:latin typeface="KaiTi" pitchFamily="49" charset="-122"/>
                <a:ea typeface="KaiTi" pitchFamily="49" charset="-122"/>
              </a:rPr>
              <a:t>後</a:t>
            </a:r>
            <a:r>
              <a:rPr lang="zh-CN" altLang="en-US" sz="3200" dirty="0">
                <a:solidFill>
                  <a:schemeClr val="bg1"/>
                </a:solidFill>
                <a:latin typeface="KaiTi" pitchFamily="49" charset="-122"/>
                <a:ea typeface="KaiTi" pitchFamily="49" charset="-122"/>
              </a:rPr>
              <a:t>是</a:t>
            </a:r>
            <a:r>
              <a:rPr lang="zh-TW" altLang="en-US" sz="3200" dirty="0">
                <a:solidFill>
                  <a:schemeClr val="bg1"/>
                </a:solidFill>
                <a:latin typeface="KaiTi" pitchFamily="49" charset="-122"/>
                <a:ea typeface="KaiTi" pitchFamily="49" charset="-122"/>
              </a:rPr>
              <a:t>約</a:t>
            </a:r>
            <a:r>
              <a:rPr lang="zh-CN" altLang="en-US" sz="3200" dirty="0">
                <a:solidFill>
                  <a:schemeClr val="bg1"/>
                </a:solidFill>
                <a:latin typeface="KaiTi" pitchFamily="49" charset="-122"/>
                <a:ea typeface="KaiTi" pitchFamily="49" charset="-122"/>
              </a:rPr>
              <a:t>翰所</a:t>
            </a:r>
            <a:r>
              <a:rPr lang="zh-TW" altLang="en-US" sz="3200" dirty="0">
                <a:solidFill>
                  <a:schemeClr val="bg1"/>
                </a:solidFill>
                <a:latin typeface="KaiTi" pitchFamily="49" charset="-122"/>
                <a:ea typeface="KaiTi" pitchFamily="49" charset="-122"/>
              </a:rPr>
              <a:t>寫</a:t>
            </a:r>
            <a:r>
              <a:rPr lang="zh-CN" altLang="en-US" sz="3200" dirty="0">
                <a:solidFill>
                  <a:schemeClr val="bg1"/>
                </a:solidFill>
                <a:latin typeface="KaiTi" pitchFamily="49" charset="-122"/>
                <a:ea typeface="KaiTi" pitchFamily="49" charset="-122"/>
              </a:rPr>
              <a:t>的福音</a:t>
            </a:r>
            <a:r>
              <a:rPr lang="zh-TW" altLang="en-US" sz="3200" dirty="0">
                <a:solidFill>
                  <a:schemeClr val="bg1"/>
                </a:solidFill>
                <a:latin typeface="KaiTi" pitchFamily="49" charset="-122"/>
                <a:ea typeface="KaiTi" pitchFamily="49" charset="-122"/>
              </a:rPr>
              <a:t>書</a:t>
            </a:r>
            <a:r>
              <a:rPr lang="zh-CN" altLang="en-US" sz="3200" dirty="0">
                <a:solidFill>
                  <a:schemeClr val="bg1"/>
                </a:solidFill>
                <a:latin typeface="KaiTi" pitchFamily="49" charset="-122"/>
                <a:ea typeface="KaiTi" pitchFamily="49" charset="-122"/>
              </a:rPr>
              <a:t>。</a:t>
            </a:r>
            <a:r>
              <a:rPr lang="en-US" altLang="zh-CN" sz="3200" dirty="0">
                <a:solidFill>
                  <a:schemeClr val="bg1"/>
                </a:solidFill>
                <a:latin typeface="KaiTi" pitchFamily="49" charset="-122"/>
                <a:ea typeface="KaiTi" pitchFamily="49" charset="-122"/>
              </a:rPr>
              <a:t>”</a:t>
            </a:r>
            <a:endParaRPr lang="en-US" sz="3200" dirty="0">
              <a:solidFill>
                <a:schemeClr val="bg1"/>
              </a:solidFill>
              <a:latin typeface="KaiTi" pitchFamily="49" charset="-122"/>
              <a:ea typeface="KaiTi" pitchFamily="49" charset="-122"/>
            </a:endParaRPr>
          </a:p>
        </p:txBody>
      </p:sp>
      <p:pic>
        <p:nvPicPr>
          <p:cNvPr id="8" name="Picture 8" descr="eusebiu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11863" y="1412875"/>
            <a:ext cx="2952750" cy="3960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5" name="Text Box 2"/>
          <p:cNvSpPr txBox="1">
            <a:spLocks noChangeArrowheads="1"/>
          </p:cNvSpPr>
          <p:nvPr/>
        </p:nvSpPr>
        <p:spPr bwMode="auto">
          <a:xfrm>
            <a:off x="5940152" y="4941203"/>
            <a:ext cx="3173686" cy="181588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chemeClr val="bg1"/>
                </a:solidFill>
                <a:latin typeface="KaiTi" pitchFamily="49" charset="-122"/>
                <a:ea typeface="KaiTi" pitchFamily="49" charset="-122"/>
              </a:rPr>
              <a:t>(</a:t>
            </a:r>
            <a:r>
              <a:rPr lang="zh-TW" altLang="en-US" sz="2800" dirty="0">
                <a:solidFill>
                  <a:schemeClr val="bg1"/>
                </a:solidFill>
                <a:latin typeface="KaiTi" pitchFamily="49" charset="-122"/>
                <a:ea typeface="KaiTi" pitchFamily="49" charset="-122"/>
              </a:rPr>
              <a:t>優</a:t>
            </a:r>
            <a:r>
              <a:rPr lang="zh-CN" altLang="en-US" sz="2800" dirty="0">
                <a:solidFill>
                  <a:schemeClr val="bg1"/>
                </a:solidFill>
                <a:latin typeface="KaiTi" pitchFamily="49" charset="-122"/>
                <a:ea typeface="KaiTi" pitchFamily="49" charset="-122"/>
              </a:rPr>
              <a:t>西比</a:t>
            </a:r>
            <a:r>
              <a:rPr lang="zh-TW" altLang="en-US" sz="2800" dirty="0">
                <a:solidFill>
                  <a:schemeClr val="bg1"/>
                </a:solidFill>
                <a:latin typeface="KaiTi" pitchFamily="49" charset="-122"/>
                <a:ea typeface="KaiTi" pitchFamily="49" charset="-122"/>
              </a:rPr>
              <a:t>烏斯</a:t>
            </a:r>
            <a:r>
              <a:rPr lang="en-US" altLang="zh-CN" sz="2800" dirty="0">
                <a:solidFill>
                  <a:schemeClr val="bg1"/>
                </a:solidFill>
                <a:latin typeface="KaiTi" pitchFamily="49" charset="-122"/>
                <a:ea typeface="KaiTi" pitchFamily="49" charset="-122"/>
              </a:rPr>
              <a:t>,</a:t>
            </a:r>
            <a:r>
              <a:rPr lang="zh-CN" altLang="en-US" sz="2800" dirty="0">
                <a:solidFill>
                  <a:schemeClr val="bg1"/>
                </a:solidFill>
                <a:latin typeface="KaiTi" pitchFamily="49" charset="-122"/>
                <a:ea typeface="KaiTi" pitchFamily="49" charset="-122"/>
              </a:rPr>
              <a:t>教</a:t>
            </a:r>
            <a:r>
              <a:rPr lang="zh-TW" altLang="en-US" sz="2800" dirty="0">
                <a:solidFill>
                  <a:schemeClr val="bg1"/>
                </a:solidFill>
                <a:latin typeface="KaiTi" pitchFamily="49" charset="-122"/>
                <a:ea typeface="KaiTi" pitchFamily="49" charset="-122"/>
              </a:rPr>
              <a:t>會歷</a:t>
            </a:r>
            <a:r>
              <a:rPr lang="zh-CN" altLang="en-US" sz="2800" dirty="0">
                <a:solidFill>
                  <a:schemeClr val="bg1"/>
                </a:solidFill>
                <a:latin typeface="KaiTi" pitchFamily="49" charset="-122"/>
                <a:ea typeface="KaiTi" pitchFamily="49" charset="-122"/>
              </a:rPr>
              <a:t>史</a:t>
            </a:r>
            <a:r>
              <a:rPr lang="en-US" altLang="zh-TW" sz="2800" i="1" dirty="0">
                <a:solidFill>
                  <a:schemeClr val="bg1"/>
                </a:solidFill>
                <a:latin typeface="KaiTi" pitchFamily="49" charset="-122"/>
                <a:ea typeface="KaiTi" pitchFamily="49" charset="-122"/>
              </a:rPr>
              <a:t>,</a:t>
            </a:r>
            <a:r>
              <a:rPr lang="en-US" altLang="zh-CN" sz="2800" dirty="0">
                <a:solidFill>
                  <a:schemeClr val="bg1"/>
                </a:solidFill>
                <a:latin typeface="KaiTi" pitchFamily="49" charset="-122"/>
                <a:ea typeface="KaiTi" pitchFamily="49" charset="-122"/>
              </a:rPr>
              <a:t> 6.25.4</a:t>
            </a:r>
            <a:r>
              <a:rPr lang="zh-CN" altLang="en-US" sz="2800" dirty="0">
                <a:solidFill>
                  <a:schemeClr val="bg1"/>
                </a:solidFill>
                <a:latin typeface="KaiTi" pitchFamily="49" charset="-122"/>
                <a:ea typeface="KaiTi" pitchFamily="49" charset="-122"/>
              </a:rPr>
              <a:t>引自俄利根</a:t>
            </a:r>
            <a:r>
              <a:rPr lang="en-US" altLang="zh-TW" sz="2800" dirty="0">
                <a:solidFill>
                  <a:schemeClr val="bg1"/>
                </a:solidFill>
                <a:latin typeface="KaiTi" pitchFamily="49" charset="-122"/>
                <a:ea typeface="KaiTi" pitchFamily="49" charset="-122"/>
              </a:rPr>
              <a:t>,</a:t>
            </a:r>
            <a:r>
              <a:rPr lang="zh-CN" altLang="en-US" sz="2800" dirty="0">
                <a:solidFill>
                  <a:schemeClr val="bg1"/>
                </a:solidFill>
                <a:latin typeface="KaiTi" pitchFamily="49" charset="-122"/>
                <a:ea typeface="KaiTi" pitchFamily="49" charset="-122"/>
              </a:rPr>
              <a:t>第二世</a:t>
            </a:r>
            <a:r>
              <a:rPr lang="zh-TW" altLang="en-US" sz="2800" dirty="0">
                <a:solidFill>
                  <a:schemeClr val="bg1"/>
                </a:solidFill>
                <a:latin typeface="KaiTi" pitchFamily="49" charset="-122"/>
                <a:ea typeface="KaiTi" pitchFamily="49" charset="-122"/>
              </a:rPr>
              <a:t>紀</a:t>
            </a:r>
            <a:r>
              <a:rPr lang="en-US" sz="2800" dirty="0">
                <a:solidFill>
                  <a:schemeClr val="bg1"/>
                </a:solidFill>
                <a:latin typeface="KaiTi" pitchFamily="49" charset="-122"/>
                <a:ea typeface="KaiTi" pitchFamily="49" charset="-122"/>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76129" name="Picture 2" descr="Matt 26 Magdalen Fragments P64.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16238" y="1335088"/>
            <a:ext cx="6264275"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91623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78a</a:t>
            </a:r>
            <a:endParaRPr lang="en-US">
              <a:cs typeface="Arial" charset="0"/>
            </a:endParaRPr>
          </a:p>
        </p:txBody>
      </p:sp>
      <p:sp>
        <p:nvSpPr>
          <p:cNvPr id="176132" name="Rectangle 5"/>
          <p:cNvSpPr>
            <a:spLocks noGrp="1" noChangeArrowheads="1"/>
          </p:cNvSpPr>
          <p:nvPr>
            <p:ph type="title" idx="4294967295"/>
          </p:nvPr>
        </p:nvSpPr>
        <p:spPr>
          <a:xfrm>
            <a:off x="2843808" y="188913"/>
            <a:ext cx="5472112" cy="1076325"/>
          </a:xfrm>
          <a:solidFill>
            <a:schemeClr val="bg1"/>
          </a:solidFill>
        </p:spPr>
        <p:txBody>
          <a:bodyPr>
            <a:spAutoFit/>
          </a:bodyPr>
          <a:lstStyle/>
          <a:p>
            <a:pPr eaLnBrk="1" hangingPunct="1"/>
            <a:r>
              <a:rPr lang="zh-TW" altLang="en-US" sz="3200" b="1" dirty="0">
                <a:solidFill>
                  <a:srgbClr val="000000"/>
                </a:solidFill>
                <a:latin typeface="KaiTi" pitchFamily="49" charset="-122"/>
                <a:ea typeface="KaiTi" pitchFamily="49" charset="-122"/>
              </a:rPr>
              <a:t>外界</a:t>
            </a:r>
            <a:r>
              <a:rPr lang="zh-CN" altLang="en-US" sz="3200" b="1" dirty="0">
                <a:solidFill>
                  <a:srgbClr val="000000"/>
                </a:solidFill>
                <a:latin typeface="KaiTi" pitchFamily="49" charset="-122"/>
                <a:ea typeface="KaiTi" pitchFamily="49" charset="-122"/>
              </a:rPr>
              <a:t>指</a:t>
            </a:r>
            <a:r>
              <a:rPr lang="zh-TW" altLang="en-US" sz="3200" b="1" dirty="0">
                <a:solidFill>
                  <a:srgbClr val="000000"/>
                </a:solidFill>
                <a:latin typeface="KaiTi" pitchFamily="49" charset="-122"/>
                <a:ea typeface="KaiTi" pitchFamily="49" charset="-122"/>
              </a:rPr>
              <a:t>標</a:t>
            </a:r>
            <a:r>
              <a:rPr lang="en-US" sz="3200" b="1" dirty="0">
                <a:solidFill>
                  <a:srgbClr val="000000"/>
                </a:solidFill>
                <a:latin typeface="KaiTi" pitchFamily="49" charset="-122"/>
                <a:ea typeface="KaiTi" pitchFamily="49" charset="-122"/>
                <a:cs typeface="Arial" charset="0"/>
              </a:rPr>
              <a:t>#2: </a:t>
            </a:r>
            <a:br>
              <a:rPr lang="en-US" sz="3200" b="1" dirty="0">
                <a:solidFill>
                  <a:srgbClr val="000000"/>
                </a:solidFill>
                <a:latin typeface="KaiTi" pitchFamily="49" charset="-122"/>
                <a:ea typeface="KaiTi" pitchFamily="49" charset="-122"/>
                <a:cs typeface="Arial" charset="0"/>
              </a:rPr>
            </a:br>
            <a:r>
              <a:rPr lang="zh-TW" altLang="en-US" sz="3200" b="1" dirty="0">
                <a:solidFill>
                  <a:srgbClr val="000000"/>
                </a:solidFill>
                <a:latin typeface="KaiTi" pitchFamily="49" charset="-122"/>
                <a:ea typeface="KaiTi" pitchFamily="49" charset="-122"/>
                <a:cs typeface="Arial" charset="0"/>
              </a:rPr>
              <a:t>主後</a:t>
            </a:r>
            <a:r>
              <a:rPr lang="en-US" altLang="zh-CN" sz="3200" b="1" dirty="0">
                <a:solidFill>
                  <a:srgbClr val="000000"/>
                </a:solidFill>
                <a:latin typeface="KaiTi" pitchFamily="49" charset="-122"/>
                <a:ea typeface="KaiTi" pitchFamily="49" charset="-122"/>
                <a:cs typeface="Arial" charset="0"/>
              </a:rPr>
              <a:t>45</a:t>
            </a:r>
            <a:r>
              <a:rPr lang="zh-TW" altLang="en-US" sz="3200" b="1" dirty="0">
                <a:solidFill>
                  <a:srgbClr val="000000"/>
                </a:solidFill>
                <a:latin typeface="KaiTi" pitchFamily="49" charset="-122"/>
                <a:ea typeface="KaiTi" pitchFamily="49" charset="-122"/>
                <a:cs typeface="Arial" charset="0"/>
              </a:rPr>
              <a:t>年</a:t>
            </a:r>
            <a:r>
              <a:rPr lang="zh-CN" altLang="en-US" sz="3200" b="1" dirty="0">
                <a:solidFill>
                  <a:srgbClr val="000000"/>
                </a:solidFill>
                <a:latin typeface="KaiTi" pitchFamily="49" charset="-122"/>
                <a:ea typeface="KaiTi" pitchFamily="49" charset="-122"/>
                <a:cs typeface="Arial" charset="0"/>
              </a:rPr>
              <a:t>的</a:t>
            </a:r>
            <a:r>
              <a:rPr lang="en-US" sz="3200" b="1" dirty="0">
                <a:solidFill>
                  <a:srgbClr val="000000"/>
                </a:solidFill>
                <a:latin typeface="KaiTi" pitchFamily="49" charset="-122"/>
                <a:ea typeface="KaiTi" pitchFamily="49" charset="-122"/>
              </a:rPr>
              <a:t>古</a:t>
            </a:r>
            <a:r>
              <a:rPr lang="zh-TW" altLang="en-US" sz="3200" b="1" dirty="0">
                <a:solidFill>
                  <a:srgbClr val="000000"/>
                </a:solidFill>
                <a:latin typeface="KaiTi" pitchFamily="49" charset="-122"/>
                <a:ea typeface="KaiTi" pitchFamily="49" charset="-122"/>
              </a:rPr>
              <a:t>本手</a:t>
            </a:r>
            <a:r>
              <a:rPr lang="en-US" sz="3200" b="1" dirty="0">
                <a:solidFill>
                  <a:srgbClr val="000000"/>
                </a:solidFill>
                <a:latin typeface="KaiTi" pitchFamily="49" charset="-122"/>
                <a:ea typeface="KaiTi" pitchFamily="49" charset="-122"/>
              </a:rPr>
              <a:t>卷</a:t>
            </a:r>
            <a:endParaRPr lang="en-US" sz="3200" b="1" dirty="0">
              <a:solidFill>
                <a:srgbClr val="000000"/>
              </a:solidFill>
              <a:latin typeface="KaiTi" pitchFamily="49" charset="-122"/>
              <a:ea typeface="KaiTi" pitchFamily="49" charset="-122"/>
              <a:cs typeface="Arial" charset="0"/>
            </a:endParaRPr>
          </a:p>
        </p:txBody>
      </p:sp>
      <p:sp>
        <p:nvSpPr>
          <p:cNvPr id="2" name="Rounded Rectangular Callout 1"/>
          <p:cNvSpPr>
            <a:spLocks noChangeArrowheads="1"/>
          </p:cNvSpPr>
          <p:nvPr/>
        </p:nvSpPr>
        <p:spPr bwMode="auto">
          <a:xfrm>
            <a:off x="2987675" y="2565400"/>
            <a:ext cx="4824685" cy="3095625"/>
          </a:xfrm>
          <a:prstGeom prst="wedgeRoundRectCallout">
            <a:avLst>
              <a:gd name="adj1" fmla="val -88347"/>
              <a:gd name="adj2" fmla="val 37856"/>
              <a:gd name="adj3" fmla="val 16667"/>
            </a:avLst>
          </a:prstGeom>
          <a:solidFill>
            <a:schemeClr val="accent1"/>
          </a:solidFill>
          <a:ln w="9525">
            <a:solidFill>
              <a:schemeClr val="tx1"/>
            </a:solidFill>
            <a:round/>
            <a:headEnd/>
            <a:tailEnd/>
          </a:ln>
        </p:spPr>
        <p:txBody>
          <a:bodyPr/>
          <a:lstStyle/>
          <a:p>
            <a:pPr algn="ctr"/>
            <a:endParaRPr lang="en-US" b="1" dirty="0">
              <a:latin typeface="KaiTi" pitchFamily="49" charset="-122"/>
              <a:ea typeface="KaiTi" pitchFamily="49" charset="-122"/>
            </a:endParaRPr>
          </a:p>
          <a:p>
            <a:pPr algn="ctr"/>
            <a:r>
              <a:rPr lang="en-US" b="1" dirty="0">
                <a:latin typeface="KaiTi" pitchFamily="49" charset="-122"/>
                <a:ea typeface="KaiTi" pitchFamily="49" charset="-122"/>
              </a:rPr>
              <a:t>“</a:t>
            </a:r>
            <a:r>
              <a:rPr lang="zh-TW" altLang="en-US" dirty="0">
                <a:latin typeface="KaiTi" pitchFamily="49" charset="-122"/>
                <a:ea typeface="KaiTi" pitchFamily="49" charset="-122"/>
              </a:rPr>
              <a:t>莫德林</a:t>
            </a:r>
            <a:r>
              <a:rPr lang="zh-CN" altLang="en-US" dirty="0">
                <a:latin typeface="KaiTi" pitchFamily="49" charset="-122"/>
                <a:ea typeface="KaiTi" pitchFamily="49" charset="-122"/>
              </a:rPr>
              <a:t>粹</a:t>
            </a:r>
            <a:r>
              <a:rPr lang="zh-TW" altLang="en-US" dirty="0">
                <a:latin typeface="KaiTi" pitchFamily="49" charset="-122"/>
                <a:ea typeface="KaiTi" pitchFamily="49" charset="-122"/>
              </a:rPr>
              <a:t>片</a:t>
            </a:r>
            <a:r>
              <a:rPr lang="zh-CN" altLang="en-US" dirty="0">
                <a:latin typeface="KaiTi" pitchFamily="49" charset="-122"/>
                <a:ea typeface="KaiTi" pitchFamily="49" charset="-122"/>
              </a:rPr>
              <a:t>看</a:t>
            </a:r>
            <a:r>
              <a:rPr lang="zh-TW" altLang="en-US" dirty="0">
                <a:latin typeface="KaiTi" pitchFamily="49" charset="-122"/>
                <a:ea typeface="KaiTi" pitchFamily="49" charset="-122"/>
              </a:rPr>
              <a:t>來</a:t>
            </a:r>
            <a:r>
              <a:rPr lang="zh-CN" altLang="en-US" dirty="0">
                <a:latin typeface="KaiTi" pitchFamily="49" charset="-122"/>
                <a:ea typeface="KaiTi" pitchFamily="49" charset="-122"/>
              </a:rPr>
              <a:t>是</a:t>
            </a:r>
            <a:r>
              <a:rPr lang="zh-TW" altLang="en-US" dirty="0">
                <a:latin typeface="KaiTi" pitchFamily="49" charset="-122"/>
                <a:ea typeface="KaiTi" pitchFamily="49" charset="-122"/>
              </a:rPr>
              <a:t>屬於</a:t>
            </a:r>
            <a:r>
              <a:rPr lang="zh-CN" altLang="en-US" dirty="0">
                <a:latin typeface="KaiTi" pitchFamily="49" charset="-122"/>
                <a:ea typeface="KaiTi" pitchFamily="49" charset="-122"/>
              </a:rPr>
              <a:t>公元前一世</a:t>
            </a:r>
            <a:r>
              <a:rPr lang="zh-TW" altLang="en-US" dirty="0">
                <a:latin typeface="KaiTi" pitchFamily="49" charset="-122"/>
                <a:ea typeface="KaiTi" pitchFamily="49" charset="-122"/>
              </a:rPr>
              <a:t>紀</a:t>
            </a:r>
            <a:r>
              <a:rPr lang="zh-CN" altLang="en-US" dirty="0">
                <a:latin typeface="KaiTi" pitchFamily="49" charset="-122"/>
                <a:ea typeface="KaiTi" pitchFamily="49" charset="-122"/>
              </a:rPr>
              <a:t>的手</a:t>
            </a:r>
            <a:r>
              <a:rPr lang="zh-TW" altLang="en-US" dirty="0">
                <a:latin typeface="KaiTi" pitchFamily="49" charset="-122"/>
                <a:ea typeface="KaiTi" pitchFamily="49" charset="-122"/>
              </a:rPr>
              <a:t>寫風格</a:t>
            </a:r>
            <a:r>
              <a:rPr lang="zh-CN" altLang="en-US" dirty="0">
                <a:latin typeface="KaiTi" pitchFamily="49" charset="-122"/>
                <a:ea typeface="KaiTi" pitchFamily="49" charset="-122"/>
              </a:rPr>
              <a:t>。而在大</a:t>
            </a:r>
            <a:r>
              <a:rPr lang="zh-TW" altLang="en-US" dirty="0">
                <a:latin typeface="KaiTi" pitchFamily="49" charset="-122"/>
                <a:ea typeface="KaiTi" pitchFamily="49" charset="-122"/>
              </a:rPr>
              <a:t>約</a:t>
            </a:r>
            <a:r>
              <a:rPr lang="zh-CN" altLang="en-US" dirty="0">
                <a:latin typeface="KaiTi" pitchFamily="49" charset="-122"/>
                <a:ea typeface="KaiTi" pitchFamily="49" charset="-122"/>
              </a:rPr>
              <a:t>公元一世</a:t>
            </a:r>
            <a:r>
              <a:rPr lang="zh-TW" altLang="en-US" dirty="0">
                <a:latin typeface="KaiTi" pitchFamily="49" charset="-122"/>
                <a:ea typeface="KaiTi" pitchFamily="49" charset="-122"/>
              </a:rPr>
              <a:t>紀</a:t>
            </a:r>
            <a:r>
              <a:rPr lang="zh-CN" altLang="en-US" dirty="0">
                <a:latin typeface="KaiTi" pitchFamily="49" charset="-122"/>
                <a:ea typeface="KaiTi" pitchFamily="49" charset="-122"/>
              </a:rPr>
              <a:t>的中期逐</a:t>
            </a:r>
            <a:r>
              <a:rPr lang="zh-TW" altLang="en-US" dirty="0">
                <a:latin typeface="KaiTi" pitchFamily="49" charset="-122"/>
                <a:ea typeface="KaiTi" pitchFamily="49" charset="-122"/>
              </a:rPr>
              <a:t>漸</a:t>
            </a:r>
            <a:r>
              <a:rPr lang="zh-CN" altLang="en-US" dirty="0">
                <a:latin typeface="KaiTi" pitchFamily="49" charset="-122"/>
                <a:ea typeface="KaiTi" pitchFamily="49" charset="-122"/>
              </a:rPr>
              <a:t>地消失。</a:t>
            </a:r>
            <a:r>
              <a:rPr lang="en-US" b="1" dirty="0">
                <a:latin typeface="KaiTi" pitchFamily="49" charset="-122"/>
                <a:ea typeface="KaiTi" pitchFamily="49" charset="-122"/>
              </a:rPr>
              <a:t>”</a:t>
            </a:r>
          </a:p>
          <a:p>
            <a:pPr algn="ctr"/>
            <a:r>
              <a:rPr lang="en-US" b="1" dirty="0">
                <a:latin typeface="KaiTi" pitchFamily="49" charset="-122"/>
                <a:ea typeface="KaiTi" pitchFamily="49" charset="-122"/>
              </a:rPr>
              <a:t> </a:t>
            </a:r>
            <a:br>
              <a:rPr lang="en-US" b="1" dirty="0">
                <a:latin typeface="KaiTi" pitchFamily="49" charset="-122"/>
                <a:ea typeface="KaiTi" pitchFamily="49" charset="-122"/>
              </a:rPr>
            </a:br>
            <a:r>
              <a:rPr lang="en-US" b="1" dirty="0">
                <a:latin typeface="KaiTi" pitchFamily="49" charset="-122"/>
                <a:ea typeface="KaiTi" pitchFamily="49" charset="-122"/>
              </a:rPr>
              <a:t>(Dr. </a:t>
            </a:r>
            <a:r>
              <a:rPr lang="en-US" b="1" dirty="0" err="1">
                <a:latin typeface="KaiTi" pitchFamily="49" charset="-122"/>
                <a:ea typeface="KaiTi" pitchFamily="49" charset="-122"/>
              </a:rPr>
              <a:t>Carsten</a:t>
            </a:r>
            <a:r>
              <a:rPr lang="en-US" b="1" dirty="0">
                <a:latin typeface="KaiTi" pitchFamily="49" charset="-122"/>
                <a:ea typeface="KaiTi" pitchFamily="49" charset="-122"/>
              </a:rPr>
              <a:t> </a:t>
            </a:r>
            <a:r>
              <a:rPr lang="en-US" b="1" dirty="0" err="1">
                <a:latin typeface="KaiTi" pitchFamily="49" charset="-122"/>
                <a:ea typeface="KaiTi" pitchFamily="49" charset="-122"/>
              </a:rPr>
              <a:t>Thiede</a:t>
            </a:r>
            <a:r>
              <a:rPr lang="en-US" b="1" dirty="0">
                <a:latin typeface="KaiTi" pitchFamily="49" charset="-122"/>
                <a:ea typeface="KaiTi" pitchFamily="49" charset="-122"/>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1200150"/>
          </a:xfrm>
          <a:solidFill>
            <a:schemeClr val="bg1"/>
          </a:solidFill>
        </p:spPr>
        <p:txBody>
          <a:bodyPr anchor="t">
            <a:spAutoFit/>
          </a:bodyPr>
          <a:lstStyle/>
          <a:p>
            <a:pPr eaLnBrk="1" hangingPunct="1">
              <a:defRPr/>
            </a:pPr>
            <a:r>
              <a:rPr lang="zh-TW" altLang="en-US" sz="3600" b="1" dirty="0">
                <a:solidFill>
                  <a:srgbClr val="000000"/>
                </a:solidFill>
                <a:latin typeface="KaiTi" pitchFamily="49" charset="-122"/>
                <a:ea typeface="KaiTi" pitchFamily="49" charset="-122"/>
              </a:rPr>
              <a:t>外界</a:t>
            </a:r>
            <a:r>
              <a:rPr lang="zh-CN" altLang="en-US" sz="3600" b="1" dirty="0">
                <a:solidFill>
                  <a:srgbClr val="000000"/>
                </a:solidFill>
                <a:latin typeface="KaiTi" pitchFamily="49" charset="-122"/>
                <a:ea typeface="KaiTi" pitchFamily="49" charset="-122"/>
              </a:rPr>
              <a:t>指</a:t>
            </a:r>
            <a:r>
              <a:rPr lang="zh-TW" altLang="en-US" sz="3600" b="1" dirty="0">
                <a:solidFill>
                  <a:srgbClr val="000000"/>
                </a:solidFill>
                <a:latin typeface="KaiTi" pitchFamily="49" charset="-122"/>
                <a:ea typeface="KaiTi" pitchFamily="49" charset="-122"/>
              </a:rPr>
              <a:t>標</a:t>
            </a:r>
            <a:r>
              <a:rPr lang="en-US" sz="3600" b="1" dirty="0">
                <a:solidFill>
                  <a:srgbClr val="000000"/>
                </a:solidFill>
                <a:latin typeface="KaiTi" pitchFamily="49" charset="-122"/>
                <a:ea typeface="KaiTi" pitchFamily="49" charset="-122"/>
                <a:cs typeface="Arial"/>
              </a:rPr>
              <a:t>#3: </a:t>
            </a:r>
            <a:br>
              <a:rPr lang="en-US" sz="3600" b="1" dirty="0">
                <a:solidFill>
                  <a:srgbClr val="000000"/>
                </a:solidFill>
                <a:latin typeface="KaiTi" pitchFamily="49" charset="-122"/>
                <a:ea typeface="KaiTi" pitchFamily="49" charset="-122"/>
                <a:cs typeface="Arial"/>
              </a:rPr>
            </a:br>
            <a:r>
              <a:rPr lang="zh-CN" altLang="en-US" sz="3600" b="1" dirty="0">
                <a:solidFill>
                  <a:srgbClr val="000000"/>
                </a:solidFill>
                <a:latin typeface="KaiTi" pitchFamily="49" charset="-122"/>
                <a:ea typeface="KaiTi" pitchFamily="49" charset="-122"/>
                <a:cs typeface="Arial"/>
              </a:rPr>
              <a:t>在新</a:t>
            </a:r>
            <a:r>
              <a:rPr lang="zh-TW" altLang="en-US" sz="3600" b="1" dirty="0">
                <a:solidFill>
                  <a:srgbClr val="000000"/>
                </a:solidFill>
                <a:latin typeface="KaiTi" pitchFamily="49" charset="-122"/>
                <a:ea typeface="KaiTi" pitchFamily="49" charset="-122"/>
                <a:cs typeface="Arial"/>
              </a:rPr>
              <a:t>約</a:t>
            </a:r>
            <a:r>
              <a:rPr lang="zh-CN" altLang="en-US" sz="3600" b="1" dirty="0">
                <a:solidFill>
                  <a:srgbClr val="000000"/>
                </a:solidFill>
                <a:latin typeface="KaiTi" pitchFamily="49" charset="-122"/>
                <a:ea typeface="KaiTi" pitchFamily="49" charset="-122"/>
                <a:cs typeface="Arial"/>
              </a:rPr>
              <a:t>的第一排位</a:t>
            </a:r>
            <a:endParaRPr lang="en-US" sz="4000" b="1" dirty="0">
              <a:solidFill>
                <a:srgbClr val="000000"/>
              </a:solidFill>
              <a:effectLst>
                <a:outerShdw blurRad="38100" dist="38100" dir="2700000" algn="tl">
                  <a:srgbClr val="000000"/>
                </a:outerShdw>
              </a:effectLst>
              <a:latin typeface="KaiTi" pitchFamily="49" charset="-122"/>
              <a:ea typeface="KaiTi" pitchFamily="49" charset="-122"/>
              <a:cs typeface="Arial"/>
            </a:endParaRPr>
          </a:p>
        </p:txBody>
      </p:sp>
      <p:sp>
        <p:nvSpPr>
          <p:cNvPr id="180226" name="Text Box 2"/>
          <p:cNvSpPr txBox="1">
            <a:spLocks noChangeArrowheads="1"/>
          </p:cNvSpPr>
          <p:nvPr/>
        </p:nvSpPr>
        <p:spPr bwMode="auto">
          <a:xfrm rot="16200000">
            <a:off x="6152213" y="2066449"/>
            <a:ext cx="1217000" cy="400110"/>
          </a:xfrm>
          <a:prstGeom prst="rect">
            <a:avLst/>
          </a:prstGeom>
          <a:solidFill>
            <a:srgbClr val="FFFF00"/>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dirty="0">
                <a:latin typeface="KaiTi" pitchFamily="49" charset="-122"/>
                <a:ea typeface="KaiTi" pitchFamily="49" charset="-122"/>
                <a:cs typeface="Arial" charset="0"/>
              </a:rPr>
              <a:t>使徒行</a:t>
            </a:r>
            <a:r>
              <a:rPr lang="zh-TW" altLang="en-US" sz="2000" b="1" dirty="0">
                <a:latin typeface="KaiTi" pitchFamily="49" charset="-122"/>
                <a:ea typeface="KaiTi" pitchFamily="49" charset="-122"/>
                <a:cs typeface="Arial" charset="0"/>
              </a:rPr>
              <a:t>傳</a:t>
            </a:r>
            <a:endParaRPr lang="en-US" sz="2000" b="1" dirty="0">
              <a:latin typeface="KaiTi" pitchFamily="49" charset="-122"/>
              <a:ea typeface="KaiTi" pitchFamily="49" charset="-122"/>
              <a:cs typeface="Arial" charset="0"/>
            </a:endParaRPr>
          </a:p>
        </p:txBody>
      </p:sp>
      <p:grpSp>
        <p:nvGrpSpPr>
          <p:cNvPr id="180227" name="Group 4"/>
          <p:cNvGrpSpPr>
            <a:grpSpLocks/>
          </p:cNvGrpSpPr>
          <p:nvPr/>
        </p:nvGrpSpPr>
        <p:grpSpPr bwMode="auto">
          <a:xfrm>
            <a:off x="107504" y="1556222"/>
            <a:ext cx="2508250" cy="1323978"/>
            <a:chOff x="60" y="721"/>
            <a:chExt cx="1580" cy="834"/>
          </a:xfrm>
        </p:grpSpPr>
        <p:sp>
          <p:nvSpPr>
            <p:cNvPr id="180246" name="Text Box 5"/>
            <p:cNvSpPr txBox="1">
              <a:spLocks noChangeArrowheads="1"/>
            </p:cNvSpPr>
            <p:nvPr/>
          </p:nvSpPr>
          <p:spPr bwMode="auto">
            <a:xfrm>
              <a:off x="60"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cs typeface="Arial" charset="0"/>
                </a:rPr>
                <a:t>馬</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太</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180247" name="Text Box 6"/>
            <p:cNvSpPr txBox="1">
              <a:spLocks noChangeArrowheads="1"/>
            </p:cNvSpPr>
            <p:nvPr/>
          </p:nvSpPr>
          <p:spPr bwMode="auto">
            <a:xfrm>
              <a:off x="491"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cs typeface="Arial" charset="0"/>
                </a:rPr>
                <a:t>馬</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可</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180248" name="Text Box 7"/>
            <p:cNvSpPr txBox="1">
              <a:spLocks noChangeArrowheads="1"/>
            </p:cNvSpPr>
            <p:nvPr/>
          </p:nvSpPr>
          <p:spPr bwMode="auto">
            <a:xfrm>
              <a:off x="933"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dirty="0">
                  <a:latin typeface="KaiTi" pitchFamily="49" charset="-122"/>
                  <a:ea typeface="KaiTi" pitchFamily="49" charset="-122"/>
                  <a:cs typeface="Arial" charset="0"/>
                </a:rPr>
                <a:t>路</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加</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180249" name="Text Box 8"/>
            <p:cNvSpPr txBox="1">
              <a:spLocks noChangeArrowheads="1"/>
            </p:cNvSpPr>
            <p:nvPr/>
          </p:nvSpPr>
          <p:spPr bwMode="auto">
            <a:xfrm>
              <a:off x="1361"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cs typeface="Arial" charset="0"/>
                </a:rPr>
                <a:t>約</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翰</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grpSp>
      <p:sp>
        <p:nvSpPr>
          <p:cNvPr id="180228" name="Text Box 9"/>
          <p:cNvSpPr txBox="1">
            <a:spLocks noChangeArrowheads="1"/>
          </p:cNvSpPr>
          <p:nvPr/>
        </p:nvSpPr>
        <p:spPr bwMode="auto">
          <a:xfrm>
            <a:off x="899592" y="1156682"/>
            <a:ext cx="9541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chemeClr val="bg1"/>
                </a:solidFill>
                <a:latin typeface="KaiTi" pitchFamily="49" charset="-122"/>
                <a:ea typeface="KaiTi" pitchFamily="49" charset="-122"/>
              </a:rPr>
              <a:t>四福音</a:t>
            </a:r>
            <a:endParaRPr lang="en-US" sz="2200" b="1" dirty="0">
              <a:solidFill>
                <a:schemeClr val="bg1"/>
              </a:solidFill>
              <a:latin typeface="KaiTi" pitchFamily="49" charset="-122"/>
              <a:ea typeface="KaiTi" pitchFamily="49" charset="-122"/>
              <a:cs typeface="Arial" charset="0"/>
            </a:endParaRPr>
          </a:p>
        </p:txBody>
      </p:sp>
      <p:sp>
        <p:nvSpPr>
          <p:cNvPr id="180229" name="Text Box 10"/>
          <p:cNvSpPr txBox="1">
            <a:spLocks noChangeArrowheads="1"/>
          </p:cNvSpPr>
          <p:nvPr/>
        </p:nvSpPr>
        <p:spPr bwMode="auto">
          <a:xfrm>
            <a:off x="5990803" y="1156682"/>
            <a:ext cx="153352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200" b="1" dirty="0">
                <a:solidFill>
                  <a:srgbClr val="FFFFFF"/>
                </a:solidFill>
                <a:latin typeface="KaiTi" pitchFamily="49" charset="-122"/>
                <a:ea typeface="KaiTi" pitchFamily="49" charset="-122"/>
                <a:cs typeface="Arial" charset="0"/>
              </a:rPr>
              <a:t>新</a:t>
            </a:r>
            <a:r>
              <a:rPr lang="zh-TW" altLang="en-US" sz="2200" b="1" dirty="0">
                <a:solidFill>
                  <a:srgbClr val="FFFFFF"/>
                </a:solidFill>
                <a:latin typeface="KaiTi" pitchFamily="49" charset="-122"/>
                <a:ea typeface="KaiTi" pitchFamily="49" charset="-122"/>
                <a:cs typeface="Arial" charset="0"/>
              </a:rPr>
              <a:t>約歷</a:t>
            </a:r>
            <a:r>
              <a:rPr lang="zh-CN" altLang="en-US" sz="2200" b="1" dirty="0">
                <a:solidFill>
                  <a:srgbClr val="FFFFFF"/>
                </a:solidFill>
                <a:latin typeface="KaiTi" pitchFamily="49" charset="-122"/>
                <a:ea typeface="KaiTi" pitchFamily="49" charset="-122"/>
                <a:cs typeface="Arial" charset="0"/>
              </a:rPr>
              <a:t>史</a:t>
            </a:r>
            <a:endParaRPr lang="en-US" sz="2200" b="1" dirty="0">
              <a:solidFill>
                <a:srgbClr val="FFFFFF"/>
              </a:solidFill>
              <a:latin typeface="KaiTi" pitchFamily="49" charset="-122"/>
              <a:ea typeface="KaiTi" pitchFamily="49" charset="-122"/>
              <a:cs typeface="Arial" charset="0"/>
            </a:endParaRPr>
          </a:p>
        </p:txBody>
      </p:sp>
      <p:sp>
        <p:nvSpPr>
          <p:cNvPr id="180230" name="Text Box 11"/>
          <p:cNvSpPr txBox="1">
            <a:spLocks noChangeArrowheads="1"/>
          </p:cNvSpPr>
          <p:nvPr/>
        </p:nvSpPr>
        <p:spPr bwMode="auto">
          <a:xfrm>
            <a:off x="1331913" y="2786063"/>
            <a:ext cx="42672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200" b="1" dirty="0">
                <a:solidFill>
                  <a:srgbClr val="FFFFFF"/>
                </a:solidFill>
                <a:latin typeface="KaiTi" pitchFamily="49" charset="-122"/>
                <a:ea typeface="KaiTi" pitchFamily="49" charset="-122"/>
                <a:cs typeface="Arial" charset="0"/>
              </a:rPr>
              <a:t>保</a:t>
            </a:r>
            <a:r>
              <a:rPr lang="zh-TW" altLang="en-US" sz="2200" b="1" dirty="0">
                <a:solidFill>
                  <a:srgbClr val="FFFFFF"/>
                </a:solidFill>
                <a:latin typeface="KaiTi" pitchFamily="49" charset="-122"/>
                <a:ea typeface="KaiTi" pitchFamily="49" charset="-122"/>
                <a:cs typeface="Arial" charset="0"/>
              </a:rPr>
              <a:t>羅書</a:t>
            </a:r>
            <a:r>
              <a:rPr lang="zh-CN" altLang="en-US" sz="2200" b="1" dirty="0">
                <a:solidFill>
                  <a:srgbClr val="FFFFFF"/>
                </a:solidFill>
                <a:latin typeface="KaiTi" pitchFamily="49" charset="-122"/>
                <a:ea typeface="KaiTi" pitchFamily="49" charset="-122"/>
                <a:cs typeface="Arial" charset="0"/>
              </a:rPr>
              <a:t>信</a:t>
            </a:r>
            <a:endParaRPr lang="en-US" sz="2200" b="1" dirty="0">
              <a:solidFill>
                <a:srgbClr val="FFFFFF"/>
              </a:solidFill>
              <a:latin typeface="KaiTi" pitchFamily="49" charset="-122"/>
              <a:ea typeface="KaiTi" pitchFamily="49" charset="-122"/>
              <a:cs typeface="Arial" charset="0"/>
            </a:endParaRPr>
          </a:p>
        </p:txBody>
      </p:sp>
      <p:grpSp>
        <p:nvGrpSpPr>
          <p:cNvPr id="3" name="Group 12"/>
          <p:cNvGrpSpPr>
            <a:grpSpLocks/>
          </p:cNvGrpSpPr>
          <p:nvPr/>
        </p:nvGrpSpPr>
        <p:grpSpPr bwMode="auto">
          <a:xfrm>
            <a:off x="467544" y="2492570"/>
            <a:ext cx="8401051" cy="2246316"/>
            <a:chOff x="249" y="1412"/>
            <a:chExt cx="5292" cy="1415"/>
          </a:xfrm>
          <a:solidFill>
            <a:srgbClr val="CCFFCC"/>
          </a:solidFill>
        </p:grpSpPr>
        <p:sp>
          <p:nvSpPr>
            <p:cNvPr id="18454" name="Text Box 13"/>
            <p:cNvSpPr txBox="1">
              <a:spLocks noChangeArrowheads="1"/>
            </p:cNvSpPr>
            <p:nvPr/>
          </p:nvSpPr>
          <p:spPr bwMode="auto">
            <a:xfrm>
              <a:off x="249" y="2187"/>
              <a:ext cx="277" cy="640"/>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羅</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馬</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55" name="Text Box 14"/>
            <p:cNvSpPr txBox="1">
              <a:spLocks noChangeArrowheads="1"/>
            </p:cNvSpPr>
            <p:nvPr/>
          </p:nvSpPr>
          <p:spPr bwMode="auto">
            <a:xfrm>
              <a:off x="612" y="1799"/>
              <a:ext cx="267" cy="1028"/>
            </a:xfrm>
            <a:prstGeom prst="rect">
              <a:avLst/>
            </a:prstGeom>
            <a:grpFill/>
            <a:ln w="12700">
              <a:solidFill>
                <a:schemeClr val="tx1"/>
              </a:solidFill>
              <a:miter lim="800000"/>
              <a:headEnd/>
              <a:tailEnd/>
            </a:ln>
          </p:spPr>
          <p:txBody>
            <a:bodyPr wrap="square">
              <a:spAutoFit/>
            </a:bodyPr>
            <a:lstStyle/>
            <a:p>
              <a:pPr>
                <a:defRPr/>
              </a:pPr>
              <a:r>
                <a:rPr lang="zh-TW" altLang="en-US" sz="2000" b="1" dirty="0">
                  <a:latin typeface="KaiTi" pitchFamily="49" charset="-122"/>
                  <a:ea typeface="KaiTi" pitchFamily="49" charset="-122"/>
                </a:rPr>
                <a:t>哥</a:t>
              </a:r>
              <a:r>
                <a:rPr lang="ja-JP" altLang="en-US" sz="2000" b="1" dirty="0">
                  <a:latin typeface="KaiTi" pitchFamily="49" charset="-122"/>
                  <a:ea typeface="KaiTi" pitchFamily="49" charset="-122"/>
                </a:rPr>
                <a:t>林多前書</a:t>
              </a:r>
              <a:endParaRPr lang="en-US" sz="2000" b="1" dirty="0">
                <a:latin typeface="KaiTi" pitchFamily="49" charset="-122"/>
                <a:ea typeface="KaiTi" pitchFamily="49" charset="-122"/>
                <a:cs typeface="Arial"/>
              </a:endParaRPr>
            </a:p>
          </p:txBody>
        </p:sp>
        <p:sp>
          <p:nvSpPr>
            <p:cNvPr id="18456" name="Text Box 15"/>
            <p:cNvSpPr txBox="1">
              <a:spLocks noChangeArrowheads="1"/>
            </p:cNvSpPr>
            <p:nvPr/>
          </p:nvSpPr>
          <p:spPr bwMode="auto">
            <a:xfrm flipH="1">
              <a:off x="1020" y="1799"/>
              <a:ext cx="272" cy="1028"/>
            </a:xfrm>
            <a:prstGeom prst="rect">
              <a:avLst/>
            </a:prstGeom>
            <a:grpFill/>
            <a:ln w="12700">
              <a:solidFill>
                <a:schemeClr val="tx1"/>
              </a:solidFill>
              <a:miter lim="800000"/>
              <a:headEnd/>
              <a:tailEnd/>
            </a:ln>
          </p:spPr>
          <p:txBody>
            <a:bodyPr wrap="square">
              <a:spAutoFit/>
            </a:bodyPr>
            <a:lstStyle/>
            <a:p>
              <a:pPr>
                <a:defRPr/>
              </a:pPr>
              <a:r>
                <a:rPr lang="zh-TW" altLang="en-US" sz="2000" b="1" dirty="0">
                  <a:latin typeface="KaiTi" pitchFamily="49" charset="-122"/>
                  <a:ea typeface="KaiTi" pitchFamily="49" charset="-122"/>
                </a:rPr>
                <a:t>哥</a:t>
              </a:r>
              <a:r>
                <a:rPr lang="ja-JP" altLang="en-US" sz="2000" b="1" dirty="0">
                  <a:latin typeface="KaiTi" pitchFamily="49" charset="-122"/>
                  <a:ea typeface="KaiTi" pitchFamily="49" charset="-122"/>
                </a:rPr>
                <a:t>林</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多後</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書</a:t>
              </a:r>
            </a:p>
          </p:txBody>
        </p:sp>
        <p:sp>
          <p:nvSpPr>
            <p:cNvPr id="18457" name="Text Box 16"/>
            <p:cNvSpPr txBox="1">
              <a:spLocks noChangeArrowheads="1"/>
            </p:cNvSpPr>
            <p:nvPr/>
          </p:nvSpPr>
          <p:spPr bwMode="auto">
            <a:xfrm>
              <a:off x="1474" y="1993"/>
              <a:ext cx="278" cy="834"/>
            </a:xfrm>
            <a:prstGeom prst="rect">
              <a:avLst/>
            </a:prstGeom>
            <a:grpFill/>
            <a:ln w="12700">
              <a:solidFill>
                <a:schemeClr val="tx1"/>
              </a:solidFill>
              <a:miter lim="800000"/>
              <a:headEnd/>
              <a:tailEnd/>
            </a:ln>
          </p:spPr>
          <p:txBody>
            <a:bodyPr wrap="none">
              <a:spAutoFit/>
            </a:bodyPr>
            <a:lstStyle/>
            <a:p>
              <a:pPr>
                <a:defRPr/>
              </a:pPr>
              <a:r>
                <a:rPr lang="zh-CHT" altLang="en-US" sz="2000" b="1" dirty="0">
                  <a:latin typeface="KaiTi" pitchFamily="49" charset="-122"/>
                  <a:ea typeface="KaiTi" pitchFamily="49" charset="-122"/>
                </a:rPr>
                <a:t>加</a:t>
              </a:r>
              <a:endParaRPr lang="en-US" altLang="zh-CHT" sz="2000" b="1" dirty="0">
                <a:latin typeface="KaiTi" pitchFamily="49" charset="-122"/>
                <a:ea typeface="KaiTi" pitchFamily="49" charset="-122"/>
              </a:endParaRPr>
            </a:p>
            <a:p>
              <a:pPr>
                <a:defRPr/>
              </a:pPr>
              <a:r>
                <a:rPr lang="zh-CHT" altLang="en-US" sz="2000" b="1" dirty="0">
                  <a:latin typeface="KaiTi" pitchFamily="49" charset="-122"/>
                  <a:ea typeface="KaiTi" pitchFamily="49" charset="-122"/>
                </a:rPr>
                <a:t>拉</a:t>
              </a:r>
              <a:endParaRPr lang="en-US" altLang="zh-CHT" sz="2000" b="1" dirty="0">
                <a:latin typeface="KaiTi" pitchFamily="49" charset="-122"/>
                <a:ea typeface="KaiTi" pitchFamily="49" charset="-122"/>
              </a:endParaRPr>
            </a:p>
            <a:p>
              <a:pPr>
                <a:defRPr/>
              </a:pPr>
              <a:r>
                <a:rPr lang="zh-CHT" altLang="en-US" sz="2000" b="1" dirty="0">
                  <a:latin typeface="KaiTi" pitchFamily="49" charset="-122"/>
                  <a:ea typeface="KaiTi" pitchFamily="49" charset="-122"/>
                </a:rPr>
                <a:t>太</a:t>
              </a:r>
              <a:endParaRPr lang="en-US" altLang="zh-CHT" sz="2000" b="1" dirty="0">
                <a:latin typeface="KaiTi" pitchFamily="49" charset="-122"/>
                <a:ea typeface="KaiTi" pitchFamily="49" charset="-122"/>
              </a:endParaRPr>
            </a:p>
            <a:p>
              <a:pPr>
                <a:defRPr/>
              </a:pPr>
              <a:r>
                <a:rPr lang="zh-CHT"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58" name="Text Box 17"/>
            <p:cNvSpPr txBox="1">
              <a:spLocks noChangeArrowheads="1"/>
            </p:cNvSpPr>
            <p:nvPr/>
          </p:nvSpPr>
          <p:spPr bwMode="auto">
            <a:xfrm>
              <a:off x="1882" y="1993"/>
              <a:ext cx="278" cy="834"/>
            </a:xfrm>
            <a:prstGeom prst="rect">
              <a:avLst/>
            </a:prstGeom>
            <a:grpFill/>
            <a:ln w="12700">
              <a:solidFill>
                <a:schemeClr val="tx1"/>
              </a:solidFill>
              <a:miter lim="800000"/>
              <a:headEnd/>
              <a:tailEnd/>
            </a:ln>
          </p:spPr>
          <p:txBody>
            <a:bodyPr wrap="none">
              <a:spAutoFit/>
            </a:bodyPr>
            <a:lstStyle/>
            <a:p>
              <a:pPr>
                <a:defRPr/>
              </a:pPr>
              <a:r>
                <a:rPr lang="zh-CHT" altLang="en-US" sz="2000" b="1" dirty="0">
                  <a:latin typeface="KaiTi" pitchFamily="49" charset="-122"/>
                  <a:ea typeface="KaiTi" pitchFamily="49" charset="-122"/>
                </a:rPr>
                <a:t>以</a:t>
              </a:r>
              <a:endParaRPr lang="en-US" altLang="zh-CHT" sz="2000" b="1" dirty="0">
                <a:latin typeface="KaiTi" pitchFamily="49" charset="-122"/>
                <a:ea typeface="KaiTi" pitchFamily="49" charset="-122"/>
              </a:endParaRPr>
            </a:p>
            <a:p>
              <a:pPr>
                <a:defRPr/>
              </a:pPr>
              <a:r>
                <a:rPr lang="zh-CHT" altLang="en-US" sz="2000" b="1" dirty="0">
                  <a:latin typeface="KaiTi" pitchFamily="49" charset="-122"/>
                  <a:ea typeface="KaiTi" pitchFamily="49" charset="-122"/>
                </a:rPr>
                <a:t>弗</a:t>
              </a:r>
              <a:endParaRPr lang="en-US" altLang="zh-CHT" sz="2000" b="1" dirty="0">
                <a:latin typeface="KaiTi" pitchFamily="49" charset="-122"/>
                <a:ea typeface="KaiTi" pitchFamily="49" charset="-122"/>
              </a:endParaRPr>
            </a:p>
            <a:p>
              <a:pPr>
                <a:defRPr/>
              </a:pPr>
              <a:r>
                <a:rPr lang="zh-CHT" altLang="en-US" sz="2000" b="1" dirty="0">
                  <a:latin typeface="KaiTi" pitchFamily="49" charset="-122"/>
                  <a:ea typeface="KaiTi" pitchFamily="49" charset="-122"/>
                </a:rPr>
                <a:t>所</a:t>
              </a:r>
              <a:endParaRPr lang="en-US" altLang="zh-CHT" sz="2000" b="1" dirty="0">
                <a:latin typeface="KaiTi" pitchFamily="49" charset="-122"/>
                <a:ea typeface="KaiTi" pitchFamily="49" charset="-122"/>
              </a:endParaRPr>
            </a:p>
            <a:p>
              <a:pPr>
                <a:defRPr/>
              </a:pPr>
              <a:r>
                <a:rPr lang="zh-CHT"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59" name="Text Box 18"/>
            <p:cNvSpPr txBox="1">
              <a:spLocks noChangeArrowheads="1"/>
            </p:cNvSpPr>
            <p:nvPr/>
          </p:nvSpPr>
          <p:spPr bwMode="auto">
            <a:xfrm>
              <a:off x="2245" y="1993"/>
              <a:ext cx="278" cy="834"/>
            </a:xfrm>
            <a:prstGeom prst="rect">
              <a:avLst/>
            </a:prstGeom>
            <a:grpFill/>
            <a:ln w="12700">
              <a:solidFill>
                <a:schemeClr val="tx1"/>
              </a:solidFill>
              <a:miter lim="800000"/>
              <a:headEnd/>
              <a:tailEnd/>
            </a:ln>
          </p:spPr>
          <p:txBody>
            <a:bodyPr wrap="none">
              <a:spAutoFit/>
            </a:bodyPr>
            <a:lstStyle/>
            <a:p>
              <a:pPr>
                <a:defRPr/>
              </a:pPr>
              <a:r>
                <a:rPr lang="ja-JP" altLang="en-US" sz="2000" b="1" dirty="0">
                  <a:latin typeface="KaiTi" pitchFamily="49" charset="-122"/>
                  <a:ea typeface="KaiTi" pitchFamily="49" charset="-122"/>
                </a:rPr>
                <a:t>腓</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立</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比</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60" name="Text Box 19"/>
            <p:cNvSpPr txBox="1">
              <a:spLocks noChangeArrowheads="1"/>
            </p:cNvSpPr>
            <p:nvPr/>
          </p:nvSpPr>
          <p:spPr bwMode="auto">
            <a:xfrm>
              <a:off x="2653" y="1993"/>
              <a:ext cx="272" cy="834"/>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歌羅</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西書</a:t>
              </a:r>
              <a:endParaRPr lang="en-US" sz="2000" b="1" dirty="0">
                <a:latin typeface="KaiTi" pitchFamily="49" charset="-122"/>
                <a:ea typeface="KaiTi" pitchFamily="49" charset="-122"/>
                <a:cs typeface="Arial"/>
              </a:endParaRPr>
            </a:p>
          </p:txBody>
        </p:sp>
        <p:sp>
          <p:nvSpPr>
            <p:cNvPr id="18461" name="Text Box 20"/>
            <p:cNvSpPr txBox="1">
              <a:spLocks noChangeArrowheads="1"/>
            </p:cNvSpPr>
            <p:nvPr/>
          </p:nvSpPr>
          <p:spPr bwMode="auto">
            <a:xfrm>
              <a:off x="3107" y="1412"/>
              <a:ext cx="272" cy="1415"/>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帖</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撒</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羅</a:t>
              </a:r>
              <a:endParaRPr lang="en-US" altLang="ja-JP"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尼</a:t>
              </a:r>
              <a:endParaRPr lang="en-US" altLang="zh-TW"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迦</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62" name="Text Box 21"/>
            <p:cNvSpPr txBox="1">
              <a:spLocks noChangeArrowheads="1"/>
            </p:cNvSpPr>
            <p:nvPr/>
          </p:nvSpPr>
          <p:spPr bwMode="auto">
            <a:xfrm>
              <a:off x="3560" y="1412"/>
              <a:ext cx="270" cy="1415"/>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帖撒羅尼迦後書</a:t>
              </a:r>
              <a:endParaRPr lang="en-US" sz="2000" b="1" dirty="0">
                <a:latin typeface="KaiTi" pitchFamily="49" charset="-122"/>
                <a:ea typeface="KaiTi" pitchFamily="49" charset="-122"/>
                <a:cs typeface="Arial"/>
              </a:endParaRPr>
            </a:p>
          </p:txBody>
        </p:sp>
        <p:sp>
          <p:nvSpPr>
            <p:cNvPr id="18463" name="Text Box 22"/>
            <p:cNvSpPr txBox="1">
              <a:spLocks noChangeArrowheads="1"/>
            </p:cNvSpPr>
            <p:nvPr/>
          </p:nvSpPr>
          <p:spPr bwMode="auto">
            <a:xfrm>
              <a:off x="4014" y="1799"/>
              <a:ext cx="278" cy="1028"/>
            </a:xfrm>
            <a:prstGeom prst="rect">
              <a:avLst/>
            </a:prstGeom>
            <a:grpFill/>
            <a:ln w="12700">
              <a:solidFill>
                <a:schemeClr val="tx1"/>
              </a:solidFill>
              <a:miter lim="800000"/>
              <a:headEnd/>
              <a:tailEnd/>
            </a:ln>
          </p:spPr>
          <p:txBody>
            <a:bodyPr wrap="none">
              <a:spAutoFit/>
            </a:bodyPr>
            <a:lstStyle/>
            <a:p>
              <a:pPr>
                <a:defRPr/>
              </a:pPr>
              <a:r>
                <a:rPr lang="ja-JP" altLang="en-US" sz="2000" b="1" dirty="0">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摩</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太</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64" name="Text Box 23"/>
            <p:cNvSpPr txBox="1">
              <a:spLocks noChangeArrowheads="1"/>
            </p:cNvSpPr>
            <p:nvPr/>
          </p:nvSpPr>
          <p:spPr bwMode="auto">
            <a:xfrm>
              <a:off x="4422" y="1799"/>
              <a:ext cx="284" cy="1028"/>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提 </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摩</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太</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後</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65" name="Text Box 24"/>
            <p:cNvSpPr txBox="1">
              <a:spLocks noChangeArrowheads="1"/>
            </p:cNvSpPr>
            <p:nvPr/>
          </p:nvSpPr>
          <p:spPr bwMode="auto">
            <a:xfrm>
              <a:off x="4876" y="2187"/>
              <a:ext cx="272" cy="640"/>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多</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a:endParaRPr>
            </a:p>
          </p:txBody>
        </p:sp>
        <p:sp>
          <p:nvSpPr>
            <p:cNvPr id="18466" name="Text Box 25"/>
            <p:cNvSpPr txBox="1">
              <a:spLocks noChangeArrowheads="1"/>
            </p:cNvSpPr>
            <p:nvPr/>
          </p:nvSpPr>
          <p:spPr bwMode="auto">
            <a:xfrm>
              <a:off x="5284" y="2187"/>
              <a:ext cx="257" cy="640"/>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腓利書</a:t>
              </a:r>
              <a:endParaRPr lang="en-US" sz="2000" b="1" dirty="0">
                <a:latin typeface="KaiTi" pitchFamily="49" charset="-122"/>
                <a:ea typeface="KaiTi" pitchFamily="49" charset="-122"/>
                <a:cs typeface="Arial"/>
              </a:endParaRPr>
            </a:p>
          </p:txBody>
        </p:sp>
      </p:grpSp>
      <p:sp>
        <p:nvSpPr>
          <p:cNvPr id="180232" name="Text Box 26"/>
          <p:cNvSpPr txBox="1">
            <a:spLocks noChangeArrowheads="1"/>
          </p:cNvSpPr>
          <p:nvPr/>
        </p:nvSpPr>
        <p:spPr bwMode="auto">
          <a:xfrm>
            <a:off x="965200" y="4797152"/>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200" b="1" dirty="0">
                <a:solidFill>
                  <a:srgbClr val="FFFFFF"/>
                </a:solidFill>
                <a:latin typeface="KaiTi" pitchFamily="49" charset="-122"/>
                <a:ea typeface="KaiTi" pitchFamily="49" charset="-122"/>
                <a:cs typeface="Arial" charset="0"/>
              </a:rPr>
              <a:t>使徒</a:t>
            </a:r>
            <a:r>
              <a:rPr lang="zh-TW" altLang="en-US" sz="2200" b="1" dirty="0">
                <a:solidFill>
                  <a:srgbClr val="FFFFFF"/>
                </a:solidFill>
                <a:latin typeface="KaiTi" pitchFamily="49" charset="-122"/>
                <a:ea typeface="KaiTi" pitchFamily="49" charset="-122"/>
                <a:cs typeface="Arial" charset="0"/>
              </a:rPr>
              <a:t>書</a:t>
            </a:r>
            <a:r>
              <a:rPr lang="zh-CN" altLang="en-US" sz="2200" b="1" dirty="0">
                <a:solidFill>
                  <a:srgbClr val="FFFFFF"/>
                </a:solidFill>
                <a:latin typeface="KaiTi" pitchFamily="49" charset="-122"/>
                <a:ea typeface="KaiTi" pitchFamily="49" charset="-122"/>
                <a:cs typeface="Arial" charset="0"/>
              </a:rPr>
              <a:t>信</a:t>
            </a:r>
            <a:endParaRPr lang="en-US" sz="2200" b="1" dirty="0">
              <a:solidFill>
                <a:srgbClr val="FFFFFF"/>
              </a:solidFill>
              <a:latin typeface="KaiTi" pitchFamily="49" charset="-122"/>
              <a:ea typeface="KaiTi" pitchFamily="49" charset="-122"/>
              <a:cs typeface="Arial" charset="0"/>
            </a:endParaRPr>
          </a:p>
        </p:txBody>
      </p:sp>
      <p:sp>
        <p:nvSpPr>
          <p:cNvPr id="180233" name="Text Box 27"/>
          <p:cNvSpPr txBox="1">
            <a:spLocks noChangeArrowheads="1"/>
          </p:cNvSpPr>
          <p:nvPr/>
        </p:nvSpPr>
        <p:spPr bwMode="auto">
          <a:xfrm>
            <a:off x="6373363" y="5085184"/>
            <a:ext cx="188705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200" b="1" dirty="0">
                <a:solidFill>
                  <a:srgbClr val="FFFFFF"/>
                </a:solidFill>
                <a:latin typeface="KaiTi" pitchFamily="49" charset="-122"/>
                <a:ea typeface="KaiTi" pitchFamily="49" charset="-122"/>
                <a:cs typeface="Arial" charset="0"/>
              </a:rPr>
              <a:t>給約</a:t>
            </a:r>
            <a:r>
              <a:rPr lang="zh-CN" altLang="en-US" sz="2200" b="1" dirty="0">
                <a:solidFill>
                  <a:srgbClr val="FFFFFF"/>
                </a:solidFill>
                <a:latin typeface="KaiTi" pitchFamily="49" charset="-122"/>
                <a:ea typeface="KaiTi" pitchFamily="49" charset="-122"/>
                <a:cs typeface="Arial" charset="0"/>
              </a:rPr>
              <a:t>翰的</a:t>
            </a:r>
            <a:r>
              <a:rPr lang="zh-TW" altLang="en-US" sz="2200" b="1" dirty="0">
                <a:solidFill>
                  <a:srgbClr val="FFFFFF"/>
                </a:solidFill>
                <a:latin typeface="KaiTi" pitchFamily="49" charset="-122"/>
                <a:ea typeface="KaiTi" pitchFamily="49" charset="-122"/>
                <a:cs typeface="Arial" charset="0"/>
              </a:rPr>
              <a:t>啟示</a:t>
            </a:r>
            <a:endParaRPr lang="en-US" sz="2200" b="1" dirty="0">
              <a:solidFill>
                <a:srgbClr val="FFFFFF"/>
              </a:solidFill>
              <a:latin typeface="KaiTi" pitchFamily="49" charset="-122"/>
              <a:ea typeface="KaiTi" pitchFamily="49" charset="-122"/>
              <a:cs typeface="Arial" charset="0"/>
            </a:endParaRPr>
          </a:p>
        </p:txBody>
      </p:sp>
      <p:sp>
        <p:nvSpPr>
          <p:cNvPr id="180234" name="Text Box 28"/>
          <p:cNvSpPr txBox="1">
            <a:spLocks noChangeArrowheads="1"/>
          </p:cNvSpPr>
          <p:nvPr/>
        </p:nvSpPr>
        <p:spPr bwMode="auto">
          <a:xfrm>
            <a:off x="7020272" y="5589240"/>
            <a:ext cx="441146" cy="1015663"/>
          </a:xfrm>
          <a:prstGeom prst="rect">
            <a:avLst/>
          </a:prstGeom>
          <a:solidFill>
            <a:schemeClr val="accent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rPr>
              <a:t>啟</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rPr>
              <a:t>示</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cs typeface="Arial" charset="0"/>
              </a:rPr>
              <a:t>錄</a:t>
            </a:r>
            <a:endParaRPr lang="en-US" sz="2000" b="1" dirty="0">
              <a:latin typeface="KaiTi" pitchFamily="49" charset="-122"/>
              <a:ea typeface="KaiTi" pitchFamily="49" charset="-122"/>
              <a:cs typeface="Arial" charset="0"/>
            </a:endParaRPr>
          </a:p>
        </p:txBody>
      </p:sp>
      <p:grpSp>
        <p:nvGrpSpPr>
          <p:cNvPr id="180235" name="Group 29"/>
          <p:cNvGrpSpPr>
            <a:grpSpLocks/>
          </p:cNvGrpSpPr>
          <p:nvPr/>
        </p:nvGrpSpPr>
        <p:grpSpPr bwMode="auto">
          <a:xfrm>
            <a:off x="251520" y="5302225"/>
            <a:ext cx="4968876" cy="1323975"/>
            <a:chOff x="158" y="3385"/>
            <a:chExt cx="3130" cy="834"/>
          </a:xfrm>
        </p:grpSpPr>
        <p:sp>
          <p:nvSpPr>
            <p:cNvPr id="180238" name="Text Box 30"/>
            <p:cNvSpPr txBox="1">
              <a:spLocks noChangeArrowheads="1"/>
            </p:cNvSpPr>
            <p:nvPr/>
          </p:nvSpPr>
          <p:spPr bwMode="auto">
            <a:xfrm>
              <a:off x="158" y="3385"/>
              <a:ext cx="279"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HT" altLang="en-US" sz="2000" b="1" dirty="0">
                  <a:latin typeface="KaiTi" pitchFamily="49" charset="-122"/>
                  <a:ea typeface="KaiTi" pitchFamily="49" charset="-122"/>
                </a:rPr>
                <a:t>希 </a:t>
              </a:r>
              <a:endParaRPr lang="en-US" altLang="zh-CHT" sz="2000" b="1" dirty="0">
                <a:latin typeface="KaiTi" pitchFamily="49" charset="-122"/>
                <a:ea typeface="KaiTi" pitchFamily="49" charset="-122"/>
              </a:endParaRPr>
            </a:p>
            <a:p>
              <a:pPr eaLnBrk="1" hangingPunct="1"/>
              <a:r>
                <a:rPr lang="zh-CHT" altLang="en-US" sz="2000" b="1" dirty="0">
                  <a:latin typeface="KaiTi" pitchFamily="49" charset="-122"/>
                  <a:ea typeface="KaiTi" pitchFamily="49" charset="-122"/>
                </a:rPr>
                <a:t>伯</a:t>
              </a:r>
              <a:endParaRPr lang="en-US" altLang="zh-CHT" sz="2000" b="1" dirty="0">
                <a:latin typeface="KaiTi" pitchFamily="49" charset="-122"/>
                <a:ea typeface="KaiTi" pitchFamily="49" charset="-122"/>
              </a:endParaRPr>
            </a:p>
            <a:p>
              <a:pPr eaLnBrk="1" hangingPunct="1"/>
              <a:r>
                <a:rPr lang="zh-CHT" altLang="en-US" sz="2000" b="1" dirty="0">
                  <a:latin typeface="KaiTi" pitchFamily="49" charset="-122"/>
                  <a:ea typeface="KaiTi" pitchFamily="49" charset="-122"/>
                </a:rPr>
                <a:t>來</a:t>
              </a:r>
              <a:endParaRPr lang="en-US" altLang="zh-CHT" sz="2000" b="1" dirty="0">
                <a:latin typeface="KaiTi" pitchFamily="49" charset="-122"/>
                <a:ea typeface="KaiTi" pitchFamily="49" charset="-122"/>
              </a:endParaRPr>
            </a:p>
            <a:p>
              <a:pPr eaLnBrk="1" hangingPunct="1"/>
              <a:r>
                <a:rPr lang="zh-CHT"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charset="0"/>
              </a:endParaRPr>
            </a:p>
          </p:txBody>
        </p:sp>
        <p:sp>
          <p:nvSpPr>
            <p:cNvPr id="180239" name="Text Box 31"/>
            <p:cNvSpPr txBox="1">
              <a:spLocks noChangeArrowheads="1"/>
            </p:cNvSpPr>
            <p:nvPr/>
          </p:nvSpPr>
          <p:spPr bwMode="auto">
            <a:xfrm>
              <a:off x="567" y="3579"/>
              <a:ext cx="272" cy="640"/>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雅各</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charset="0"/>
              </a:endParaRPr>
            </a:p>
          </p:txBody>
        </p:sp>
        <p:sp>
          <p:nvSpPr>
            <p:cNvPr id="180240" name="Text Box 32"/>
            <p:cNvSpPr txBox="1">
              <a:spLocks noChangeArrowheads="1"/>
            </p:cNvSpPr>
            <p:nvPr/>
          </p:nvSpPr>
          <p:spPr bwMode="auto">
            <a:xfrm>
              <a:off x="975" y="3385"/>
              <a:ext cx="283"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彼 </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得</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charset="0"/>
              </a:endParaRPr>
            </a:p>
          </p:txBody>
        </p:sp>
        <p:sp>
          <p:nvSpPr>
            <p:cNvPr id="180241" name="Text Box 33"/>
            <p:cNvSpPr txBox="1">
              <a:spLocks noChangeArrowheads="1"/>
            </p:cNvSpPr>
            <p:nvPr/>
          </p:nvSpPr>
          <p:spPr bwMode="auto">
            <a:xfrm>
              <a:off x="1383" y="3385"/>
              <a:ext cx="278" cy="834"/>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彼</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得</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後</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charset="0"/>
              </a:endParaRPr>
            </a:p>
          </p:txBody>
        </p:sp>
        <p:sp>
          <p:nvSpPr>
            <p:cNvPr id="180242" name="Text Box 34"/>
            <p:cNvSpPr txBox="1">
              <a:spLocks noChangeArrowheads="1"/>
            </p:cNvSpPr>
            <p:nvPr/>
          </p:nvSpPr>
          <p:spPr bwMode="auto">
            <a:xfrm>
              <a:off x="1791" y="3385"/>
              <a:ext cx="281"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約 </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翰</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一</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charset="0"/>
              </a:endParaRPr>
            </a:p>
          </p:txBody>
        </p:sp>
        <p:sp>
          <p:nvSpPr>
            <p:cNvPr id="180243" name="Text Box 35"/>
            <p:cNvSpPr txBox="1">
              <a:spLocks noChangeArrowheads="1"/>
            </p:cNvSpPr>
            <p:nvPr/>
          </p:nvSpPr>
          <p:spPr bwMode="auto">
            <a:xfrm>
              <a:off x="2200" y="3385"/>
              <a:ext cx="257"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約翰二書</a:t>
              </a:r>
              <a:endParaRPr lang="en-US" sz="2000" b="1" dirty="0">
                <a:latin typeface="KaiTi" pitchFamily="49" charset="-122"/>
                <a:ea typeface="KaiTi" pitchFamily="49" charset="-122"/>
                <a:cs typeface="Arial" charset="0"/>
              </a:endParaRPr>
            </a:p>
          </p:txBody>
        </p:sp>
        <p:sp>
          <p:nvSpPr>
            <p:cNvPr id="180244" name="Text Box 36"/>
            <p:cNvSpPr txBox="1">
              <a:spLocks noChangeArrowheads="1"/>
            </p:cNvSpPr>
            <p:nvPr/>
          </p:nvSpPr>
          <p:spPr bwMode="auto">
            <a:xfrm>
              <a:off x="2608" y="3385"/>
              <a:ext cx="278"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約</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翰</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三</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charset="0"/>
              </a:endParaRPr>
            </a:p>
          </p:txBody>
        </p:sp>
        <p:sp>
          <p:nvSpPr>
            <p:cNvPr id="180245" name="Text Box 37"/>
            <p:cNvSpPr txBox="1">
              <a:spLocks noChangeArrowheads="1"/>
            </p:cNvSpPr>
            <p:nvPr/>
          </p:nvSpPr>
          <p:spPr bwMode="auto">
            <a:xfrm>
              <a:off x="3016" y="3579"/>
              <a:ext cx="272" cy="640"/>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HT" altLang="en-US" sz="2000" b="1" dirty="0">
                  <a:latin typeface="KaiTi" pitchFamily="49" charset="-122"/>
                  <a:ea typeface="KaiTi" pitchFamily="49" charset="-122"/>
                </a:rPr>
                <a:t>猶大</a:t>
              </a:r>
              <a:endParaRPr lang="en-US" altLang="zh-CHT" sz="2000" b="1" dirty="0">
                <a:latin typeface="KaiTi" pitchFamily="49" charset="-122"/>
                <a:ea typeface="KaiTi" pitchFamily="49" charset="-122"/>
              </a:endParaRPr>
            </a:p>
            <a:p>
              <a:pPr eaLnBrk="1" hangingPunct="1"/>
              <a:r>
                <a:rPr lang="zh-CHT" altLang="en-US" sz="2000" b="1" dirty="0">
                  <a:latin typeface="KaiTi" pitchFamily="49" charset="-122"/>
                  <a:ea typeface="KaiTi" pitchFamily="49" charset="-122"/>
                </a:rPr>
                <a:t>書</a:t>
              </a:r>
              <a:endParaRPr lang="en-US" sz="2000" b="1" dirty="0">
                <a:latin typeface="KaiTi" pitchFamily="49" charset="-122"/>
                <a:ea typeface="KaiTi" pitchFamily="49" charset="-122"/>
                <a:cs typeface="Arial" charset="0"/>
              </a:endParaRPr>
            </a:p>
          </p:txBody>
        </p:sp>
      </p:grpSp>
      <p:sp>
        <p:nvSpPr>
          <p:cNvPr id="180236"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cs typeface="Arial" charset="0"/>
              </a:rPr>
              <a:t>78a</a:t>
            </a:r>
          </a:p>
        </p:txBody>
      </p:sp>
      <p:sp>
        <p:nvSpPr>
          <p:cNvPr id="40" name="Up Arrow 39"/>
          <p:cNvSpPr/>
          <p:nvPr/>
        </p:nvSpPr>
        <p:spPr>
          <a:xfrm rot="18547037">
            <a:off x="77581" y="2129277"/>
            <a:ext cx="2089150" cy="1439863"/>
          </a:xfrm>
          <a:prstGeom prst="upArrow">
            <a:avLst/>
          </a:prstGeom>
          <a:gradFill rotWithShape="1">
            <a:gsLst>
              <a:gs pos="0">
                <a:srgbClr val="00CC99">
                  <a:tint val="100000"/>
                  <a:shade val="100000"/>
                  <a:satMod val="130000"/>
                </a:srgbClr>
              </a:gs>
              <a:gs pos="100000">
                <a:srgbClr val="00CC99">
                  <a:tint val="50000"/>
                  <a:shade val="100000"/>
                  <a:satMod val="350000"/>
                </a:srgbClr>
              </a:gs>
            </a:gsLst>
            <a:lin ang="16200000" scaled="0"/>
          </a:gradFill>
          <a:ln w="76200"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sz="1800" kern="0">
              <a:solidFill>
                <a:srgbClr val="FFFFFF"/>
              </a:solidFill>
              <a:latin typeface="Times New Roman"/>
              <a:ea typeface="Times New Roman"/>
              <a:cs typeface="Times New Roman"/>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ppt_w</p:attrName>
                                        </p:attrNameLst>
                                      </p:cBhvr>
                                      <p:tavLst>
                                        <p:tav tm="0" fmla="#ppt_w*sin(2.5*pi*$)">
                                          <p:val>
                                            <p:fltVal val="0"/>
                                          </p:val>
                                        </p:tav>
                                        <p:tav tm="100000">
                                          <p:val>
                                            <p:fltVal val="1"/>
                                          </p:val>
                                        </p:tav>
                                      </p:tavLst>
                                    </p:anim>
                                    <p:anim calcmode="lin" valueType="num">
                                      <p:cBhvr>
                                        <p:cTn id="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0" y="0"/>
            <a:ext cx="3419475" cy="120032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3600" b="1" kern="0" dirty="0">
                <a:solidFill>
                  <a:srgbClr val="000000"/>
                </a:solidFill>
                <a:effectLst/>
                <a:latin typeface="KaiTi" pitchFamily="49" charset="-122"/>
                <a:ea typeface="KaiTi" pitchFamily="49" charset="-122"/>
                <a:cs typeface="Arial"/>
              </a:rPr>
              <a:t>内</a:t>
            </a:r>
            <a:r>
              <a:rPr lang="zh-TW" altLang="en-US" sz="3600" b="1" kern="0" dirty="0">
                <a:solidFill>
                  <a:srgbClr val="000000"/>
                </a:solidFill>
                <a:effectLst/>
                <a:latin typeface="KaiTi" pitchFamily="49" charset="-122"/>
                <a:ea typeface="KaiTi" pitchFamily="49" charset="-122"/>
                <a:cs typeface="Arial"/>
              </a:rPr>
              <a:t>証</a:t>
            </a:r>
            <a:r>
              <a:rPr lang="en-US" sz="3600" b="1" kern="0" dirty="0">
                <a:solidFill>
                  <a:srgbClr val="000000"/>
                </a:solidFill>
                <a:effectLst/>
                <a:latin typeface="KaiTi" pitchFamily="49" charset="-122"/>
                <a:ea typeface="KaiTi" pitchFamily="49" charset="-122"/>
                <a:cs typeface="Arial"/>
              </a:rPr>
              <a:t>: </a:t>
            </a:r>
            <a:br>
              <a:rPr lang="en-US" sz="3600" b="1" kern="0" dirty="0">
                <a:solidFill>
                  <a:srgbClr val="000000"/>
                </a:solidFill>
                <a:effectLst/>
                <a:latin typeface="KaiTi" pitchFamily="49" charset="-122"/>
                <a:ea typeface="KaiTi" pitchFamily="49" charset="-122"/>
                <a:cs typeface="Arial"/>
              </a:rPr>
            </a:br>
            <a:r>
              <a:rPr lang="zh-TW" altLang="en-US" sz="3600" b="1" kern="0" dirty="0">
                <a:solidFill>
                  <a:srgbClr val="000000"/>
                </a:solidFill>
                <a:effectLst/>
                <a:latin typeface="KaiTi" pitchFamily="49" charset="-122"/>
                <a:ea typeface="KaiTi" pitchFamily="49" charset="-122"/>
                <a:cs typeface="Arial"/>
              </a:rPr>
              <a:t>馬</a:t>
            </a:r>
            <a:r>
              <a:rPr lang="zh-CN" altLang="en-US" sz="3600" b="1" kern="0" dirty="0">
                <a:solidFill>
                  <a:srgbClr val="000000"/>
                </a:solidFill>
                <a:effectLst/>
                <a:latin typeface="KaiTi" pitchFamily="49" charset="-122"/>
                <a:ea typeface="KaiTi" pitchFamily="49" charset="-122"/>
                <a:cs typeface="Arial"/>
              </a:rPr>
              <a:t>太</a:t>
            </a:r>
            <a:r>
              <a:rPr lang="zh-TW" altLang="en-US" sz="3600" b="1" kern="0" dirty="0">
                <a:solidFill>
                  <a:srgbClr val="000000"/>
                </a:solidFill>
                <a:effectLst/>
                <a:latin typeface="KaiTi" pitchFamily="49" charset="-122"/>
                <a:ea typeface="KaiTi" pitchFamily="49" charset="-122"/>
                <a:cs typeface="Arial"/>
              </a:rPr>
              <a:t>寫</a:t>
            </a:r>
            <a:r>
              <a:rPr lang="zh-CN" altLang="en-US" sz="3600" b="1" kern="0" dirty="0">
                <a:solidFill>
                  <a:srgbClr val="000000"/>
                </a:solidFill>
                <a:effectLst/>
                <a:latin typeface="KaiTi" pitchFamily="49" charset="-122"/>
                <a:ea typeface="KaiTi" pitchFamily="49" charset="-122"/>
                <a:cs typeface="Arial"/>
              </a:rPr>
              <a:t>给</a:t>
            </a:r>
            <a:r>
              <a:rPr lang="zh-TW" altLang="en-US" sz="3600" b="1" kern="0" dirty="0">
                <a:solidFill>
                  <a:srgbClr val="000000"/>
                </a:solidFill>
                <a:effectLst/>
                <a:latin typeface="KaiTi" pitchFamily="49" charset="-122"/>
                <a:ea typeface="KaiTi" pitchFamily="49" charset="-122"/>
                <a:cs typeface="Arial"/>
              </a:rPr>
              <a:t>猶</a:t>
            </a:r>
            <a:r>
              <a:rPr lang="zh-CN" altLang="en-US" sz="3600" b="1" kern="0" dirty="0">
                <a:solidFill>
                  <a:srgbClr val="000000"/>
                </a:solidFill>
                <a:effectLst/>
                <a:latin typeface="KaiTi" pitchFamily="49" charset="-122"/>
                <a:ea typeface="KaiTi" pitchFamily="49" charset="-122"/>
                <a:cs typeface="Arial"/>
              </a:rPr>
              <a:t>太人</a:t>
            </a:r>
            <a:endParaRPr lang="en-US" sz="4000" kern="0" dirty="0">
              <a:solidFill>
                <a:srgbClr val="000000"/>
              </a:solidFill>
              <a:effectLst/>
              <a:latin typeface="KaiTi" pitchFamily="49" charset="-122"/>
              <a:ea typeface="KaiTi" pitchFamily="49" charset="-122"/>
              <a:cs typeface="Arial"/>
            </a:endParaRPr>
          </a:p>
        </p:txBody>
      </p:sp>
      <p:sp>
        <p:nvSpPr>
          <p:cNvPr id="182276" name="Rectangle 2"/>
          <p:cNvSpPr>
            <a:spLocks noGrp="1" noChangeArrowheads="1"/>
          </p:cNvSpPr>
          <p:nvPr>
            <p:ph type="ctrTitle"/>
          </p:nvPr>
        </p:nvSpPr>
        <p:spPr>
          <a:xfrm>
            <a:off x="107950" y="5373688"/>
            <a:ext cx="3240088" cy="1066800"/>
          </a:xfrm>
          <a:solidFill>
            <a:schemeClr val="bg1"/>
          </a:solidFill>
        </p:spPr>
        <p:txBody>
          <a:bodyPr/>
          <a:lstStyle/>
          <a:p>
            <a:pPr eaLnBrk="1" hangingPunct="1"/>
            <a:r>
              <a:rPr lang="en-US" sz="3600">
                <a:solidFill>
                  <a:srgbClr val="FFFFFF"/>
                </a:solidFill>
                <a:latin typeface="Arial Black" charset="0"/>
                <a:ea typeface="ＭＳ Ｐゴシック" charset="0"/>
                <a:cs typeface="ＭＳ Ｐゴシック" charset="0"/>
              </a:rPr>
              <a:t>Irenaeus </a:t>
            </a:r>
            <a:br>
              <a:rPr lang="en-US" sz="3600">
                <a:solidFill>
                  <a:srgbClr val="FFFFFF"/>
                </a:solidFill>
                <a:latin typeface="Arial Black" charset="0"/>
                <a:ea typeface="ＭＳ Ｐゴシック" charset="0"/>
                <a:cs typeface="ＭＳ Ｐゴシック" charset="0"/>
              </a:rPr>
            </a:br>
            <a:r>
              <a:rPr lang="en-US" sz="2800">
                <a:solidFill>
                  <a:srgbClr val="FFFFFF"/>
                </a:solidFill>
                <a:latin typeface="Arial Black" charset="0"/>
                <a:ea typeface="ＭＳ Ｐゴシック" charset="0"/>
                <a:cs typeface="ＭＳ Ｐゴシック" charset="0"/>
              </a:rPr>
              <a:t>AD 180</a:t>
            </a:r>
            <a:endParaRPr lang="en-US">
              <a:solidFill>
                <a:srgbClr val="FFFFFF"/>
              </a:solidFill>
              <a:latin typeface="Arial Black" charset="0"/>
              <a:ea typeface="ＭＳ Ｐゴシック" charset="0"/>
              <a:cs typeface="ＭＳ Ｐゴシック" charset="0"/>
            </a:endParaRPr>
          </a:p>
        </p:txBody>
      </p:sp>
      <p:sp>
        <p:nvSpPr>
          <p:cNvPr id="182274" name="Rectangle 3"/>
          <p:cNvSpPr>
            <a:spLocks noGrp="1" noChangeArrowheads="1"/>
          </p:cNvSpPr>
          <p:nvPr>
            <p:ph type="subTitle" idx="1"/>
          </p:nvPr>
        </p:nvSpPr>
        <p:spPr>
          <a:xfrm>
            <a:off x="3203848" y="980728"/>
            <a:ext cx="5784850" cy="5832648"/>
          </a:xfrm>
        </p:spPr>
        <p:txBody>
          <a:bodyPr/>
          <a:lstStyle/>
          <a:p>
            <a:pPr eaLnBrk="1" hangingPunct="1"/>
            <a:r>
              <a:rPr lang="ja-JP" altLang="en-US" sz="2800" b="1" dirty="0">
                <a:solidFill>
                  <a:schemeClr val="tx2">
                    <a:lumMod val="40000"/>
                    <a:lumOff val="60000"/>
                  </a:schemeClr>
                </a:solidFill>
                <a:latin typeface="KaiTi" pitchFamily="49" charset="-122"/>
                <a:ea typeface="KaiTi" pitchFamily="49" charset="-122"/>
                <a:cs typeface="ＭＳ Ｐゴシック" charset="0"/>
              </a:rPr>
              <a:t>“</a:t>
            </a:r>
            <a:r>
              <a:rPr lang="zh-TW" altLang="en-US" sz="2800" b="1" dirty="0">
                <a:solidFill>
                  <a:schemeClr val="tx2">
                    <a:lumMod val="40000"/>
                    <a:lumOff val="60000"/>
                  </a:schemeClr>
                </a:solidFill>
                <a:latin typeface="KaiTi" pitchFamily="49" charset="-122"/>
                <a:ea typeface="KaiTi" pitchFamily="49" charset="-122"/>
                <a:cs typeface="ＭＳ Ｐゴシック" charset="0"/>
              </a:rPr>
              <a:t>馬</a:t>
            </a:r>
            <a:r>
              <a:rPr lang="zh-CN" altLang="en-US" sz="2800" b="1" dirty="0">
                <a:solidFill>
                  <a:schemeClr val="tx2">
                    <a:lumMod val="40000"/>
                    <a:lumOff val="60000"/>
                  </a:schemeClr>
                </a:solidFill>
                <a:latin typeface="KaiTi" pitchFamily="49" charset="-122"/>
                <a:ea typeface="KaiTi" pitchFamily="49" charset="-122"/>
                <a:cs typeface="ＭＳ Ｐゴシック" charset="0"/>
              </a:rPr>
              <a:t>太在希伯</a:t>
            </a:r>
            <a:r>
              <a:rPr lang="zh-TW" altLang="en-US" sz="2800" b="1" dirty="0">
                <a:solidFill>
                  <a:schemeClr val="tx2">
                    <a:lumMod val="40000"/>
                    <a:lumOff val="60000"/>
                  </a:schemeClr>
                </a:solidFill>
                <a:latin typeface="KaiTi" pitchFamily="49" charset="-122"/>
                <a:ea typeface="KaiTi" pitchFamily="49" charset="-122"/>
                <a:cs typeface="ＭＳ Ｐゴシック" charset="0"/>
              </a:rPr>
              <a:t>來</a:t>
            </a:r>
            <a:r>
              <a:rPr lang="zh-CN" altLang="en-US" sz="2800" b="1" dirty="0">
                <a:solidFill>
                  <a:schemeClr val="tx2">
                    <a:lumMod val="40000"/>
                    <a:lumOff val="60000"/>
                  </a:schemeClr>
                </a:solidFill>
                <a:latin typeface="KaiTi" pitchFamily="49" charset="-122"/>
                <a:ea typeface="KaiTi" pitchFamily="49" charset="-122"/>
                <a:cs typeface="ＭＳ Ｐゴシック" charset="0"/>
              </a:rPr>
              <a:t>人中也</a:t>
            </a:r>
            <a:r>
              <a:rPr lang="zh-TW" altLang="en-US" sz="2800" b="1" dirty="0">
                <a:solidFill>
                  <a:schemeClr val="tx2">
                    <a:lumMod val="40000"/>
                    <a:lumOff val="60000"/>
                  </a:schemeClr>
                </a:solidFill>
                <a:latin typeface="KaiTi" pitchFamily="49" charset="-122"/>
                <a:ea typeface="KaiTi" pitchFamily="49" charset="-122"/>
                <a:cs typeface="ＭＳ Ｐゴシック" charset="0"/>
              </a:rPr>
              <a:t>寫</a:t>
            </a:r>
            <a:r>
              <a:rPr lang="zh-CN" altLang="en-US" sz="2800" b="1" dirty="0">
                <a:solidFill>
                  <a:schemeClr val="tx2">
                    <a:lumMod val="40000"/>
                    <a:lumOff val="60000"/>
                  </a:schemeClr>
                </a:solidFill>
                <a:latin typeface="KaiTi" pitchFamily="49" charset="-122"/>
                <a:ea typeface="KaiTi" pitchFamily="49" charset="-122"/>
                <a:cs typeface="ＭＳ Ｐゴシック" charset="0"/>
              </a:rPr>
              <a:t>了一</a:t>
            </a:r>
            <a:endParaRPr lang="en-US" altLang="zh-CN" sz="2800" b="1" dirty="0">
              <a:solidFill>
                <a:schemeClr val="tx2">
                  <a:lumMod val="40000"/>
                  <a:lumOff val="60000"/>
                </a:schemeClr>
              </a:solidFill>
              <a:latin typeface="KaiTi" pitchFamily="49" charset="-122"/>
              <a:ea typeface="KaiTi" pitchFamily="49" charset="-122"/>
              <a:cs typeface="ＭＳ Ｐゴシック" charset="0"/>
            </a:endParaRPr>
          </a:p>
          <a:p>
            <a:pPr eaLnBrk="1" hangingPunct="1"/>
            <a:r>
              <a:rPr lang="zh-CN" altLang="en-US" sz="2800" b="1" dirty="0">
                <a:solidFill>
                  <a:schemeClr val="tx2">
                    <a:lumMod val="40000"/>
                    <a:lumOff val="60000"/>
                  </a:schemeClr>
                </a:solidFill>
                <a:latin typeface="KaiTi" pitchFamily="49" charset="-122"/>
                <a:ea typeface="KaiTi" pitchFamily="49" charset="-122"/>
                <a:cs typeface="ＭＳ Ｐゴシック" charset="0"/>
              </a:rPr>
              <a:t>部以他</a:t>
            </a:r>
            <a:r>
              <a:rPr lang="zh-TW" altLang="en-US" sz="2800" b="1" dirty="0">
                <a:solidFill>
                  <a:schemeClr val="tx2">
                    <a:lumMod val="40000"/>
                    <a:lumOff val="60000"/>
                  </a:schemeClr>
                </a:solidFill>
                <a:latin typeface="KaiTi" pitchFamily="49" charset="-122"/>
                <a:ea typeface="KaiTi" pitchFamily="49" charset="-122"/>
                <a:cs typeface="ＭＳ Ｐゴシック" charset="0"/>
              </a:rPr>
              <a:t>們</a:t>
            </a:r>
            <a:r>
              <a:rPr lang="zh-CN" altLang="en-US" sz="2800" b="1" dirty="0">
                <a:solidFill>
                  <a:schemeClr val="tx2">
                    <a:lumMod val="40000"/>
                    <a:lumOff val="60000"/>
                  </a:schemeClr>
                </a:solidFill>
                <a:latin typeface="KaiTi" pitchFamily="49" charset="-122"/>
                <a:ea typeface="KaiTi" pitchFamily="49" charset="-122"/>
                <a:cs typeface="ＭＳ Ｐゴシック" charset="0"/>
              </a:rPr>
              <a:t>的方言所</a:t>
            </a:r>
            <a:r>
              <a:rPr lang="zh-TW" altLang="en-US" sz="2800" b="1" dirty="0">
                <a:solidFill>
                  <a:schemeClr val="tx2">
                    <a:lumMod val="40000"/>
                    <a:lumOff val="60000"/>
                  </a:schemeClr>
                </a:solidFill>
                <a:latin typeface="KaiTi" pitchFamily="49" charset="-122"/>
                <a:ea typeface="KaiTi" pitchFamily="49" charset="-122"/>
                <a:cs typeface="ＭＳ Ｐゴシック" charset="0"/>
              </a:rPr>
              <a:t>寫</a:t>
            </a:r>
            <a:r>
              <a:rPr lang="zh-CN" altLang="en-US" sz="2800" b="1" dirty="0">
                <a:solidFill>
                  <a:schemeClr val="tx2">
                    <a:lumMod val="40000"/>
                    <a:lumOff val="60000"/>
                  </a:schemeClr>
                </a:solidFill>
                <a:latin typeface="KaiTi" pitchFamily="49" charset="-122"/>
                <a:ea typeface="KaiTi" pitchFamily="49" charset="-122"/>
                <a:cs typeface="ＭＳ Ｐゴシック" charset="0"/>
              </a:rPr>
              <a:t>的福音</a:t>
            </a:r>
            <a:r>
              <a:rPr lang="zh-TW" altLang="en-US" sz="2800" b="1" dirty="0">
                <a:solidFill>
                  <a:schemeClr val="tx2">
                    <a:lumMod val="40000"/>
                    <a:lumOff val="60000"/>
                  </a:schemeClr>
                </a:solidFill>
                <a:latin typeface="KaiTi" pitchFamily="49" charset="-122"/>
                <a:ea typeface="KaiTi" pitchFamily="49" charset="-122"/>
                <a:cs typeface="ＭＳ Ｐゴシック" charset="0"/>
              </a:rPr>
              <a:t>書</a:t>
            </a:r>
            <a:r>
              <a:rPr lang="en-US" altLang="ja-JP" sz="2800" b="1" dirty="0">
                <a:solidFill>
                  <a:schemeClr val="tx2">
                    <a:lumMod val="40000"/>
                    <a:lumOff val="60000"/>
                  </a:schemeClr>
                </a:solidFill>
                <a:latin typeface="KaiTi" pitchFamily="49" charset="-122"/>
                <a:ea typeface="KaiTi" pitchFamily="49" charset="-122"/>
                <a:cs typeface="ＭＳ Ｐゴシック" charset="0"/>
              </a:rPr>
              <a:t>,</a:t>
            </a:r>
            <a:r>
              <a:rPr lang="zh-TW" altLang="en-US" sz="2800" b="1" dirty="0">
                <a:solidFill>
                  <a:schemeClr val="tx2">
                    <a:lumMod val="40000"/>
                    <a:lumOff val="60000"/>
                  </a:schemeClr>
                </a:solidFill>
                <a:latin typeface="KaiTi" pitchFamily="49" charset="-122"/>
                <a:ea typeface="KaiTi" pitchFamily="49" charset="-122"/>
                <a:cs typeface="ＭＳ Ｐゴシック" charset="0"/>
              </a:rPr>
              <a:t> </a:t>
            </a:r>
            <a:br>
              <a:rPr lang="en-US" altLang="zh-TW" sz="2800" b="1" dirty="0">
                <a:solidFill>
                  <a:schemeClr val="tx2">
                    <a:lumMod val="40000"/>
                    <a:lumOff val="60000"/>
                  </a:schemeClr>
                </a:solidFill>
                <a:latin typeface="KaiTi" pitchFamily="49" charset="-122"/>
                <a:ea typeface="KaiTi" pitchFamily="49" charset="-122"/>
                <a:cs typeface="ＭＳ Ｐゴシック" charset="0"/>
              </a:rPr>
            </a:br>
            <a:r>
              <a:rPr lang="zh-TW" altLang="en-US" sz="2800" b="1" dirty="0">
                <a:solidFill>
                  <a:schemeClr val="tx2">
                    <a:lumMod val="40000"/>
                    <a:lumOff val="60000"/>
                  </a:schemeClr>
                </a:solidFill>
                <a:latin typeface="KaiTi" pitchFamily="49" charset="-122"/>
                <a:ea typeface="KaiTi" pitchFamily="49" charset="-122"/>
                <a:cs typeface="ＭＳ Ｐゴシック" charset="0"/>
              </a:rPr>
              <a:t>當時</a:t>
            </a:r>
            <a:r>
              <a:rPr lang="zh-CN" altLang="en-US" sz="2800" b="1" dirty="0">
                <a:solidFill>
                  <a:schemeClr val="tx2">
                    <a:lumMod val="40000"/>
                    <a:lumOff val="60000"/>
                  </a:schemeClr>
                </a:solidFill>
                <a:latin typeface="KaiTi" pitchFamily="49" charset="-122"/>
                <a:ea typeface="KaiTi" pitchFamily="49" charset="-122"/>
                <a:cs typeface="ＭＳ Ｐゴシック" charset="0"/>
              </a:rPr>
              <a:t>彼得和保</a:t>
            </a:r>
            <a:r>
              <a:rPr lang="zh-TW" altLang="en-US" sz="2800" b="1" dirty="0">
                <a:solidFill>
                  <a:schemeClr val="tx2">
                    <a:lumMod val="40000"/>
                    <a:lumOff val="60000"/>
                  </a:schemeClr>
                </a:solidFill>
                <a:latin typeface="KaiTi" pitchFamily="49" charset="-122"/>
                <a:ea typeface="KaiTi" pitchFamily="49" charset="-122"/>
                <a:cs typeface="ＭＳ Ｐゴシック" charset="0"/>
              </a:rPr>
              <a:t>羅</a:t>
            </a:r>
            <a:r>
              <a:rPr lang="zh-CN" altLang="en-US" sz="2800" b="1" dirty="0">
                <a:solidFill>
                  <a:schemeClr val="tx2">
                    <a:lumMod val="40000"/>
                    <a:lumOff val="60000"/>
                  </a:schemeClr>
                </a:solidFill>
                <a:latin typeface="KaiTi" pitchFamily="49" charset="-122"/>
                <a:ea typeface="KaiTi" pitchFamily="49" charset="-122"/>
                <a:cs typeface="ＭＳ Ｐゴシック" charset="0"/>
              </a:rPr>
              <a:t>在</a:t>
            </a:r>
            <a:r>
              <a:rPr lang="zh-TW" altLang="en-US" sz="2800" b="1" dirty="0">
                <a:solidFill>
                  <a:schemeClr val="tx2">
                    <a:lumMod val="40000"/>
                    <a:lumOff val="60000"/>
                  </a:schemeClr>
                </a:solidFill>
                <a:latin typeface="KaiTi" pitchFamily="49" charset="-122"/>
                <a:ea typeface="KaiTi" pitchFamily="49" charset="-122"/>
                <a:cs typeface="ＭＳ Ｐゴシック" charset="0"/>
              </a:rPr>
              <a:t>羅馬傳</a:t>
            </a:r>
            <a:r>
              <a:rPr lang="zh-CN" altLang="en-US" sz="2800" b="1" dirty="0">
                <a:solidFill>
                  <a:schemeClr val="tx2">
                    <a:lumMod val="40000"/>
                    <a:lumOff val="60000"/>
                  </a:schemeClr>
                </a:solidFill>
                <a:latin typeface="KaiTi" pitchFamily="49" charset="-122"/>
                <a:ea typeface="KaiTi" pitchFamily="49" charset="-122"/>
                <a:cs typeface="ＭＳ Ｐゴシック" charset="0"/>
              </a:rPr>
              <a:t>道。</a:t>
            </a:r>
            <a:endParaRPr lang="en-US" altLang="zh-CN" sz="2800" b="1" dirty="0">
              <a:solidFill>
                <a:schemeClr val="tx2">
                  <a:lumMod val="40000"/>
                  <a:lumOff val="60000"/>
                </a:schemeClr>
              </a:solidFill>
              <a:latin typeface="KaiTi" pitchFamily="49" charset="-122"/>
              <a:ea typeface="KaiTi" pitchFamily="49" charset="-122"/>
              <a:cs typeface="ＭＳ Ｐゴシック" charset="0"/>
            </a:endParaRPr>
          </a:p>
          <a:p>
            <a:pPr eaLnBrk="1" hangingPunct="1"/>
            <a:r>
              <a:rPr lang="en-US" altLang="ja-JP" sz="2800" b="1" dirty="0">
                <a:solidFill>
                  <a:schemeClr val="bg1"/>
                </a:solidFill>
                <a:latin typeface="KaiTi" pitchFamily="49" charset="-122"/>
                <a:ea typeface="KaiTi" pitchFamily="49" charset="-122"/>
                <a:cs typeface="ＭＳ Ｐゴシック" charset="0"/>
              </a:rPr>
              <a:t> </a:t>
            </a:r>
            <a:r>
              <a:rPr lang="en-US" altLang="ja-JP" sz="2800" b="1" dirty="0">
                <a:solidFill>
                  <a:srgbClr val="FFFF00"/>
                </a:solidFill>
                <a:latin typeface="KaiTi" pitchFamily="49" charset="-122"/>
                <a:ea typeface="KaiTi" pitchFamily="49" charset="-122"/>
                <a:cs typeface="ＭＳ Ｐゴシック" charset="0"/>
              </a:rPr>
              <a:t>[</a:t>
            </a:r>
            <a:r>
              <a:rPr lang="zh-CN" altLang="en-US" sz="2800" b="1" dirty="0">
                <a:solidFill>
                  <a:srgbClr val="FFFF00"/>
                </a:solidFill>
                <a:latin typeface="KaiTi" pitchFamily="49" charset="-122"/>
                <a:ea typeface="KaiTi" pitchFamily="49" charset="-122"/>
                <a:cs typeface="ＭＳ Ｐゴシック" charset="0"/>
              </a:rPr>
              <a:t>主</a:t>
            </a:r>
            <a:r>
              <a:rPr lang="zh-TW" altLang="en-US" sz="2800" b="1" dirty="0">
                <a:solidFill>
                  <a:srgbClr val="FFFF00"/>
                </a:solidFill>
                <a:latin typeface="KaiTi" pitchFamily="49" charset="-122"/>
                <a:ea typeface="KaiTi" pitchFamily="49" charset="-122"/>
                <a:cs typeface="ＭＳ Ｐゴシック" charset="0"/>
              </a:rPr>
              <a:t>後</a:t>
            </a:r>
            <a:r>
              <a:rPr lang="en-US" altLang="ja-JP" sz="2800" b="1" dirty="0">
                <a:solidFill>
                  <a:srgbClr val="FFFF00"/>
                </a:solidFill>
                <a:latin typeface="KaiTi" pitchFamily="49" charset="-122"/>
                <a:ea typeface="KaiTi" pitchFamily="49" charset="-122"/>
                <a:cs typeface="ＭＳ Ｐゴシック" charset="0"/>
              </a:rPr>
              <a:t>60-68]</a:t>
            </a:r>
            <a:r>
              <a:rPr lang="en-US" altLang="ja-JP" sz="2800" b="1" dirty="0">
                <a:solidFill>
                  <a:schemeClr val="tx2">
                    <a:lumMod val="75000"/>
                  </a:schemeClr>
                </a:solidFill>
                <a:latin typeface="KaiTi" pitchFamily="49" charset="-122"/>
                <a:ea typeface="KaiTi" pitchFamily="49" charset="-122"/>
                <a:cs typeface="ＭＳ Ｐゴシック" charset="0"/>
              </a:rPr>
              <a:t>, </a:t>
            </a:r>
            <a:r>
              <a:rPr lang="zh-CN" altLang="en-US" sz="2800" b="1" dirty="0">
                <a:solidFill>
                  <a:schemeClr val="tx2">
                    <a:lumMod val="40000"/>
                    <a:lumOff val="60000"/>
                  </a:schemeClr>
                </a:solidFill>
                <a:latin typeface="KaiTi" pitchFamily="49" charset="-122"/>
                <a:ea typeface="KaiTi" pitchFamily="49" charset="-122"/>
                <a:cs typeface="ＭＳ Ｐゴシック" charset="0"/>
              </a:rPr>
              <a:t>他</a:t>
            </a:r>
            <a:r>
              <a:rPr lang="zh-TW" altLang="en-US" sz="2800" b="1" dirty="0">
                <a:solidFill>
                  <a:schemeClr val="tx2">
                    <a:lumMod val="40000"/>
                    <a:lumOff val="60000"/>
                  </a:schemeClr>
                </a:solidFill>
                <a:latin typeface="KaiTi" pitchFamily="49" charset="-122"/>
                <a:ea typeface="KaiTi" pitchFamily="49" charset="-122"/>
                <a:cs typeface="ＭＳ Ｐゴシック" charset="0"/>
              </a:rPr>
              <a:t>們</a:t>
            </a:r>
            <a:r>
              <a:rPr lang="zh-CN" altLang="en-US" sz="2800" b="1" dirty="0">
                <a:solidFill>
                  <a:schemeClr val="tx2">
                    <a:lumMod val="40000"/>
                    <a:lumOff val="60000"/>
                  </a:schemeClr>
                </a:solidFill>
                <a:latin typeface="KaiTi" pitchFamily="49" charset="-122"/>
                <a:ea typeface="KaiTi" pitchFamily="49" charset="-122"/>
                <a:cs typeface="ＭＳ Ｐゴシック" charset="0"/>
              </a:rPr>
              <a:t>建立了教</a:t>
            </a:r>
            <a:r>
              <a:rPr lang="zh-TW" altLang="en-US" sz="2800" b="1" dirty="0">
                <a:solidFill>
                  <a:schemeClr val="tx2">
                    <a:lumMod val="40000"/>
                    <a:lumOff val="60000"/>
                  </a:schemeClr>
                </a:solidFill>
                <a:latin typeface="KaiTi" pitchFamily="49" charset="-122"/>
                <a:ea typeface="KaiTi" pitchFamily="49" charset="-122"/>
                <a:cs typeface="ＭＳ Ｐゴシック" charset="0"/>
              </a:rPr>
              <a:t>會</a:t>
            </a:r>
            <a:endParaRPr lang="en-US" altLang="zh-CN" sz="2800" b="1" dirty="0">
              <a:solidFill>
                <a:schemeClr val="tx2">
                  <a:lumMod val="40000"/>
                  <a:lumOff val="60000"/>
                </a:schemeClr>
              </a:solidFill>
              <a:latin typeface="KaiTi" pitchFamily="49" charset="-122"/>
              <a:ea typeface="KaiTi" pitchFamily="49" charset="-122"/>
              <a:cs typeface="ＭＳ Ｐゴシック" charset="0"/>
            </a:endParaRPr>
          </a:p>
          <a:p>
            <a:pPr eaLnBrk="1" hangingPunct="1"/>
            <a:r>
              <a:rPr lang="zh-CN" altLang="en-US" sz="2800" b="1" dirty="0">
                <a:solidFill>
                  <a:schemeClr val="tx2">
                    <a:lumMod val="40000"/>
                    <a:lumOff val="60000"/>
                  </a:schemeClr>
                </a:solidFill>
                <a:latin typeface="KaiTi" pitchFamily="49" charset="-122"/>
                <a:ea typeface="KaiTi" pitchFamily="49" charset="-122"/>
                <a:cs typeface="ＭＳ Ｐゴシック" charset="0"/>
              </a:rPr>
              <a:t>的根基</a:t>
            </a:r>
            <a:r>
              <a:rPr lang="en-US" altLang="ja-JP" sz="2800" b="1" dirty="0">
                <a:solidFill>
                  <a:schemeClr val="tx2">
                    <a:lumMod val="40000"/>
                    <a:lumOff val="60000"/>
                  </a:schemeClr>
                </a:solidFill>
                <a:latin typeface="KaiTi" pitchFamily="49" charset="-122"/>
                <a:ea typeface="KaiTi" pitchFamily="49" charset="-122"/>
                <a:cs typeface="ＭＳ Ｐゴシック" charset="0"/>
              </a:rPr>
              <a:t>. </a:t>
            </a:r>
            <a:r>
              <a:rPr lang="zh-CN" altLang="en-US" sz="2800" b="1" dirty="0">
                <a:solidFill>
                  <a:schemeClr val="tx2">
                    <a:lumMod val="40000"/>
                    <a:lumOff val="60000"/>
                  </a:schemeClr>
                </a:solidFill>
                <a:latin typeface="KaiTi" pitchFamily="49" charset="-122"/>
                <a:ea typeface="KaiTi" pitchFamily="49" charset="-122"/>
                <a:cs typeface="ＭＳ Ｐゴシック" charset="0"/>
              </a:rPr>
              <a:t>在他</a:t>
            </a:r>
            <a:r>
              <a:rPr lang="zh-TW" altLang="en-US" sz="2800" b="1" dirty="0">
                <a:solidFill>
                  <a:schemeClr val="tx2">
                    <a:lumMod val="40000"/>
                    <a:lumOff val="60000"/>
                  </a:schemeClr>
                </a:solidFill>
                <a:latin typeface="KaiTi" pitchFamily="49" charset="-122"/>
                <a:ea typeface="KaiTi" pitchFamily="49" charset="-122"/>
                <a:cs typeface="ＭＳ Ｐゴシック" charset="0"/>
              </a:rPr>
              <a:t>們離開後</a:t>
            </a:r>
            <a:r>
              <a:rPr lang="en-US" altLang="ja-JP" sz="2800" b="1" dirty="0">
                <a:solidFill>
                  <a:srgbClr val="FFFF00"/>
                </a:solidFill>
                <a:latin typeface="KaiTi" pitchFamily="49" charset="-122"/>
                <a:ea typeface="KaiTi" pitchFamily="49" charset="-122"/>
                <a:cs typeface="ＭＳ Ｐゴシック" charset="0"/>
              </a:rPr>
              <a:t>[</a:t>
            </a:r>
            <a:r>
              <a:rPr lang="zh-CN" altLang="en-US" sz="2800" b="1" dirty="0">
                <a:solidFill>
                  <a:srgbClr val="FFFF00"/>
                </a:solidFill>
                <a:latin typeface="KaiTi" pitchFamily="49" charset="-122"/>
                <a:ea typeface="KaiTi" pitchFamily="49" charset="-122"/>
                <a:cs typeface="ＭＳ Ｐゴシック" charset="0"/>
              </a:rPr>
              <a:t>主</a:t>
            </a:r>
            <a:r>
              <a:rPr lang="zh-TW" altLang="en-US" sz="2800" b="1" dirty="0">
                <a:solidFill>
                  <a:srgbClr val="FFFF00"/>
                </a:solidFill>
                <a:latin typeface="KaiTi" pitchFamily="49" charset="-122"/>
                <a:ea typeface="KaiTi" pitchFamily="49" charset="-122"/>
                <a:cs typeface="ＭＳ Ｐゴシック" charset="0"/>
              </a:rPr>
              <a:t>後</a:t>
            </a:r>
            <a:r>
              <a:rPr lang="en-US" altLang="ja-JP" sz="2800" b="1" dirty="0">
                <a:solidFill>
                  <a:srgbClr val="FFFF00"/>
                </a:solidFill>
                <a:latin typeface="KaiTi" pitchFamily="49" charset="-122"/>
                <a:ea typeface="KaiTi" pitchFamily="49" charset="-122"/>
                <a:cs typeface="ＭＳ Ｐゴシック" charset="0"/>
              </a:rPr>
              <a:t>68</a:t>
            </a:r>
            <a:r>
              <a:rPr lang="zh-CN" altLang="en-US" sz="2800" b="1" dirty="0">
                <a:solidFill>
                  <a:srgbClr val="FFFF00"/>
                </a:solidFill>
                <a:latin typeface="KaiTi" pitchFamily="49" charset="-122"/>
                <a:ea typeface="KaiTi" pitchFamily="49" charset="-122"/>
                <a:cs typeface="ＭＳ Ｐゴシック" charset="0"/>
              </a:rPr>
              <a:t>晚</a:t>
            </a:r>
            <a:endParaRPr lang="en-US" altLang="zh-CN" sz="2800" b="1" dirty="0">
              <a:solidFill>
                <a:srgbClr val="FFFF00"/>
              </a:solidFill>
              <a:latin typeface="KaiTi" pitchFamily="49" charset="-122"/>
              <a:ea typeface="KaiTi" pitchFamily="49" charset="-122"/>
              <a:cs typeface="ＭＳ Ｐゴシック" charset="0"/>
            </a:endParaRPr>
          </a:p>
          <a:p>
            <a:pPr eaLnBrk="1" hangingPunct="1"/>
            <a:r>
              <a:rPr lang="zh-TW" altLang="en-US" sz="2800" b="1" dirty="0">
                <a:solidFill>
                  <a:srgbClr val="FFFF00"/>
                </a:solidFill>
                <a:latin typeface="KaiTi" pitchFamily="49" charset="-122"/>
                <a:ea typeface="KaiTi" pitchFamily="49" charset="-122"/>
                <a:cs typeface="ＭＳ Ｐゴシック" charset="0"/>
              </a:rPr>
              <a:t> </a:t>
            </a:r>
            <a:r>
              <a:rPr lang="zh-CN" altLang="en-US" sz="2800" b="1" dirty="0">
                <a:solidFill>
                  <a:srgbClr val="FFFF00"/>
                </a:solidFill>
                <a:latin typeface="KaiTi" pitchFamily="49" charset="-122"/>
                <a:ea typeface="KaiTi" pitchFamily="49" charset="-122"/>
                <a:cs typeface="ＭＳ Ｐゴシック" charset="0"/>
              </a:rPr>
              <a:t>期</a:t>
            </a:r>
            <a:r>
              <a:rPr lang="en-US" altLang="ja-JP" sz="2800" b="1" dirty="0">
                <a:solidFill>
                  <a:srgbClr val="FFFF00"/>
                </a:solidFill>
                <a:latin typeface="KaiTi" pitchFamily="49" charset="-122"/>
                <a:ea typeface="KaiTi" pitchFamily="49" charset="-122"/>
                <a:cs typeface="ＭＳ Ｐゴシック" charset="0"/>
              </a:rPr>
              <a:t>]</a:t>
            </a:r>
            <a:r>
              <a:rPr lang="en-US" altLang="ja-JP" sz="2800" b="1" dirty="0">
                <a:solidFill>
                  <a:schemeClr val="tx2">
                    <a:lumMod val="75000"/>
                  </a:schemeClr>
                </a:solidFill>
                <a:latin typeface="KaiTi" pitchFamily="49" charset="-122"/>
                <a:ea typeface="KaiTi" pitchFamily="49" charset="-122"/>
                <a:cs typeface="ＭＳ Ｐゴシック" charset="0"/>
              </a:rPr>
              <a:t>, </a:t>
            </a:r>
            <a:r>
              <a:rPr lang="zh-CN" altLang="en-US" sz="2800" b="1" dirty="0">
                <a:solidFill>
                  <a:schemeClr val="tx2">
                    <a:lumMod val="40000"/>
                    <a:lumOff val="60000"/>
                  </a:schemeClr>
                </a:solidFill>
                <a:latin typeface="KaiTi" pitchFamily="49" charset="-122"/>
                <a:ea typeface="KaiTi" pitchFamily="49" charset="-122"/>
                <a:cs typeface="ＭＳ Ｐゴシック" charset="0"/>
              </a:rPr>
              <a:t>彼得的</a:t>
            </a:r>
            <a:r>
              <a:rPr lang="zh-TW" altLang="en-US" sz="2800" b="1" dirty="0">
                <a:solidFill>
                  <a:schemeClr val="tx2">
                    <a:lumMod val="40000"/>
                    <a:lumOff val="60000"/>
                  </a:schemeClr>
                </a:solidFill>
                <a:latin typeface="KaiTi" pitchFamily="49" charset="-122"/>
                <a:ea typeface="KaiTi" pitchFamily="49" charset="-122"/>
                <a:cs typeface="ＭＳ Ｐゴシック" charset="0"/>
              </a:rPr>
              <a:t>門</a:t>
            </a:r>
            <a:r>
              <a:rPr lang="zh-CN" altLang="en-US" sz="2800" b="1" dirty="0">
                <a:solidFill>
                  <a:schemeClr val="tx2">
                    <a:lumMod val="40000"/>
                    <a:lumOff val="60000"/>
                  </a:schemeClr>
                </a:solidFill>
                <a:latin typeface="KaiTi" pitchFamily="49" charset="-122"/>
                <a:ea typeface="KaiTi" pitchFamily="49" charset="-122"/>
                <a:cs typeface="ＭＳ Ｐゴシック" charset="0"/>
              </a:rPr>
              <a:t>徒兼翻</a:t>
            </a:r>
            <a:r>
              <a:rPr lang="zh-TW" altLang="en-US" sz="2800" b="1" dirty="0">
                <a:solidFill>
                  <a:schemeClr val="tx2">
                    <a:lumMod val="40000"/>
                    <a:lumOff val="60000"/>
                  </a:schemeClr>
                </a:solidFill>
                <a:latin typeface="KaiTi" pitchFamily="49" charset="-122"/>
                <a:ea typeface="KaiTi" pitchFamily="49" charset="-122"/>
                <a:cs typeface="ＭＳ Ｐゴシック" charset="0"/>
              </a:rPr>
              <a:t>譯馬</a:t>
            </a:r>
            <a:r>
              <a:rPr lang="zh-CN" altLang="en-US" sz="2800" b="1" dirty="0">
                <a:solidFill>
                  <a:schemeClr val="tx2">
                    <a:lumMod val="40000"/>
                    <a:lumOff val="60000"/>
                  </a:schemeClr>
                </a:solidFill>
                <a:latin typeface="KaiTi" pitchFamily="49" charset="-122"/>
                <a:ea typeface="KaiTi" pitchFamily="49" charset="-122"/>
                <a:cs typeface="ＭＳ Ｐゴシック" charset="0"/>
              </a:rPr>
              <a:t>可也将彼得所</a:t>
            </a:r>
            <a:r>
              <a:rPr lang="zh-TW" altLang="en-US" sz="2800" b="1" dirty="0">
                <a:solidFill>
                  <a:schemeClr val="tx2">
                    <a:lumMod val="40000"/>
                    <a:lumOff val="60000"/>
                  </a:schemeClr>
                </a:solidFill>
                <a:latin typeface="KaiTi" pitchFamily="49" charset="-122"/>
                <a:ea typeface="KaiTi" pitchFamily="49" charset="-122"/>
                <a:cs typeface="ＭＳ Ｐゴシック" charset="0"/>
              </a:rPr>
              <a:t>傳講</a:t>
            </a:r>
            <a:r>
              <a:rPr lang="zh-CN" altLang="en-US" sz="2800" b="1" dirty="0">
                <a:solidFill>
                  <a:schemeClr val="tx2">
                    <a:lumMod val="40000"/>
                    <a:lumOff val="60000"/>
                  </a:schemeClr>
                </a:solidFill>
                <a:latin typeface="KaiTi" pitchFamily="49" charset="-122"/>
                <a:ea typeface="KaiTi" pitchFamily="49" charset="-122"/>
                <a:cs typeface="ＭＳ Ｐゴシック" charset="0"/>
              </a:rPr>
              <a:t>以文字流</a:t>
            </a:r>
            <a:r>
              <a:rPr lang="zh-TW" altLang="en-US" sz="2800" b="1" dirty="0">
                <a:solidFill>
                  <a:schemeClr val="tx2">
                    <a:lumMod val="40000"/>
                    <a:lumOff val="60000"/>
                  </a:schemeClr>
                </a:solidFill>
                <a:latin typeface="KaiTi" pitchFamily="49" charset="-122"/>
                <a:ea typeface="KaiTi" pitchFamily="49" charset="-122"/>
                <a:cs typeface="ＭＳ Ｐゴシック" charset="0"/>
              </a:rPr>
              <a:t>傳</a:t>
            </a:r>
            <a:r>
              <a:rPr lang="zh-CN" altLang="en-US" sz="2800" b="1" dirty="0">
                <a:solidFill>
                  <a:schemeClr val="tx2">
                    <a:lumMod val="40000"/>
                    <a:lumOff val="60000"/>
                  </a:schemeClr>
                </a:solidFill>
                <a:latin typeface="KaiTi" pitchFamily="49" charset="-122"/>
                <a:ea typeface="KaiTi" pitchFamily="49" charset="-122"/>
                <a:cs typeface="ＭＳ Ｐゴシック" charset="0"/>
              </a:rPr>
              <a:t>下来。保</a:t>
            </a:r>
            <a:r>
              <a:rPr lang="zh-TW" altLang="en-US" sz="2800" b="1" dirty="0">
                <a:solidFill>
                  <a:schemeClr val="tx2">
                    <a:lumMod val="40000"/>
                    <a:lumOff val="60000"/>
                  </a:schemeClr>
                </a:solidFill>
                <a:latin typeface="KaiTi" pitchFamily="49" charset="-122"/>
                <a:ea typeface="KaiTi" pitchFamily="49" charset="-122"/>
                <a:cs typeface="ＭＳ Ｐゴシック" charset="0"/>
              </a:rPr>
              <a:t>羅</a:t>
            </a:r>
            <a:r>
              <a:rPr lang="zh-CN" altLang="en-US" sz="2800" b="1" dirty="0">
                <a:solidFill>
                  <a:schemeClr val="tx2">
                    <a:lumMod val="40000"/>
                    <a:lumOff val="60000"/>
                  </a:schemeClr>
                </a:solidFill>
                <a:latin typeface="KaiTi" pitchFamily="49" charset="-122"/>
                <a:ea typeface="KaiTi" pitchFamily="49" charset="-122"/>
                <a:cs typeface="ＭＳ Ｐゴシック" charset="0"/>
              </a:rPr>
              <a:t>的同伴路加，也</a:t>
            </a:r>
            <a:r>
              <a:rPr lang="zh-TW" altLang="en-US" sz="2800" b="1" dirty="0">
                <a:solidFill>
                  <a:schemeClr val="tx2">
                    <a:lumMod val="40000"/>
                    <a:lumOff val="60000"/>
                  </a:schemeClr>
                </a:solidFill>
                <a:latin typeface="KaiTi" pitchFamily="49" charset="-122"/>
                <a:ea typeface="KaiTi" pitchFamily="49" charset="-122"/>
                <a:cs typeface="ＭＳ Ｐゴシック" charset="0"/>
              </a:rPr>
              <a:t>寫</a:t>
            </a:r>
            <a:r>
              <a:rPr lang="zh-CN" altLang="en-US" sz="2800" b="1" dirty="0">
                <a:solidFill>
                  <a:schemeClr val="tx2">
                    <a:lumMod val="40000"/>
                    <a:lumOff val="60000"/>
                  </a:schemeClr>
                </a:solidFill>
                <a:latin typeface="KaiTi" pitchFamily="49" charset="-122"/>
                <a:ea typeface="KaiTi" pitchFamily="49" charset="-122"/>
                <a:cs typeface="ＭＳ Ｐゴシック" charset="0"/>
              </a:rPr>
              <a:t>了一部福音</a:t>
            </a:r>
            <a:r>
              <a:rPr lang="zh-TW" altLang="en-US" sz="2800" b="1" dirty="0">
                <a:solidFill>
                  <a:schemeClr val="tx2">
                    <a:lumMod val="40000"/>
                    <a:lumOff val="60000"/>
                  </a:schemeClr>
                </a:solidFill>
                <a:latin typeface="KaiTi" pitchFamily="49" charset="-122"/>
                <a:ea typeface="KaiTi" pitchFamily="49" charset="-122"/>
                <a:cs typeface="ＭＳ Ｐゴシック" charset="0"/>
              </a:rPr>
              <a:t>書</a:t>
            </a:r>
            <a:r>
              <a:rPr lang="en-US" altLang="ja-JP" sz="2800" b="1" dirty="0">
                <a:solidFill>
                  <a:schemeClr val="tx2">
                    <a:lumMod val="40000"/>
                    <a:lumOff val="60000"/>
                  </a:schemeClr>
                </a:solidFill>
                <a:latin typeface="KaiTi" pitchFamily="49" charset="-122"/>
                <a:ea typeface="KaiTi" pitchFamily="49" charset="-122"/>
                <a:cs typeface="ＭＳ Ｐゴシック" charset="0"/>
              </a:rPr>
              <a:t> </a:t>
            </a:r>
            <a:r>
              <a:rPr lang="en-US" altLang="zh-TW" sz="2800" b="1" dirty="0">
                <a:solidFill>
                  <a:schemeClr val="tx2">
                    <a:lumMod val="40000"/>
                    <a:lumOff val="60000"/>
                  </a:schemeClr>
                </a:solidFill>
                <a:latin typeface="KaiTi" pitchFamily="49" charset="-122"/>
                <a:ea typeface="KaiTi" pitchFamily="49" charset="-122"/>
                <a:cs typeface="ＭＳ Ｐゴシック" charset="0"/>
              </a:rPr>
              <a:t>(</a:t>
            </a:r>
            <a:r>
              <a:rPr lang="zh-TW" altLang="en-US" sz="2800" b="1" dirty="0">
                <a:solidFill>
                  <a:schemeClr val="tx2">
                    <a:lumMod val="40000"/>
                    <a:lumOff val="60000"/>
                  </a:schemeClr>
                </a:solidFill>
                <a:latin typeface="KaiTi" pitchFamily="49" charset="-122"/>
                <a:ea typeface="KaiTi" pitchFamily="49" charset="-122"/>
                <a:cs typeface="ＭＳ Ｐゴシック" charset="0"/>
              </a:rPr>
              <a:t>無</a:t>
            </a:r>
            <a:r>
              <a:rPr lang="zh-CN" altLang="en-US" sz="2800" b="1" dirty="0">
                <a:solidFill>
                  <a:schemeClr val="tx2">
                    <a:lumMod val="40000"/>
                    <a:lumOff val="60000"/>
                  </a:schemeClr>
                </a:solidFill>
                <a:latin typeface="KaiTi" pitchFamily="49" charset="-122"/>
                <a:ea typeface="KaiTi" pitchFamily="49" charset="-122"/>
                <a:cs typeface="ＭＳ Ｐゴシック" charset="0"/>
              </a:rPr>
              <a:t>日期</a:t>
            </a:r>
            <a:r>
              <a:rPr lang="en-US" altLang="zh-TW" sz="2800" b="1" dirty="0">
                <a:solidFill>
                  <a:schemeClr val="tx2">
                    <a:lumMod val="40000"/>
                    <a:lumOff val="60000"/>
                  </a:schemeClr>
                </a:solidFill>
                <a:latin typeface="KaiTi" pitchFamily="49" charset="-122"/>
                <a:ea typeface="KaiTi" pitchFamily="49" charset="-122"/>
                <a:cs typeface="ＭＳ Ｐゴシック" charset="0"/>
              </a:rPr>
              <a:t>)</a:t>
            </a:r>
            <a:r>
              <a:rPr lang="en-US" altLang="ja-JP" sz="2800" b="1" dirty="0">
                <a:solidFill>
                  <a:schemeClr val="tx2">
                    <a:lumMod val="40000"/>
                    <a:lumOff val="60000"/>
                  </a:schemeClr>
                </a:solidFill>
                <a:latin typeface="KaiTi" pitchFamily="49" charset="-122"/>
                <a:ea typeface="KaiTi" pitchFamily="49" charset="-122"/>
                <a:cs typeface="ＭＳ Ｐゴシック" charset="0"/>
              </a:rPr>
              <a:t>. </a:t>
            </a:r>
            <a:r>
              <a:rPr lang="zh-CN" altLang="en-US" sz="2800" b="1" dirty="0">
                <a:solidFill>
                  <a:schemeClr val="tx2">
                    <a:lumMod val="40000"/>
                    <a:lumOff val="60000"/>
                  </a:schemeClr>
                </a:solidFill>
                <a:latin typeface="KaiTi" pitchFamily="49" charset="-122"/>
                <a:ea typeface="KaiTi" pitchFamily="49" charset="-122"/>
                <a:cs typeface="ＭＳ Ｐゴシック" charset="0"/>
              </a:rPr>
              <a:t>之</a:t>
            </a:r>
            <a:r>
              <a:rPr lang="zh-TW" altLang="en-US" sz="2800" b="1" dirty="0">
                <a:solidFill>
                  <a:schemeClr val="tx2">
                    <a:lumMod val="40000"/>
                    <a:lumOff val="60000"/>
                  </a:schemeClr>
                </a:solidFill>
                <a:latin typeface="KaiTi" pitchFamily="49" charset="-122"/>
                <a:ea typeface="KaiTi" pitchFamily="49" charset="-122"/>
                <a:cs typeface="ＭＳ Ｐゴシック" charset="0"/>
              </a:rPr>
              <a:t>後</a:t>
            </a:r>
            <a:r>
              <a:rPr lang="en-US" altLang="ja-JP" sz="2800" b="1" dirty="0">
                <a:solidFill>
                  <a:schemeClr val="tx2">
                    <a:lumMod val="75000"/>
                  </a:schemeClr>
                </a:solidFill>
                <a:latin typeface="KaiTi" pitchFamily="49" charset="-122"/>
                <a:ea typeface="KaiTi" pitchFamily="49" charset="-122"/>
                <a:cs typeface="ＭＳ Ｐゴシック" charset="0"/>
              </a:rPr>
              <a:t> </a:t>
            </a:r>
            <a:r>
              <a:rPr lang="en-US" altLang="ja-JP" sz="2800" b="1" dirty="0">
                <a:solidFill>
                  <a:srgbClr val="FFFF00"/>
                </a:solidFill>
                <a:latin typeface="KaiTi" pitchFamily="49" charset="-122"/>
                <a:ea typeface="KaiTi" pitchFamily="49" charset="-122"/>
                <a:cs typeface="ＭＳ Ｐゴシック" charset="0"/>
              </a:rPr>
              <a:t>[68</a:t>
            </a:r>
            <a:r>
              <a:rPr lang="zh-CN" altLang="en-US" sz="2800" b="1" dirty="0">
                <a:solidFill>
                  <a:srgbClr val="FFFF00"/>
                </a:solidFill>
                <a:latin typeface="KaiTi" pitchFamily="49" charset="-122"/>
                <a:ea typeface="KaiTi" pitchFamily="49" charset="-122"/>
                <a:cs typeface="ＭＳ Ｐゴシック" charset="0"/>
              </a:rPr>
              <a:t>晚期</a:t>
            </a:r>
            <a:r>
              <a:rPr lang="en-US" altLang="ja-JP" sz="2800" b="1" dirty="0">
                <a:solidFill>
                  <a:srgbClr val="FFFF00"/>
                </a:solidFill>
                <a:latin typeface="KaiTi" pitchFamily="49" charset="-122"/>
                <a:ea typeface="KaiTi" pitchFamily="49" charset="-122"/>
                <a:cs typeface="ＭＳ Ｐゴシック" charset="0"/>
              </a:rPr>
              <a:t>]</a:t>
            </a:r>
            <a:r>
              <a:rPr lang="en-US" altLang="ja-JP" sz="2800" b="1" dirty="0">
                <a:solidFill>
                  <a:schemeClr val="tx2">
                    <a:lumMod val="40000"/>
                    <a:lumOff val="60000"/>
                  </a:schemeClr>
                </a:solidFill>
                <a:latin typeface="KaiTi" pitchFamily="49" charset="-122"/>
                <a:ea typeface="KaiTi" pitchFamily="49" charset="-122"/>
                <a:cs typeface="ＭＳ Ｐゴシック" charset="0"/>
              </a:rPr>
              <a:t>, </a:t>
            </a:r>
            <a:r>
              <a:rPr lang="zh-TW" altLang="en-US" sz="2800" b="1" dirty="0">
                <a:solidFill>
                  <a:schemeClr val="tx2">
                    <a:lumMod val="40000"/>
                    <a:lumOff val="60000"/>
                  </a:schemeClr>
                </a:solidFill>
                <a:latin typeface="KaiTi" pitchFamily="49" charset="-122"/>
                <a:ea typeface="KaiTi" pitchFamily="49" charset="-122"/>
                <a:cs typeface="ＭＳ Ｐゴシック" charset="0"/>
              </a:rPr>
              <a:t>約</a:t>
            </a:r>
            <a:r>
              <a:rPr lang="zh-CN" altLang="en-US" sz="2800" b="1" dirty="0">
                <a:solidFill>
                  <a:schemeClr val="tx2">
                    <a:lumMod val="40000"/>
                    <a:lumOff val="60000"/>
                  </a:schemeClr>
                </a:solidFill>
                <a:latin typeface="KaiTi" pitchFamily="49" charset="-122"/>
                <a:ea typeface="KaiTi" pitchFamily="49" charset="-122"/>
                <a:cs typeface="ＭＳ Ｐゴシック" charset="0"/>
              </a:rPr>
              <a:t>翰</a:t>
            </a:r>
            <a:r>
              <a:rPr lang="en-US" altLang="ja-JP" sz="2800" b="1" dirty="0">
                <a:solidFill>
                  <a:schemeClr val="tx2">
                    <a:lumMod val="40000"/>
                    <a:lumOff val="60000"/>
                  </a:schemeClr>
                </a:solidFill>
                <a:latin typeface="KaiTi" pitchFamily="49" charset="-122"/>
                <a:ea typeface="KaiTi" pitchFamily="49" charset="-122"/>
                <a:cs typeface="ＭＳ Ｐゴシック" charset="0"/>
              </a:rPr>
              <a:t>, </a:t>
            </a:r>
            <a:r>
              <a:rPr lang="zh-CN" altLang="en-US" sz="2800" b="1" dirty="0">
                <a:solidFill>
                  <a:schemeClr val="tx2">
                    <a:lumMod val="40000"/>
                    <a:lumOff val="60000"/>
                  </a:schemeClr>
                </a:solidFill>
                <a:latin typeface="KaiTi" pitchFamily="49" charset="-122"/>
                <a:ea typeface="KaiTi" pitchFamily="49" charset="-122"/>
                <a:cs typeface="ＭＳ Ｐゴシック" charset="0"/>
              </a:rPr>
              <a:t>主的</a:t>
            </a:r>
            <a:r>
              <a:rPr lang="zh-TW" altLang="en-US" sz="2800" b="1" dirty="0">
                <a:solidFill>
                  <a:schemeClr val="tx2">
                    <a:lumMod val="40000"/>
                    <a:lumOff val="60000"/>
                  </a:schemeClr>
                </a:solidFill>
                <a:latin typeface="KaiTi" pitchFamily="49" charset="-122"/>
                <a:ea typeface="KaiTi" pitchFamily="49" charset="-122"/>
                <a:cs typeface="ＭＳ Ｐゴシック" charset="0"/>
              </a:rPr>
              <a:t>門</a:t>
            </a:r>
            <a:r>
              <a:rPr lang="zh-CN" altLang="en-US" sz="2800" b="1" dirty="0">
                <a:solidFill>
                  <a:schemeClr val="tx2">
                    <a:lumMod val="40000"/>
                    <a:lumOff val="60000"/>
                  </a:schemeClr>
                </a:solidFill>
                <a:latin typeface="KaiTi" pitchFamily="49" charset="-122"/>
                <a:ea typeface="KaiTi" pitchFamily="49" charset="-122"/>
                <a:cs typeface="ＭＳ Ｐゴシック" charset="0"/>
              </a:rPr>
              <a:t>徒</a:t>
            </a:r>
            <a:r>
              <a:rPr lang="en-US" altLang="ja-JP" sz="2800" b="1" dirty="0">
                <a:solidFill>
                  <a:schemeClr val="tx2">
                    <a:lumMod val="40000"/>
                    <a:lumOff val="60000"/>
                  </a:schemeClr>
                </a:solidFill>
                <a:latin typeface="KaiTi" pitchFamily="49" charset="-122"/>
                <a:ea typeface="KaiTi" pitchFamily="49" charset="-122"/>
                <a:cs typeface="ＭＳ Ｐゴシック" charset="0"/>
              </a:rPr>
              <a:t>, </a:t>
            </a:r>
            <a:r>
              <a:rPr lang="zh-CN" altLang="en-US" sz="2800" b="1" dirty="0">
                <a:solidFill>
                  <a:schemeClr val="tx2">
                    <a:lumMod val="40000"/>
                    <a:lumOff val="60000"/>
                  </a:schemeClr>
                </a:solidFill>
                <a:latin typeface="KaiTi" pitchFamily="49" charset="-122"/>
                <a:ea typeface="KaiTi" pitchFamily="49" charset="-122"/>
                <a:cs typeface="ＭＳ Ｐゴシック" charset="0"/>
              </a:rPr>
              <a:t>是那位靠近主的</a:t>
            </a:r>
            <a:r>
              <a:rPr lang="zh-TW" altLang="en-US" sz="2800" b="1" dirty="0">
                <a:solidFill>
                  <a:schemeClr val="tx2">
                    <a:lumMod val="40000"/>
                    <a:lumOff val="60000"/>
                  </a:schemeClr>
                </a:solidFill>
                <a:latin typeface="KaiTi" pitchFamily="49" charset="-122"/>
                <a:ea typeface="KaiTi" pitchFamily="49" charset="-122"/>
                <a:cs typeface="ＭＳ Ｐゴシック" charset="0"/>
              </a:rPr>
              <a:t>懷</a:t>
            </a:r>
            <a:r>
              <a:rPr lang="zh-CN" altLang="en-US" sz="2800" b="1" dirty="0">
                <a:solidFill>
                  <a:schemeClr val="tx2">
                    <a:lumMod val="40000"/>
                    <a:lumOff val="60000"/>
                  </a:schemeClr>
                </a:solidFill>
                <a:latin typeface="KaiTi" pitchFamily="49" charset="-122"/>
                <a:ea typeface="KaiTi" pitchFamily="49" charset="-122"/>
                <a:cs typeface="ＭＳ Ｐゴシック" charset="0"/>
              </a:rPr>
              <a:t>中的</a:t>
            </a:r>
            <a:r>
              <a:rPr lang="en-US" altLang="ja-JP" sz="2800" b="1" dirty="0">
                <a:solidFill>
                  <a:schemeClr val="tx2">
                    <a:lumMod val="40000"/>
                    <a:lumOff val="60000"/>
                  </a:schemeClr>
                </a:solidFill>
                <a:latin typeface="KaiTi" pitchFamily="49" charset="-122"/>
                <a:ea typeface="KaiTi" pitchFamily="49" charset="-122"/>
                <a:cs typeface="ＭＳ Ｐゴシック" charset="0"/>
              </a:rPr>
              <a:t>,</a:t>
            </a:r>
            <a:r>
              <a:rPr lang="zh-TW" altLang="en-US" sz="2800" b="1" dirty="0">
                <a:solidFill>
                  <a:schemeClr val="tx2">
                    <a:lumMod val="40000"/>
                    <a:lumOff val="60000"/>
                  </a:schemeClr>
                </a:solidFill>
                <a:latin typeface="KaiTi" pitchFamily="49" charset="-122"/>
                <a:ea typeface="KaiTi" pitchFamily="49" charset="-122"/>
                <a:cs typeface="ＭＳ Ｐゴシック" charset="0"/>
              </a:rPr>
              <a:t>當</a:t>
            </a:r>
            <a:r>
              <a:rPr lang="zh-CN" altLang="en-US" sz="2800" b="1" dirty="0">
                <a:solidFill>
                  <a:schemeClr val="tx2">
                    <a:lumMod val="40000"/>
                    <a:lumOff val="60000"/>
                  </a:schemeClr>
                </a:solidFill>
                <a:latin typeface="KaiTi" pitchFamily="49" charset="-122"/>
                <a:ea typeface="KaiTi" pitchFamily="49" charset="-122"/>
                <a:cs typeface="ＭＳ Ｐゴシック" charset="0"/>
              </a:rPr>
              <a:t>住在</a:t>
            </a:r>
            <a:r>
              <a:rPr lang="zh-TW" altLang="en-US" sz="2800" b="1" dirty="0">
                <a:solidFill>
                  <a:schemeClr val="tx2">
                    <a:lumMod val="40000"/>
                    <a:lumOff val="60000"/>
                  </a:schemeClr>
                </a:solidFill>
                <a:latin typeface="KaiTi" pitchFamily="49" charset="-122"/>
                <a:ea typeface="KaiTi" pitchFamily="49" charset="-122"/>
                <a:cs typeface="ＭＳ Ｐゴシック" charset="0"/>
              </a:rPr>
              <a:t>亞</a:t>
            </a:r>
            <a:r>
              <a:rPr lang="zh-CN" altLang="en-US" sz="2800" b="1" dirty="0">
                <a:solidFill>
                  <a:schemeClr val="tx2">
                    <a:lumMod val="40000"/>
                    <a:lumOff val="60000"/>
                  </a:schemeClr>
                </a:solidFill>
                <a:latin typeface="KaiTi" pitchFamily="49" charset="-122"/>
                <a:ea typeface="KaiTi" pitchFamily="49" charset="-122"/>
                <a:cs typeface="ＭＳ Ｐゴシック" charset="0"/>
              </a:rPr>
              <a:t>细</a:t>
            </a:r>
            <a:r>
              <a:rPr lang="zh-TW" altLang="en-US" sz="2800" b="1" dirty="0">
                <a:solidFill>
                  <a:schemeClr val="tx2">
                    <a:lumMod val="40000"/>
                    <a:lumOff val="60000"/>
                  </a:schemeClr>
                </a:solidFill>
                <a:latin typeface="KaiTi" pitchFamily="49" charset="-122"/>
                <a:ea typeface="KaiTi" pitchFamily="49" charset="-122"/>
                <a:cs typeface="ＭＳ Ｐゴシック" charset="0"/>
              </a:rPr>
              <a:t>亞</a:t>
            </a:r>
            <a:r>
              <a:rPr lang="zh-CN" altLang="en-US" sz="2800" b="1" dirty="0">
                <a:solidFill>
                  <a:schemeClr val="tx2">
                    <a:lumMod val="40000"/>
                    <a:lumOff val="60000"/>
                  </a:schemeClr>
                </a:solidFill>
                <a:latin typeface="KaiTi" pitchFamily="49" charset="-122"/>
                <a:ea typeface="KaiTi" pitchFamily="49" charset="-122"/>
                <a:cs typeface="ＭＳ Ｐゴシック" charset="0"/>
              </a:rPr>
              <a:t>的以弗所</a:t>
            </a:r>
            <a:r>
              <a:rPr lang="zh-TW" altLang="en-US" sz="2800" b="1" dirty="0">
                <a:solidFill>
                  <a:schemeClr val="tx2">
                    <a:lumMod val="40000"/>
                    <a:lumOff val="60000"/>
                  </a:schemeClr>
                </a:solidFill>
                <a:latin typeface="KaiTi" pitchFamily="49" charset="-122"/>
                <a:ea typeface="KaiTi" pitchFamily="49" charset="-122"/>
                <a:cs typeface="ＭＳ Ｐゴシック" charset="0"/>
              </a:rPr>
              <a:t>時</a:t>
            </a:r>
            <a:r>
              <a:rPr lang="zh-CN" altLang="en-US" sz="2800" b="1" dirty="0">
                <a:solidFill>
                  <a:schemeClr val="tx2">
                    <a:lumMod val="40000"/>
                    <a:lumOff val="60000"/>
                  </a:schemeClr>
                </a:solidFill>
                <a:latin typeface="KaiTi" pitchFamily="49" charset="-122"/>
                <a:ea typeface="KaiTi" pitchFamily="49" charset="-122"/>
                <a:cs typeface="ＭＳ Ｐゴシック" charset="0"/>
              </a:rPr>
              <a:t>，</a:t>
            </a:r>
            <a:r>
              <a:rPr lang="zh-TW" altLang="en-US" sz="2800" b="1" dirty="0">
                <a:solidFill>
                  <a:schemeClr val="tx2">
                    <a:lumMod val="40000"/>
                    <a:lumOff val="60000"/>
                  </a:schemeClr>
                </a:solidFill>
                <a:latin typeface="KaiTi" pitchFamily="49" charset="-122"/>
                <a:ea typeface="KaiTi" pitchFamily="49" charset="-122"/>
                <a:cs typeface="ＭＳ Ｐゴシック" charset="0"/>
              </a:rPr>
              <a:t>寫</a:t>
            </a:r>
            <a:r>
              <a:rPr lang="zh-CN" altLang="en-US" sz="2800" b="1" dirty="0">
                <a:solidFill>
                  <a:schemeClr val="tx2">
                    <a:lumMod val="40000"/>
                    <a:lumOff val="60000"/>
                  </a:schemeClr>
                </a:solidFill>
                <a:latin typeface="KaiTi" pitchFamily="49" charset="-122"/>
                <a:ea typeface="KaiTi" pitchFamily="49" charset="-122"/>
                <a:cs typeface="ＭＳ Ｐゴシック" charset="0"/>
              </a:rPr>
              <a:t>了最</a:t>
            </a:r>
            <a:r>
              <a:rPr lang="zh-TW" altLang="en-US" sz="2800" b="1" dirty="0">
                <a:solidFill>
                  <a:schemeClr val="tx2">
                    <a:lumMod val="40000"/>
                    <a:lumOff val="60000"/>
                  </a:schemeClr>
                </a:solidFill>
                <a:latin typeface="KaiTi" pitchFamily="49" charset="-122"/>
                <a:ea typeface="KaiTi" pitchFamily="49" charset="-122"/>
                <a:cs typeface="ＭＳ Ｐゴシック" charset="0"/>
              </a:rPr>
              <a:t>後</a:t>
            </a:r>
            <a:r>
              <a:rPr lang="zh-CN" altLang="en-US" sz="2800" b="1" dirty="0">
                <a:solidFill>
                  <a:schemeClr val="tx2">
                    <a:lumMod val="40000"/>
                    <a:lumOff val="60000"/>
                  </a:schemeClr>
                </a:solidFill>
                <a:latin typeface="KaiTi" pitchFamily="49" charset="-122"/>
                <a:ea typeface="KaiTi" pitchFamily="49" charset="-122"/>
                <a:cs typeface="ＭＳ Ｐゴシック" charset="0"/>
              </a:rPr>
              <a:t>一本福音</a:t>
            </a:r>
            <a:r>
              <a:rPr lang="zh-TW" altLang="en-US" sz="2800" b="1" dirty="0">
                <a:solidFill>
                  <a:schemeClr val="tx2">
                    <a:lumMod val="40000"/>
                    <a:lumOff val="60000"/>
                  </a:schemeClr>
                </a:solidFill>
                <a:latin typeface="KaiTi" pitchFamily="49" charset="-122"/>
                <a:ea typeface="KaiTi" pitchFamily="49" charset="-122"/>
                <a:cs typeface="ＭＳ Ｐゴシック" charset="0"/>
              </a:rPr>
              <a:t>書</a:t>
            </a:r>
            <a:r>
              <a:rPr lang="zh-CN" altLang="en-US" sz="2800" b="1" dirty="0">
                <a:solidFill>
                  <a:schemeClr val="tx2">
                    <a:lumMod val="40000"/>
                    <a:lumOff val="60000"/>
                  </a:schemeClr>
                </a:solidFill>
                <a:latin typeface="KaiTi" pitchFamily="49" charset="-122"/>
                <a:ea typeface="KaiTi" pitchFamily="49" charset="-122"/>
                <a:cs typeface="ＭＳ Ｐゴシック" charset="0"/>
              </a:rPr>
              <a:t>。</a:t>
            </a:r>
            <a:r>
              <a:rPr lang="ja-JP" altLang="en-US" sz="2800" b="1" dirty="0">
                <a:solidFill>
                  <a:schemeClr val="tx2">
                    <a:lumMod val="40000"/>
                    <a:lumOff val="60000"/>
                  </a:schemeClr>
                </a:solidFill>
                <a:latin typeface="KaiTi" pitchFamily="49" charset="-122"/>
                <a:ea typeface="KaiTi" pitchFamily="49" charset="-122"/>
                <a:cs typeface="ＭＳ Ｐゴシック" charset="0"/>
              </a:rPr>
              <a:t>”</a:t>
            </a:r>
            <a:endParaRPr lang="en-US" sz="2800" b="1" dirty="0">
              <a:solidFill>
                <a:schemeClr val="tx2">
                  <a:lumMod val="40000"/>
                  <a:lumOff val="60000"/>
                </a:schemeClr>
              </a:solidFill>
              <a:latin typeface="KaiTi" pitchFamily="49" charset="-122"/>
              <a:ea typeface="KaiTi" pitchFamily="49" charset="-122"/>
              <a:cs typeface="ＭＳ Ｐゴシック" charset="0"/>
            </a:endParaRPr>
          </a:p>
        </p:txBody>
      </p:sp>
      <p:pic>
        <p:nvPicPr>
          <p:cNvPr id="182275" name="Picture 5" descr="180px-Saint_Irena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6525" y="1700808"/>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7" name="Rectangle 4"/>
          <p:cNvSpPr>
            <a:spLocks noChangeArrowheads="1"/>
          </p:cNvSpPr>
          <p:nvPr/>
        </p:nvSpPr>
        <p:spPr bwMode="auto">
          <a:xfrm>
            <a:off x="114300" y="5791796"/>
            <a:ext cx="3200400" cy="5175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zh-CN" altLang="en-US" sz="3200" b="1" dirty="0">
                <a:solidFill>
                  <a:srgbClr val="FFFFFF"/>
                </a:solidFill>
                <a:latin typeface="KaiTi" pitchFamily="49" charset="-122"/>
                <a:ea typeface="KaiTi" pitchFamily="49" charset="-122"/>
              </a:rPr>
              <a:t>抵</a:t>
            </a:r>
            <a:r>
              <a:rPr lang="zh-TW" altLang="en-US" sz="3200" b="1" dirty="0">
                <a:solidFill>
                  <a:srgbClr val="FFFFFF"/>
                </a:solidFill>
                <a:latin typeface="KaiTi" pitchFamily="49" charset="-122"/>
                <a:ea typeface="KaiTi" pitchFamily="49" charset="-122"/>
              </a:rPr>
              <a:t>擋異</a:t>
            </a:r>
            <a:r>
              <a:rPr lang="zh-CN" altLang="en-US" sz="3200" b="1" dirty="0">
                <a:solidFill>
                  <a:srgbClr val="FFFFFF"/>
                </a:solidFill>
                <a:latin typeface="KaiTi" pitchFamily="49" charset="-122"/>
                <a:ea typeface="KaiTi" pitchFamily="49" charset="-122"/>
              </a:rPr>
              <a:t>端</a:t>
            </a:r>
            <a:r>
              <a:rPr lang="en-US" sz="3200" b="1" dirty="0">
                <a:solidFill>
                  <a:srgbClr val="FFFFFF"/>
                </a:solidFill>
                <a:latin typeface="KaiTi" pitchFamily="49" charset="-122"/>
                <a:ea typeface="KaiTi" pitchFamily="49" charset="-122"/>
              </a:rPr>
              <a:t>3.1</a:t>
            </a:r>
          </a:p>
        </p:txBody>
      </p:sp>
      <p:sp>
        <p:nvSpPr>
          <p:cNvPr id="182278"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cs typeface="Arial" charset="0"/>
              </a:rPr>
              <a:t>78a</a:t>
            </a:r>
          </a:p>
        </p:txBody>
      </p:sp>
    </p:spTree>
  </p:cSld>
  <p:clrMapOvr>
    <a:overrideClrMapping bg1="dk2" tx1="lt1" bg2="dk1" tx2="lt2" accent1="accent1" accent2="accent2" accent3="accent3" accent4="accent4" accent5="accent5" accent6="accent6" hlink="hlink" folHlink="folHlink"/>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386" name="Picture 2" descr="septuagint"/>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r="11505" b="36986"/>
          <a:stretch>
            <a:fillRect/>
          </a:stretch>
        </p:blipFill>
        <p:spPr bwMode="auto">
          <a:xfrm>
            <a:off x="249006" y="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7" name="Picture 3" descr="septuagint"/>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r="11505" b="36986"/>
          <a:stretch>
            <a:fillRect/>
          </a:stretch>
        </p:blipFill>
        <p:spPr bwMode="auto">
          <a:xfrm>
            <a:off x="1468206" y="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8" name="Picture 4" descr="septuagint"/>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r="11505" b="36986"/>
          <a:stretch>
            <a:fillRect/>
          </a:stretch>
        </p:blipFill>
        <p:spPr bwMode="auto">
          <a:xfrm>
            <a:off x="249006" y="114300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9" name="Picture 5" descr="septuagint"/>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r="11505" b="36986"/>
          <a:stretch>
            <a:fillRect/>
          </a:stretch>
        </p:blipFill>
        <p:spPr bwMode="auto">
          <a:xfrm>
            <a:off x="1468206" y="1143000"/>
            <a:ext cx="1066800" cy="981075"/>
          </a:xfrm>
          <a:prstGeom prst="rect">
            <a:avLst/>
          </a:prstGeom>
          <a:noFill/>
          <a:extLst>
            <a:ext uri="{909E8E84-426E-40dd-AFC4-6F175D3DCCD1}">
              <a14:hiddenFill xmlns:a14="http://schemas.microsoft.com/office/drawing/2010/main" xmlns="">
                <a:solidFill>
                  <a:srgbClr val="FFFFFF"/>
                </a:solidFill>
              </a14:hiddenFill>
            </a:ext>
          </a:extLst>
        </p:spPr>
      </p:pic>
      <p:sp>
        <p:nvSpPr>
          <p:cNvPr id="272390" name="Rectangle 6"/>
          <p:cNvSpPr>
            <a:spLocks noChangeArrowheads="1"/>
          </p:cNvSpPr>
          <p:nvPr/>
        </p:nvSpPr>
        <p:spPr bwMode="auto">
          <a:xfrm>
            <a:off x="249006" y="5638800"/>
            <a:ext cx="9144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2393" name="Rectangle 9"/>
          <p:cNvSpPr>
            <a:spLocks noGrp="1" noChangeArrowheads="1"/>
          </p:cNvSpPr>
          <p:nvPr>
            <p:ph type="ctrTitle"/>
          </p:nvPr>
        </p:nvSpPr>
        <p:spPr>
          <a:xfrm>
            <a:off x="3886200" y="-76200"/>
            <a:ext cx="3200400" cy="990600"/>
          </a:xfrm>
        </p:spPr>
        <p:txBody>
          <a:bodyPr/>
          <a:lstStyle/>
          <a:p>
            <a:pPr algn="r"/>
            <a:r>
              <a:rPr lang="zh-TW" altLang="en-US" sz="5400" b="1" dirty="0">
                <a:solidFill>
                  <a:schemeClr val="tx1"/>
                </a:solidFill>
                <a:latin typeface="KaiTi" pitchFamily="49" charset="-122"/>
                <a:ea typeface="KaiTi" pitchFamily="49" charset="-122"/>
                <a:cs typeface="SimSun" charset="0"/>
              </a:rPr>
              <a:t>清理歷史</a:t>
            </a:r>
          </a:p>
        </p:txBody>
      </p:sp>
      <p:sp>
        <p:nvSpPr>
          <p:cNvPr id="272394" name="Text Box 10"/>
          <p:cNvSpPr txBox="1">
            <a:spLocks noChangeArrowheads="1"/>
          </p:cNvSpPr>
          <p:nvPr/>
        </p:nvSpPr>
        <p:spPr bwMode="auto">
          <a:xfrm>
            <a:off x="-55794" y="4010025"/>
            <a:ext cx="1981200" cy="161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b="1" dirty="0">
                <a:solidFill>
                  <a:srgbClr val="FFFFFF"/>
                </a:solidFill>
                <a:latin typeface="KaiTi" pitchFamily="49" charset="-122"/>
                <a:ea typeface="KaiTi" pitchFamily="49" charset="-122"/>
              </a:rPr>
              <a:t>馬</a:t>
            </a:r>
            <a:r>
              <a:rPr lang="zh-TW" altLang="en-US" sz="2400" b="1" dirty="0">
                <a:solidFill>
                  <a:srgbClr val="FFFFFF"/>
                </a:solidFill>
                <a:latin typeface="KaiTi" pitchFamily="49" charset="-122"/>
                <a:ea typeface="KaiTi" pitchFamily="49" charset="-122"/>
              </a:rPr>
              <a:t>太福音</a:t>
            </a:r>
          </a:p>
          <a:p>
            <a:pPr eaLnBrk="0" hangingPunct="0"/>
            <a:r>
              <a:rPr lang="zh-TW" altLang="en-US" b="1" dirty="0">
                <a:solidFill>
                  <a:srgbClr val="FFFFFF"/>
                </a:solidFill>
                <a:latin typeface="KaiTi" pitchFamily="49" charset="-122"/>
                <a:ea typeface="KaiTi" pitchFamily="49" charset="-122"/>
              </a:rPr>
              <a:t>馬</a:t>
            </a:r>
            <a:r>
              <a:rPr lang="zh-TW" altLang="en-US" sz="2400" b="1" dirty="0">
                <a:solidFill>
                  <a:srgbClr val="FFFFFF"/>
                </a:solidFill>
                <a:latin typeface="KaiTi" pitchFamily="49" charset="-122"/>
                <a:ea typeface="KaiTi" pitchFamily="49" charset="-122"/>
              </a:rPr>
              <a:t>可福音</a:t>
            </a:r>
          </a:p>
          <a:p>
            <a:pPr eaLnBrk="0" hangingPunct="0"/>
            <a:r>
              <a:rPr lang="zh-TW" altLang="en-US" sz="2400" b="1" dirty="0">
                <a:solidFill>
                  <a:srgbClr val="FFFFFF"/>
                </a:solidFill>
                <a:latin typeface="KaiTi" pitchFamily="49" charset="-122"/>
                <a:ea typeface="KaiTi" pitchFamily="49" charset="-122"/>
              </a:rPr>
              <a:t>路加福音</a:t>
            </a:r>
          </a:p>
          <a:p>
            <a:pPr eaLnBrk="0" hangingPunct="0"/>
            <a:r>
              <a:rPr lang="zh-TW" altLang="en-US" b="1" dirty="0">
                <a:solidFill>
                  <a:srgbClr val="FFFFFF"/>
                </a:solidFill>
                <a:latin typeface="KaiTi" pitchFamily="49" charset="-122"/>
                <a:ea typeface="KaiTi" pitchFamily="49" charset="-122"/>
              </a:rPr>
              <a:t>約</a:t>
            </a:r>
            <a:r>
              <a:rPr lang="zh-TW" altLang="en-US" sz="2400" b="1" dirty="0">
                <a:solidFill>
                  <a:srgbClr val="FFFFFF"/>
                </a:solidFill>
                <a:latin typeface="KaiTi" pitchFamily="49" charset="-122"/>
                <a:ea typeface="KaiTi" pitchFamily="49" charset="-122"/>
              </a:rPr>
              <a:t>翰福音</a:t>
            </a:r>
            <a:endParaRPr lang="en-US" altLang="zh-TW" sz="2400" b="1" dirty="0">
              <a:solidFill>
                <a:srgbClr val="FFFFFF"/>
              </a:solidFill>
              <a:latin typeface="KaiTi" pitchFamily="49" charset="-122"/>
              <a:ea typeface="KaiTi" pitchFamily="49" charset="-122"/>
            </a:endParaRPr>
          </a:p>
        </p:txBody>
      </p:sp>
      <p:sp>
        <p:nvSpPr>
          <p:cNvPr id="272396" name="Line 12"/>
          <p:cNvSpPr>
            <a:spLocks noChangeShapeType="1"/>
          </p:cNvSpPr>
          <p:nvPr/>
        </p:nvSpPr>
        <p:spPr bwMode="auto">
          <a:xfrm>
            <a:off x="-55794" y="3933825"/>
            <a:ext cx="9677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2397" name="Text Box 13"/>
          <p:cNvSpPr txBox="1">
            <a:spLocks noChangeArrowheads="1"/>
          </p:cNvSpPr>
          <p:nvPr/>
        </p:nvSpPr>
        <p:spPr bwMode="auto">
          <a:xfrm>
            <a:off x="3982806" y="914400"/>
            <a:ext cx="2073275"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sz="2400" b="1" dirty="0">
                <a:solidFill>
                  <a:srgbClr val="FFFFFF"/>
                </a:solidFill>
                <a:latin typeface="KaiTi" pitchFamily="49" charset="-122"/>
                <a:ea typeface="KaiTi" pitchFamily="49" charset="-122"/>
              </a:rPr>
              <a:t>個別人士</a:t>
            </a:r>
          </a:p>
        </p:txBody>
      </p:sp>
      <p:sp>
        <p:nvSpPr>
          <p:cNvPr id="272398" name="Text Box 14"/>
          <p:cNvSpPr txBox="1">
            <a:spLocks noChangeArrowheads="1"/>
          </p:cNvSpPr>
          <p:nvPr/>
        </p:nvSpPr>
        <p:spPr bwMode="auto">
          <a:xfrm rot="-2783676">
            <a:off x="1036407"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FF"/>
                </a:solidFill>
                <a:latin typeface="Arial" charset="0"/>
                <a:ea typeface="新細明體" charset="0"/>
                <a:cs typeface="新細明體" charset="0"/>
              </a:rPr>
              <a:t>Pseudo-Barnabas (70-130)</a:t>
            </a:r>
          </a:p>
        </p:txBody>
      </p:sp>
      <p:sp>
        <p:nvSpPr>
          <p:cNvPr id="272399" name="Text Box 15"/>
          <p:cNvSpPr txBox="1">
            <a:spLocks noChangeArrowheads="1"/>
          </p:cNvSpPr>
          <p:nvPr/>
        </p:nvSpPr>
        <p:spPr bwMode="auto">
          <a:xfrm>
            <a:off x="325206" y="2286000"/>
            <a:ext cx="1752600"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1800" b="1" dirty="0">
                <a:solidFill>
                  <a:srgbClr val="FFFFFF"/>
                </a:solidFill>
                <a:latin typeface="Arial" charset="0"/>
                <a:ea typeface="書法家簡中圓體" charset="0"/>
                <a:cs typeface="書法家簡中圓體" charset="0"/>
              </a:rPr>
              <a:t>X= </a:t>
            </a:r>
            <a:r>
              <a:rPr lang="zh-TW" altLang="en-US" sz="1800" b="1" dirty="0">
                <a:solidFill>
                  <a:srgbClr val="FFFFFF"/>
                </a:solidFill>
                <a:latin typeface="KaiTi" pitchFamily="49" charset="-122"/>
                <a:ea typeface="KaiTi" pitchFamily="49" charset="-122"/>
                <a:cs typeface="書法家簡中圓體" charset="0"/>
              </a:rPr>
              <a:t>引用</a:t>
            </a:r>
          </a:p>
        </p:txBody>
      </p:sp>
      <p:sp>
        <p:nvSpPr>
          <p:cNvPr id="272400" name="Text Box 16"/>
          <p:cNvSpPr txBox="1">
            <a:spLocks noChangeArrowheads="1"/>
          </p:cNvSpPr>
          <p:nvPr/>
        </p:nvSpPr>
        <p:spPr bwMode="auto">
          <a:xfrm>
            <a:off x="325206" y="2971800"/>
            <a:ext cx="1752600"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1800" b="1" dirty="0">
                <a:solidFill>
                  <a:srgbClr val="FFFFFF"/>
                </a:solidFill>
                <a:latin typeface="Arial" charset="0"/>
                <a:ea typeface="書法家簡中圓體" charset="0"/>
                <a:cs typeface="書法家簡中圓體" charset="0"/>
              </a:rPr>
              <a:t>O= </a:t>
            </a:r>
            <a:r>
              <a:rPr lang="zh-TW" altLang="en-US" sz="1800" b="1" dirty="0">
                <a:solidFill>
                  <a:srgbClr val="FFFFFF"/>
                </a:solidFill>
                <a:latin typeface="KaiTi" pitchFamily="49" charset="-122"/>
                <a:ea typeface="KaiTi" pitchFamily="49" charset="-122"/>
                <a:cs typeface="書法家簡中圓體" charset="0"/>
              </a:rPr>
              <a:t>指為正典</a:t>
            </a:r>
          </a:p>
        </p:txBody>
      </p:sp>
      <p:sp>
        <p:nvSpPr>
          <p:cNvPr id="272401" name="Text Box 17"/>
          <p:cNvSpPr txBox="1">
            <a:spLocks noChangeArrowheads="1"/>
          </p:cNvSpPr>
          <p:nvPr/>
        </p:nvSpPr>
        <p:spPr bwMode="auto">
          <a:xfrm>
            <a:off x="1652356"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02" name="Text Box 18"/>
          <p:cNvSpPr txBox="1">
            <a:spLocks noChangeArrowheads="1"/>
          </p:cNvSpPr>
          <p:nvPr/>
        </p:nvSpPr>
        <p:spPr bwMode="auto">
          <a:xfrm>
            <a:off x="1652356"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03" name="Text Box 19"/>
          <p:cNvSpPr txBox="1">
            <a:spLocks noChangeArrowheads="1"/>
          </p:cNvSpPr>
          <p:nvPr/>
        </p:nvSpPr>
        <p:spPr bwMode="auto">
          <a:xfrm>
            <a:off x="1652356"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376419" y="2182146"/>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dirty="0">
                <a:solidFill>
                  <a:srgbClr val="FFFFFF"/>
                </a:solidFill>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20111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06" name="Text Box 22"/>
          <p:cNvSpPr txBox="1">
            <a:spLocks noChangeArrowheads="1"/>
          </p:cNvSpPr>
          <p:nvPr/>
        </p:nvSpPr>
        <p:spPr bwMode="auto">
          <a:xfrm>
            <a:off x="2011131"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736494"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FF"/>
                </a:solidFill>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3794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09" name="Text Box 25"/>
          <p:cNvSpPr txBox="1">
            <a:spLocks noChangeArrowheads="1"/>
          </p:cNvSpPr>
          <p:nvPr/>
        </p:nvSpPr>
        <p:spPr bwMode="auto">
          <a:xfrm>
            <a:off x="2379431"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10" name="Text Box 26"/>
          <p:cNvSpPr txBox="1">
            <a:spLocks noChangeArrowheads="1"/>
          </p:cNvSpPr>
          <p:nvPr/>
        </p:nvSpPr>
        <p:spPr bwMode="auto">
          <a:xfrm>
            <a:off x="2379431"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11" name="Text Box 27"/>
          <p:cNvSpPr txBox="1">
            <a:spLocks noChangeArrowheads="1"/>
          </p:cNvSpPr>
          <p:nvPr/>
        </p:nvSpPr>
        <p:spPr bwMode="auto">
          <a:xfrm>
            <a:off x="2379431"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2085744" y="218598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FF"/>
                </a:solidFill>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7350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14" name="Text Box 30"/>
          <p:cNvSpPr txBox="1">
            <a:spLocks noChangeArrowheads="1"/>
          </p:cNvSpPr>
          <p:nvPr/>
        </p:nvSpPr>
        <p:spPr bwMode="auto">
          <a:xfrm>
            <a:off x="2735031"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434994" y="217487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FF"/>
                </a:solidFill>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3093806"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17" name="Text Box 33"/>
          <p:cNvSpPr txBox="1">
            <a:spLocks noChangeArrowheads="1"/>
          </p:cNvSpPr>
          <p:nvPr/>
        </p:nvSpPr>
        <p:spPr bwMode="auto">
          <a:xfrm>
            <a:off x="3093806"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846157" y="21780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FF"/>
                </a:solidFill>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462106"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3227157" y="21780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FF"/>
                </a:solidFill>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854219"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22" name="Text Box 38"/>
          <p:cNvSpPr txBox="1">
            <a:spLocks noChangeArrowheads="1"/>
          </p:cNvSpPr>
          <p:nvPr/>
        </p:nvSpPr>
        <p:spPr bwMode="auto">
          <a:xfrm>
            <a:off x="3854219"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23" name="Text Box 39"/>
          <p:cNvSpPr txBox="1">
            <a:spLocks noChangeArrowheads="1"/>
          </p:cNvSpPr>
          <p:nvPr/>
        </p:nvSpPr>
        <p:spPr bwMode="auto">
          <a:xfrm>
            <a:off x="3854219"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24" name="Text Box 40"/>
          <p:cNvSpPr txBox="1">
            <a:spLocks noChangeArrowheads="1"/>
          </p:cNvSpPr>
          <p:nvPr/>
        </p:nvSpPr>
        <p:spPr bwMode="auto">
          <a:xfrm>
            <a:off x="3854219"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608157" y="217963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FF"/>
                </a:solidFill>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42129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27" name="Text Box 43"/>
          <p:cNvSpPr txBox="1">
            <a:spLocks noChangeArrowheads="1"/>
          </p:cNvSpPr>
          <p:nvPr/>
        </p:nvSpPr>
        <p:spPr bwMode="auto">
          <a:xfrm>
            <a:off x="42129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28" name="Text Box 44"/>
          <p:cNvSpPr txBox="1">
            <a:spLocks noChangeArrowheads="1"/>
          </p:cNvSpPr>
          <p:nvPr/>
        </p:nvSpPr>
        <p:spPr bwMode="auto">
          <a:xfrm>
            <a:off x="42129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29" name="Text Box 45"/>
          <p:cNvSpPr txBox="1">
            <a:spLocks noChangeArrowheads="1"/>
          </p:cNvSpPr>
          <p:nvPr/>
        </p:nvSpPr>
        <p:spPr bwMode="auto">
          <a:xfrm>
            <a:off x="42129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872476" y="2072481"/>
            <a:ext cx="42719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dirty="0">
                <a:solidFill>
                  <a:srgbClr val="FFFFFF"/>
                </a:solidFill>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5812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32" name="Text Box 48"/>
          <p:cNvSpPr txBox="1">
            <a:spLocks noChangeArrowheads="1"/>
          </p:cNvSpPr>
          <p:nvPr/>
        </p:nvSpPr>
        <p:spPr bwMode="auto">
          <a:xfrm>
            <a:off x="45812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33" name="Text Box 49"/>
          <p:cNvSpPr txBox="1">
            <a:spLocks noChangeArrowheads="1"/>
          </p:cNvSpPr>
          <p:nvPr/>
        </p:nvSpPr>
        <p:spPr bwMode="auto">
          <a:xfrm>
            <a:off x="45812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34" name="Text Box 50"/>
          <p:cNvSpPr txBox="1">
            <a:spLocks noChangeArrowheads="1"/>
          </p:cNvSpPr>
          <p:nvPr/>
        </p:nvSpPr>
        <p:spPr bwMode="auto">
          <a:xfrm>
            <a:off x="45812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371744" y="227488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dirty="0">
                <a:solidFill>
                  <a:srgbClr val="FFFFFF"/>
                </a:solidFill>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9368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37" name="Text Box 53"/>
          <p:cNvSpPr txBox="1">
            <a:spLocks noChangeArrowheads="1"/>
          </p:cNvSpPr>
          <p:nvPr/>
        </p:nvSpPr>
        <p:spPr bwMode="auto">
          <a:xfrm>
            <a:off x="49368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38" name="Text Box 54"/>
          <p:cNvSpPr txBox="1">
            <a:spLocks noChangeArrowheads="1"/>
          </p:cNvSpPr>
          <p:nvPr/>
        </p:nvSpPr>
        <p:spPr bwMode="auto">
          <a:xfrm>
            <a:off x="49368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39" name="Text Box 55"/>
          <p:cNvSpPr txBox="1">
            <a:spLocks noChangeArrowheads="1"/>
          </p:cNvSpPr>
          <p:nvPr/>
        </p:nvSpPr>
        <p:spPr bwMode="auto">
          <a:xfrm>
            <a:off x="49368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777350" y="2248694"/>
            <a:ext cx="39576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00"/>
                </a:solidFill>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354406" y="474186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5157557" y="22796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00"/>
                </a:solidFill>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735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4" name="Text Box 60"/>
          <p:cNvSpPr txBox="1">
            <a:spLocks noChangeArrowheads="1"/>
          </p:cNvSpPr>
          <p:nvPr/>
        </p:nvSpPr>
        <p:spPr bwMode="auto">
          <a:xfrm>
            <a:off x="5735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5" name="Text Box 61"/>
          <p:cNvSpPr txBox="1">
            <a:spLocks noChangeArrowheads="1"/>
          </p:cNvSpPr>
          <p:nvPr/>
        </p:nvSpPr>
        <p:spPr bwMode="auto">
          <a:xfrm>
            <a:off x="5722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6" name="Text Box 62"/>
          <p:cNvSpPr txBox="1">
            <a:spLocks noChangeArrowheads="1"/>
          </p:cNvSpPr>
          <p:nvPr/>
        </p:nvSpPr>
        <p:spPr bwMode="auto">
          <a:xfrm>
            <a:off x="5735406" y="51165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540144" y="228123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00"/>
                </a:solidFill>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6116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9" name="Text Box 65"/>
          <p:cNvSpPr txBox="1">
            <a:spLocks noChangeArrowheads="1"/>
          </p:cNvSpPr>
          <p:nvPr/>
        </p:nvSpPr>
        <p:spPr bwMode="auto">
          <a:xfrm>
            <a:off x="6116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0" name="Text Box 66"/>
          <p:cNvSpPr txBox="1">
            <a:spLocks noChangeArrowheads="1"/>
          </p:cNvSpPr>
          <p:nvPr/>
        </p:nvSpPr>
        <p:spPr bwMode="auto">
          <a:xfrm>
            <a:off x="6103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1" name="Text Box 67"/>
          <p:cNvSpPr txBox="1">
            <a:spLocks noChangeArrowheads="1"/>
          </p:cNvSpPr>
          <p:nvPr/>
        </p:nvSpPr>
        <p:spPr bwMode="auto">
          <a:xfrm>
            <a:off x="6116406" y="511333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933844" y="22971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FFFF00"/>
                </a:solidFill>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497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4" name="Text Box 70"/>
          <p:cNvSpPr txBox="1">
            <a:spLocks noChangeArrowheads="1"/>
          </p:cNvSpPr>
          <p:nvPr/>
        </p:nvSpPr>
        <p:spPr bwMode="auto">
          <a:xfrm>
            <a:off x="6497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5" name="Text Box 71"/>
          <p:cNvSpPr txBox="1">
            <a:spLocks noChangeArrowheads="1"/>
          </p:cNvSpPr>
          <p:nvPr/>
        </p:nvSpPr>
        <p:spPr bwMode="auto">
          <a:xfrm>
            <a:off x="6484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6" name="Text Box 72"/>
          <p:cNvSpPr txBox="1">
            <a:spLocks noChangeArrowheads="1"/>
          </p:cNvSpPr>
          <p:nvPr/>
        </p:nvSpPr>
        <p:spPr bwMode="auto">
          <a:xfrm>
            <a:off x="6497406" y="511333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352944" y="22463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6699FF"/>
                </a:solidFill>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903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59" name="Text Box 75"/>
          <p:cNvSpPr txBox="1">
            <a:spLocks noChangeArrowheads="1"/>
          </p:cNvSpPr>
          <p:nvPr/>
        </p:nvSpPr>
        <p:spPr bwMode="auto">
          <a:xfrm>
            <a:off x="6903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0" name="Text Box 76"/>
          <p:cNvSpPr txBox="1">
            <a:spLocks noChangeArrowheads="1"/>
          </p:cNvSpPr>
          <p:nvPr/>
        </p:nvSpPr>
        <p:spPr bwMode="auto">
          <a:xfrm>
            <a:off x="6903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1" name="Text Box 77"/>
          <p:cNvSpPr txBox="1">
            <a:spLocks noChangeArrowheads="1"/>
          </p:cNvSpPr>
          <p:nvPr/>
        </p:nvSpPr>
        <p:spPr bwMode="auto">
          <a:xfrm>
            <a:off x="6916506" y="50942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808557" y="22463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6699FF"/>
                </a:solidFill>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284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4" name="Text Box 80"/>
          <p:cNvSpPr txBox="1">
            <a:spLocks noChangeArrowheads="1"/>
          </p:cNvSpPr>
          <p:nvPr/>
        </p:nvSpPr>
        <p:spPr bwMode="auto">
          <a:xfrm>
            <a:off x="7284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5" name="Text Box 81"/>
          <p:cNvSpPr txBox="1">
            <a:spLocks noChangeArrowheads="1"/>
          </p:cNvSpPr>
          <p:nvPr/>
        </p:nvSpPr>
        <p:spPr bwMode="auto">
          <a:xfrm>
            <a:off x="7284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6" name="Text Box 82"/>
          <p:cNvSpPr txBox="1">
            <a:spLocks noChangeArrowheads="1"/>
          </p:cNvSpPr>
          <p:nvPr/>
        </p:nvSpPr>
        <p:spPr bwMode="auto">
          <a:xfrm>
            <a:off x="7297506" y="50911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265757" y="226377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altLang="zh-TW" sz="2000" b="1">
                <a:solidFill>
                  <a:srgbClr val="6699FF"/>
                </a:solidFill>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665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9" name="Text Box 85"/>
          <p:cNvSpPr txBox="1">
            <a:spLocks noChangeArrowheads="1"/>
          </p:cNvSpPr>
          <p:nvPr/>
        </p:nvSpPr>
        <p:spPr bwMode="auto">
          <a:xfrm>
            <a:off x="7665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0" name="Text Box 86"/>
          <p:cNvSpPr txBox="1">
            <a:spLocks noChangeArrowheads="1"/>
          </p:cNvSpPr>
          <p:nvPr/>
        </p:nvSpPr>
        <p:spPr bwMode="auto">
          <a:xfrm>
            <a:off x="7665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1" name="Text Box 87"/>
          <p:cNvSpPr txBox="1">
            <a:spLocks noChangeArrowheads="1"/>
          </p:cNvSpPr>
          <p:nvPr/>
        </p:nvSpPr>
        <p:spPr bwMode="auto">
          <a:xfrm>
            <a:off x="7678506" y="50911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2" name="Text Box 88"/>
          <p:cNvSpPr txBox="1">
            <a:spLocks noChangeArrowheads="1"/>
          </p:cNvSpPr>
          <p:nvPr/>
        </p:nvSpPr>
        <p:spPr bwMode="auto">
          <a:xfrm>
            <a:off x="5811606" y="914400"/>
            <a:ext cx="1600200"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sz="2400" b="1" dirty="0">
                <a:solidFill>
                  <a:srgbClr val="FFFFFF"/>
                </a:solidFill>
                <a:latin typeface="KaiTi" pitchFamily="49" charset="-122"/>
                <a:ea typeface="KaiTi" pitchFamily="49" charset="-122"/>
              </a:rPr>
              <a:t>正典</a:t>
            </a:r>
          </a:p>
        </p:txBody>
      </p:sp>
      <p:sp>
        <p:nvSpPr>
          <p:cNvPr id="272473" name="Text Box 89"/>
          <p:cNvSpPr txBox="1">
            <a:spLocks noChangeArrowheads="1"/>
          </p:cNvSpPr>
          <p:nvPr/>
        </p:nvSpPr>
        <p:spPr bwMode="auto">
          <a:xfrm>
            <a:off x="7319731" y="914400"/>
            <a:ext cx="2073275"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sz="2400" b="1" dirty="0">
                <a:solidFill>
                  <a:srgbClr val="6699FF"/>
                </a:solidFill>
                <a:latin typeface="KaiTi" pitchFamily="49" charset="-122"/>
                <a:ea typeface="KaiTi" pitchFamily="49" charset="-122"/>
              </a:rPr>
              <a:t>翻</a:t>
            </a:r>
            <a:r>
              <a:rPr lang="zh-TW" altLang="en-US" sz="2400" b="1" dirty="0">
                <a:solidFill>
                  <a:srgbClr val="6699FF"/>
                </a:solidFill>
                <a:latin typeface="KaiTi" pitchFamily="49" charset="-122"/>
                <a:ea typeface="KaiTi" pitchFamily="49" charset="-122"/>
              </a:rPr>
              <a:t>譯</a:t>
            </a:r>
            <a:endParaRPr lang="en-US" altLang="zh-TW" sz="2400" b="1" dirty="0">
              <a:solidFill>
                <a:srgbClr val="6699FF"/>
              </a:solidFill>
              <a:latin typeface="KaiTi" pitchFamily="49" charset="-122"/>
              <a:ea typeface="KaiTi" pitchFamily="49" charset="-122"/>
            </a:endParaRPr>
          </a:p>
        </p:txBody>
      </p:sp>
      <p:sp>
        <p:nvSpPr>
          <p:cNvPr id="272474" name="Text Box 90"/>
          <p:cNvSpPr txBox="1">
            <a:spLocks noChangeArrowheads="1"/>
          </p:cNvSpPr>
          <p:nvPr/>
        </p:nvSpPr>
        <p:spPr bwMode="auto">
          <a:xfrm>
            <a:off x="265584" y="180975"/>
            <a:ext cx="2362200" cy="1425575"/>
          </a:xfrm>
          <a:prstGeom prst="rect">
            <a:avLst/>
          </a:prstGeom>
          <a:noFill/>
          <a:ln>
            <a:noFill/>
          </a:ln>
          <a:effectLst>
            <a:outerShdw blurRad="63500" dist="38099" dir="2700000" algn="ctr" rotWithShape="0">
              <a:srgbClr val="020009">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r>
              <a:rPr lang="zh-TW" altLang="en-US" sz="2800" b="1" dirty="0">
                <a:solidFill>
                  <a:srgbClr val="FFFFFF"/>
                </a:solidFill>
                <a:latin typeface="KaiTi" pitchFamily="49" charset="-122"/>
                <a:ea typeface="KaiTi" pitchFamily="49" charset="-122"/>
              </a:rPr>
              <a:t>尼西亞會議之前福音書被</a:t>
            </a:r>
            <a:r>
              <a:rPr lang="zh-CN" altLang="en-US" sz="2800" b="1" dirty="0">
                <a:solidFill>
                  <a:srgbClr val="FFFFFF"/>
                </a:solidFill>
                <a:latin typeface="KaiTi" pitchFamily="49" charset="-122"/>
                <a:ea typeface="KaiTi" pitchFamily="49" charset="-122"/>
              </a:rPr>
              <a:t>接</a:t>
            </a:r>
            <a:r>
              <a:rPr lang="zh-TW" altLang="en-US" sz="2800" b="1" dirty="0">
                <a:solidFill>
                  <a:srgbClr val="FFFFFF"/>
                </a:solidFill>
                <a:latin typeface="KaiTi" pitchFamily="49" charset="-122"/>
                <a:ea typeface="KaiTi" pitchFamily="49" charset="-122"/>
              </a:rPr>
              <a:t>納的經過</a:t>
            </a:r>
            <a:endParaRPr lang="en-US" altLang="zh-TW" sz="2800" b="1" dirty="0">
              <a:solidFill>
                <a:srgbClr val="FFFFFF"/>
              </a:solidFill>
              <a:latin typeface="KaiTi" pitchFamily="49" charset="-122"/>
              <a:ea typeface="KaiTi" pitchFamily="49" charset="-122"/>
            </a:endParaRPr>
          </a:p>
        </p:txBody>
      </p:sp>
      <p:sp>
        <p:nvSpPr>
          <p:cNvPr id="272475" name="Text Box 91"/>
          <p:cNvSpPr txBox="1">
            <a:spLocks noChangeArrowheads="1"/>
          </p:cNvSpPr>
          <p:nvPr/>
        </p:nvSpPr>
        <p:spPr bwMode="auto">
          <a:xfrm>
            <a:off x="630006" y="6357317"/>
            <a:ext cx="2073275" cy="60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sz="3200" dirty="0">
                <a:solidFill>
                  <a:srgbClr val="FFFFFF"/>
                </a:solidFill>
                <a:latin typeface="KaiTi" pitchFamily="49" charset="-122"/>
                <a:ea typeface="KaiTi" pitchFamily="49" charset="-122"/>
              </a:rPr>
              <a:t>第一世紀</a:t>
            </a:r>
            <a:endParaRPr lang="en-US" altLang="zh-TW" sz="3200" dirty="0">
              <a:solidFill>
                <a:srgbClr val="FFFFFF"/>
              </a:solidFill>
              <a:latin typeface="KaiTi" pitchFamily="49" charset="-122"/>
              <a:ea typeface="KaiTi" pitchFamily="49" charset="-122"/>
            </a:endParaRPr>
          </a:p>
        </p:txBody>
      </p:sp>
      <p:sp>
        <p:nvSpPr>
          <p:cNvPr id="272476" name="Text Box 92"/>
          <p:cNvSpPr txBox="1">
            <a:spLocks noChangeArrowheads="1"/>
          </p:cNvSpPr>
          <p:nvPr/>
        </p:nvSpPr>
        <p:spPr bwMode="auto">
          <a:xfrm>
            <a:off x="6786331" y="5867400"/>
            <a:ext cx="2073275"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sz="2400" dirty="0">
                <a:solidFill>
                  <a:srgbClr val="FFFFFF"/>
                </a:solidFill>
                <a:latin typeface="KaiTi" pitchFamily="49" charset="-122"/>
                <a:ea typeface="KaiTi" pitchFamily="49" charset="-122"/>
              </a:rPr>
              <a:t>公元</a:t>
            </a:r>
            <a:r>
              <a:rPr lang="en-US" altLang="zh-TW" sz="2400" dirty="0">
                <a:solidFill>
                  <a:srgbClr val="FFFFFF"/>
                </a:solidFill>
                <a:latin typeface="KaiTi" pitchFamily="49" charset="-122"/>
                <a:ea typeface="KaiTi" pitchFamily="49" charset="-122"/>
              </a:rPr>
              <a:t>325</a:t>
            </a:r>
            <a:r>
              <a:rPr lang="zh-TW" altLang="en-US" sz="2400" dirty="0">
                <a:solidFill>
                  <a:srgbClr val="FFFFFF"/>
                </a:solidFill>
                <a:latin typeface="KaiTi" pitchFamily="49" charset="-122"/>
                <a:ea typeface="KaiTi" pitchFamily="49" charset="-122"/>
              </a:rPr>
              <a:t>年</a:t>
            </a:r>
            <a:endParaRPr lang="zh-TW" sz="2400" dirty="0">
              <a:solidFill>
                <a:srgbClr val="FFFFFF"/>
              </a:solidFill>
              <a:latin typeface="KaiTi" pitchFamily="49" charset="-122"/>
              <a:ea typeface="KaiTi" pitchFamily="49" charset="-122"/>
            </a:endParaRPr>
          </a:p>
          <a:p>
            <a:pPr eaLnBrk="0" hangingPunct="0"/>
            <a:r>
              <a:rPr lang="zh-TW" altLang="en-US" sz="2400" dirty="0">
                <a:solidFill>
                  <a:srgbClr val="FFFFFF"/>
                </a:solidFill>
                <a:latin typeface="KaiTi" pitchFamily="49" charset="-122"/>
                <a:ea typeface="KaiTi" pitchFamily="49" charset="-122"/>
              </a:rPr>
              <a:t>尼西亞會議</a:t>
            </a:r>
          </a:p>
        </p:txBody>
      </p:sp>
      <p:grpSp>
        <p:nvGrpSpPr>
          <p:cNvPr id="90" name="Group 92"/>
          <p:cNvGrpSpPr>
            <a:grpSpLocks/>
          </p:cNvGrpSpPr>
          <p:nvPr/>
        </p:nvGrpSpPr>
        <p:grpSpPr bwMode="auto">
          <a:xfrm>
            <a:off x="1066800" y="4995861"/>
            <a:ext cx="1524000" cy="1447799"/>
            <a:chOff x="768" y="3168"/>
            <a:chExt cx="960" cy="912"/>
          </a:xfrm>
          <a:solidFill>
            <a:srgbClr val="000090"/>
          </a:solidFill>
        </p:grpSpPr>
        <p:sp>
          <p:nvSpPr>
            <p:cNvPr id="91"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92" name="Text Box 94"/>
            <p:cNvSpPr txBox="1">
              <a:spLocks noChangeArrowheads="1"/>
            </p:cNvSpPr>
            <p:nvPr/>
          </p:nvSpPr>
          <p:spPr bwMode="auto">
            <a:xfrm>
              <a:off x="799" y="3524"/>
              <a:ext cx="929" cy="407"/>
            </a:xfrm>
            <a:prstGeom prst="rect">
              <a:avLst/>
            </a:prstGeom>
            <a:grpFill/>
            <a:ln w="9525">
              <a:noFill/>
              <a:miter lim="800000"/>
              <a:headEnd/>
              <a:tailEnd/>
            </a:ln>
            <a:effectLst>
              <a:outerShdw blurRad="63500" dist="35921" dir="2700000" algn="ctr" rotWithShape="0">
                <a:srgbClr val="020009">
                  <a:alpha val="74998"/>
                </a:srgbClr>
              </a:outerShdw>
            </a:effectLst>
          </p:spPr>
          <p:txBody>
            <a:bodyPr wrap="square">
              <a:spAutoFit/>
            </a:bodyPr>
            <a:lstStyle/>
            <a:p>
              <a:pPr algn="ctr">
                <a:defRPr/>
              </a:pPr>
              <a:r>
                <a:rPr lang="zh-TW" altLang="en-US" sz="1800" b="1" dirty="0">
                  <a:solidFill>
                    <a:srgbClr val="FFFFFF"/>
                  </a:solidFill>
                  <a:latin typeface="KaiTi" pitchFamily="49" charset="-122"/>
                  <a:ea typeface="KaiTi" pitchFamily="49" charset="-122"/>
                </a:rPr>
                <a:t>多馬福音</a:t>
              </a:r>
              <a:endParaRPr lang="en-US" altLang="zh-TW" sz="1800" b="1" dirty="0">
                <a:solidFill>
                  <a:srgbClr val="FFFFFF"/>
                </a:solidFill>
                <a:latin typeface="KaiTi" pitchFamily="49" charset="-122"/>
                <a:ea typeface="KaiTi" pitchFamily="49" charset="-122"/>
              </a:endParaRPr>
            </a:p>
            <a:p>
              <a:pPr algn="ctr">
                <a:defRPr/>
              </a:pPr>
              <a:r>
                <a:rPr lang="zh-TW" altLang="en-US" sz="1800" b="1" dirty="0">
                  <a:solidFill>
                    <a:srgbClr val="FFFFFF"/>
                  </a:solidFill>
                  <a:latin typeface="KaiTi" pitchFamily="49" charset="-122"/>
                  <a:ea typeface="KaiTi" pitchFamily="49" charset="-122"/>
                </a:rPr>
                <a:t>主後</a:t>
              </a:r>
              <a:r>
                <a:rPr lang="en-US" sz="1800" b="1" dirty="0">
                  <a:solidFill>
                    <a:srgbClr val="FFFFFF"/>
                  </a:solidFill>
                  <a:latin typeface="KaiTi" pitchFamily="49" charset="-122"/>
                  <a:ea typeface="KaiTi" pitchFamily="49" charset="-122"/>
                </a:rPr>
                <a:t> 50-140</a:t>
              </a:r>
            </a:p>
          </p:txBody>
        </p:sp>
      </p:grpSp>
      <p:grpSp>
        <p:nvGrpSpPr>
          <p:cNvPr id="93" name="Group 95"/>
          <p:cNvGrpSpPr>
            <a:grpSpLocks/>
          </p:cNvGrpSpPr>
          <p:nvPr/>
        </p:nvGrpSpPr>
        <p:grpSpPr bwMode="auto">
          <a:xfrm>
            <a:off x="2590800" y="4995865"/>
            <a:ext cx="1600200" cy="1447800"/>
            <a:chOff x="1728" y="3195"/>
            <a:chExt cx="1008" cy="912"/>
          </a:xfrm>
        </p:grpSpPr>
        <p:sp>
          <p:nvSpPr>
            <p:cNvPr id="94"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95" name="Text Box 97"/>
            <p:cNvSpPr txBox="1">
              <a:spLocks noChangeArrowheads="1"/>
            </p:cNvSpPr>
            <p:nvPr/>
          </p:nvSpPr>
          <p:spPr bwMode="auto">
            <a:xfrm>
              <a:off x="1728" y="3551"/>
              <a:ext cx="1008" cy="40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zh-TW" altLang="en-US" sz="1800" b="1" dirty="0">
                  <a:solidFill>
                    <a:srgbClr val="FFFFFF"/>
                  </a:solidFill>
                  <a:latin typeface="KaiTi" pitchFamily="49" charset="-122"/>
                  <a:ea typeface="KaiTi" pitchFamily="49" charset="-122"/>
                </a:rPr>
                <a:t>猶大福音</a:t>
              </a:r>
              <a:r>
                <a:rPr lang="en-US" sz="1800" b="1" dirty="0">
                  <a:solidFill>
                    <a:srgbClr val="FFFFFF"/>
                  </a:solidFill>
                  <a:latin typeface="KaiTi" pitchFamily="49" charset="-122"/>
                  <a:ea typeface="KaiTi" pitchFamily="49" charset="-122"/>
                </a:rPr>
                <a:t> </a:t>
              </a:r>
              <a:br>
                <a:rPr lang="en-US" sz="1800" b="1" dirty="0">
                  <a:solidFill>
                    <a:srgbClr val="FFFFFF"/>
                  </a:solidFill>
                  <a:latin typeface="KaiTi" pitchFamily="49" charset="-122"/>
                  <a:ea typeface="KaiTi" pitchFamily="49" charset="-122"/>
                </a:rPr>
              </a:br>
              <a:r>
                <a:rPr lang="zh-TW" altLang="en-US" sz="1800" b="1" dirty="0">
                  <a:solidFill>
                    <a:srgbClr val="FFFFFF"/>
                  </a:solidFill>
                  <a:latin typeface="KaiTi" pitchFamily="49" charset="-122"/>
                  <a:ea typeface="KaiTi" pitchFamily="49" charset="-122"/>
                </a:rPr>
                <a:t>主後</a:t>
              </a:r>
              <a:r>
                <a:rPr lang="en-US" sz="1800" b="1" dirty="0">
                  <a:solidFill>
                    <a:srgbClr val="FFFFFF"/>
                  </a:solidFill>
                  <a:latin typeface="KaiTi" pitchFamily="49" charset="-122"/>
                  <a:ea typeface="KaiTi" pitchFamily="49" charset="-122"/>
                </a:rPr>
                <a:t> 170?</a:t>
              </a:r>
            </a:p>
          </p:txBody>
        </p:sp>
      </p:grpSp>
    </p:spTree>
    <p:extLst>
      <p:ext uri="{BB962C8B-B14F-4D97-AF65-F5344CB8AC3E}">
        <p14:creationId xmlns:p14="http://schemas.microsoft.com/office/powerpoint/2010/main" val="15884167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636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en-US" sz="2000" b="1" dirty="0">
                <a:latin typeface="KaiTi" pitchFamily="49" charset="-122"/>
                <a:ea typeface="KaiTi" pitchFamily="49" charset="-122"/>
                <a:cs typeface="Times New Roman"/>
              </a:rPr>
              <a:t>“</a:t>
            </a:r>
            <a:r>
              <a:rPr lang="zh-TW" altLang="en-US" sz="2000" b="1" dirty="0">
                <a:latin typeface="KaiTi" pitchFamily="49" charset="-122"/>
                <a:ea typeface="KaiTi" pitchFamily="49" charset="-122"/>
                <a:cs typeface="Times New Roman"/>
              </a:rPr>
              <a:t>直 到</a:t>
            </a:r>
            <a:r>
              <a:rPr lang="zh-TW" altLang="en-US" sz="2000" b="1" dirty="0">
                <a:latin typeface="KaiTi" pitchFamily="49" charset="-122"/>
                <a:ea typeface="KaiTi" pitchFamily="49" charset="-122"/>
              </a:rPr>
              <a:t> 地 極</a:t>
            </a:r>
            <a:r>
              <a:rPr lang="en-US" sz="2000" b="1" dirty="0">
                <a:latin typeface="KaiTi" pitchFamily="49" charset="-122"/>
                <a:ea typeface="KaiTi" pitchFamily="49" charset="-122"/>
                <a:cs typeface="Times New Roman"/>
              </a:rPr>
              <a:t>” (</a:t>
            </a:r>
            <a:r>
              <a:rPr lang="zh-CHT" altLang="en-US" sz="2000" b="1" dirty="0">
                <a:latin typeface="KaiTi" pitchFamily="49" charset="-122"/>
                <a:ea typeface="KaiTi" pitchFamily="49" charset="-122"/>
              </a:rPr>
              <a:t>使 徒 行 傳</a:t>
            </a:r>
            <a:r>
              <a:rPr lang="en-US" altLang="zh-CHT" sz="2000" b="1" dirty="0">
                <a:latin typeface="KaiTi" pitchFamily="49" charset="-122"/>
                <a:ea typeface="KaiTi" pitchFamily="49" charset="-122"/>
              </a:rPr>
              <a:t> </a:t>
            </a:r>
            <a:r>
              <a:rPr lang="en-US" sz="2000" b="1" dirty="0">
                <a:latin typeface="KaiTi" pitchFamily="49" charset="-122"/>
                <a:ea typeface="KaiTi" pitchFamily="49" charset="-122"/>
                <a:cs typeface="Times New Roman"/>
              </a:rPr>
              <a:t>1:8)</a:t>
            </a:r>
          </a:p>
          <a:p>
            <a:pPr eaLnBrk="1" hangingPunct="1">
              <a:defRPr/>
            </a:pPr>
            <a:r>
              <a:rPr lang="zh-TW" altLang="en-US" sz="1600" b="1" dirty="0"/>
              <a:t>    </a:t>
            </a:r>
            <a:r>
              <a:rPr lang="en-US" altLang="zh-CHT" sz="1600" b="1" dirty="0"/>
              <a:t> </a:t>
            </a:r>
            <a:r>
              <a:rPr lang="en-US" sz="2000" b="1" dirty="0">
                <a:ea typeface="Times New Roman"/>
                <a:cs typeface="Times New Roman"/>
              </a:rPr>
              <a:t>9  13       14    15  16          18           21     27     28</a:t>
            </a:r>
          </a:p>
        </p:txBody>
      </p:sp>
      <p:sp>
        <p:nvSpPr>
          <p:cNvPr id="186371" name="Text Box 16"/>
          <p:cNvSpPr txBox="1">
            <a:spLocks noChangeArrowheads="1"/>
          </p:cNvSpPr>
          <p:nvPr/>
        </p:nvSpPr>
        <p:spPr bwMode="auto">
          <a:xfrm>
            <a:off x="1874183"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200" dirty="0">
                <a:solidFill>
                  <a:srgbClr val="FFFFFF"/>
                </a:solidFill>
                <a:latin typeface="KaiTi" pitchFamily="49" charset="-122"/>
                <a:ea typeface="KaiTi" pitchFamily="49" charset="-122"/>
                <a:cs typeface="Times New Roman" charset="0"/>
              </a:rPr>
              <a:t>49</a:t>
            </a:r>
            <a:r>
              <a:rPr lang="zh-CN" altLang="en-US" sz="1200" dirty="0">
                <a:solidFill>
                  <a:srgbClr val="FFFFFF"/>
                </a:solidFill>
                <a:latin typeface="KaiTi" pitchFamily="49" charset="-122"/>
                <a:ea typeface="KaiTi" pitchFamily="49" charset="-122"/>
                <a:cs typeface="Times New Roman" charset="0"/>
              </a:rPr>
              <a:t>年秋</a:t>
            </a:r>
            <a:endParaRPr lang="en-US" altLang="ja-JP" sz="1200" dirty="0">
              <a:solidFill>
                <a:srgbClr val="FFFFFF"/>
              </a:solidFill>
              <a:latin typeface="KaiTi" pitchFamily="49" charset="-122"/>
              <a:ea typeface="KaiTi" pitchFamily="49" charset="-122"/>
              <a:cs typeface="Times New Roman" charset="0"/>
            </a:endParaRPr>
          </a:p>
          <a:p>
            <a:pPr algn="ctr" eaLnBrk="1" hangingPunct="1">
              <a:spcBef>
                <a:spcPct val="50000"/>
              </a:spcBef>
            </a:pPr>
            <a:r>
              <a:rPr lang="zh-TW" altLang="en-US" sz="1600" b="1" dirty="0">
                <a:solidFill>
                  <a:srgbClr val="FFFFFF"/>
                </a:solidFill>
                <a:latin typeface="KaiTi" pitchFamily="49" charset="-122"/>
                <a:ea typeface="KaiTi" pitchFamily="49" charset="-122"/>
                <a:cs typeface="Times New Roman" charset="0"/>
              </a:rPr>
              <a:t>地方議會</a:t>
            </a:r>
            <a:endParaRPr lang="en-US" sz="1600" b="1" dirty="0">
              <a:solidFill>
                <a:srgbClr val="FFFFFF"/>
              </a:solidFill>
              <a:latin typeface="KaiTi" pitchFamily="49" charset="-122"/>
              <a:ea typeface="KaiTi" pitchFamily="49" charset="-122"/>
              <a:cs typeface="Times New Roman" charset="0"/>
            </a:endParaRPr>
          </a:p>
        </p:txBody>
      </p:sp>
      <p:sp>
        <p:nvSpPr>
          <p:cNvPr id="18637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200" b="1" dirty="0">
                <a:solidFill>
                  <a:srgbClr val="FFFFFF"/>
                </a:solidFill>
                <a:latin typeface="SimSun" charset="0"/>
                <a:cs typeface="Times New Roman" charset="0"/>
              </a:rPr>
              <a:t>57</a:t>
            </a:r>
            <a:r>
              <a:rPr lang="zh-CN" altLang="en-US" sz="1200" b="1" dirty="0">
                <a:solidFill>
                  <a:srgbClr val="FFFFFF"/>
                </a:solidFill>
                <a:latin typeface="SimSun" charset="0"/>
                <a:cs typeface="Times New Roman" charset="0"/>
              </a:rPr>
              <a:t>年5月</a:t>
            </a:r>
            <a:r>
              <a:rPr lang="en-US" altLang="zh-CN" sz="1200" b="1" dirty="0">
                <a:solidFill>
                  <a:srgbClr val="FFFFFF"/>
                </a:solidFill>
                <a:latin typeface="SimSun" charset="0"/>
                <a:cs typeface="Times New Roman" charset="0"/>
              </a:rPr>
              <a:t>-</a:t>
            </a:r>
            <a:br>
              <a:rPr lang="en-US" altLang="zh-CN" sz="1200" b="1" dirty="0">
                <a:solidFill>
                  <a:srgbClr val="FFFFFF"/>
                </a:solidFill>
                <a:latin typeface="SimSun" charset="0"/>
                <a:cs typeface="Times New Roman" charset="0"/>
              </a:rPr>
            </a:br>
            <a:r>
              <a:rPr lang="en-US" altLang="zh-CN" sz="1200" b="1" dirty="0">
                <a:solidFill>
                  <a:srgbClr val="FFFFFF"/>
                </a:solidFill>
                <a:latin typeface="SimSun" charset="0"/>
                <a:cs typeface="Times New Roman" charset="0"/>
              </a:rPr>
              <a:t>59</a:t>
            </a:r>
            <a:r>
              <a:rPr lang="zh-CN" altLang="en-US" sz="1200" b="1" dirty="0">
                <a:solidFill>
                  <a:srgbClr val="FFFFFF"/>
                </a:solidFill>
                <a:latin typeface="SimSun" charset="0"/>
                <a:cs typeface="Times New Roman" charset="0"/>
              </a:rPr>
              <a:t>年8月</a:t>
            </a:r>
            <a:endParaRPr lang="en-US" altLang="ja-JP" sz="1200" b="1" dirty="0">
              <a:solidFill>
                <a:srgbClr val="FFFFFF"/>
              </a:solidFill>
              <a:latin typeface="SimSun" charset="0"/>
              <a:cs typeface="Times New Roman" charset="0"/>
            </a:endParaRPr>
          </a:p>
          <a:p>
            <a:pPr algn="ctr" eaLnBrk="1" hangingPunct="1">
              <a:spcBef>
                <a:spcPct val="50000"/>
              </a:spcBef>
            </a:pPr>
            <a:r>
              <a:rPr lang="zh-TW" altLang="en-US" sz="1600" b="1" dirty="0">
                <a:solidFill>
                  <a:srgbClr val="FFFFFF"/>
                </a:solidFill>
                <a:latin typeface="KaiTi" pitchFamily="49" charset="-122"/>
                <a:ea typeface="KaiTi" pitchFamily="49" charset="-122"/>
                <a:cs typeface="Times New Roman" charset="0"/>
              </a:rPr>
              <a:t>審訊</a:t>
            </a:r>
            <a:endParaRPr lang="en-US" sz="1800" b="1" dirty="0">
              <a:solidFill>
                <a:srgbClr val="FFFFFF"/>
              </a:solidFill>
              <a:latin typeface="KaiTi" pitchFamily="49" charset="-122"/>
              <a:ea typeface="KaiTi" pitchFamily="49" charset="-122"/>
              <a:cs typeface="Times New Roman" charset="0"/>
            </a:endParaRPr>
          </a:p>
        </p:txBody>
      </p:sp>
      <p:sp>
        <p:nvSpPr>
          <p:cNvPr id="18637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6374" name="Text Box 20"/>
          <p:cNvSpPr txBox="1">
            <a:spLocks noChangeArrowheads="1"/>
          </p:cNvSpPr>
          <p:nvPr/>
        </p:nvSpPr>
        <p:spPr bwMode="auto">
          <a:xfrm>
            <a:off x="8296275"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200" dirty="0">
                <a:solidFill>
                  <a:srgbClr val="FFFFFF"/>
                </a:solidFill>
                <a:latin typeface="SimSun" charset="0"/>
                <a:cs typeface="Times New Roman" charset="0"/>
              </a:rPr>
              <a:t>68</a:t>
            </a:r>
            <a:r>
              <a:rPr lang="zh-CN" altLang="en-US" sz="1200" dirty="0">
                <a:solidFill>
                  <a:srgbClr val="FFFFFF"/>
                </a:solidFill>
                <a:latin typeface="SimSun" charset="0"/>
                <a:cs typeface="Times New Roman" charset="0"/>
              </a:rPr>
              <a:t>年春</a:t>
            </a:r>
          </a:p>
          <a:p>
            <a:pPr algn="ctr" eaLnBrk="1" hangingPunct="1">
              <a:spcBef>
                <a:spcPct val="50000"/>
              </a:spcBef>
            </a:pPr>
            <a:r>
              <a:rPr lang="zh-CN" altLang="en-US" sz="1400" dirty="0">
                <a:solidFill>
                  <a:srgbClr val="FFFFFF"/>
                </a:solidFill>
                <a:latin typeface="SimSun" charset="0"/>
                <a:cs typeface="Times New Roman" charset="0"/>
              </a:rPr>
              <a:t>教会的</a:t>
            </a:r>
            <a:endParaRPr lang="en-US" altLang="zh-CN" sz="1400" dirty="0">
              <a:solidFill>
                <a:srgbClr val="FFFFFF"/>
              </a:solidFill>
              <a:latin typeface="SimSun" charset="0"/>
              <a:cs typeface="Times New Roman" charset="0"/>
            </a:endParaRPr>
          </a:p>
          <a:p>
            <a:pPr algn="ctr" eaLnBrk="1" hangingPunct="1">
              <a:spcBef>
                <a:spcPct val="50000"/>
              </a:spcBef>
            </a:pPr>
            <a:r>
              <a:rPr lang="zh-CN" altLang="en-US" sz="1400" dirty="0">
                <a:solidFill>
                  <a:srgbClr val="FFFFFF"/>
                </a:solidFill>
                <a:latin typeface="SimSun" charset="0"/>
                <a:cs typeface="Times New Roman" charset="0"/>
              </a:rPr>
              <a:t>扩大</a:t>
            </a:r>
            <a:endParaRPr lang="zh-CN" altLang="en-US" sz="1600" dirty="0">
              <a:solidFill>
                <a:srgbClr val="FFFFFF"/>
              </a:solidFill>
              <a:latin typeface="SimSun" charset="0"/>
              <a:cs typeface="Times New Roman" charset="0"/>
            </a:endParaRPr>
          </a:p>
        </p:txBody>
      </p:sp>
      <p:sp>
        <p:nvSpPr>
          <p:cNvPr id="18637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a:solidFill>
                  <a:srgbClr val="FFFFFF"/>
                </a:solidFill>
                <a:latin typeface="Arial Narrow" charset="0"/>
                <a:cs typeface="Times New Roman" charset="0"/>
              </a:rPr>
              <a:t>35           48          49          50          52  53          57        60             62              67           68     95</a:t>
            </a:r>
          </a:p>
        </p:txBody>
      </p:sp>
      <p:sp>
        <p:nvSpPr>
          <p:cNvPr id="186376"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200" b="1" dirty="0">
                <a:solidFill>
                  <a:srgbClr val="000000"/>
                </a:solidFill>
                <a:latin typeface="KaiTi" pitchFamily="49" charset="-122"/>
                <a:ea typeface="KaiTi" pitchFamily="49" charset="-122"/>
                <a:cs typeface="Times New Roman" charset="0"/>
              </a:rPr>
              <a:t>48</a:t>
            </a:r>
            <a:r>
              <a:rPr lang="zh-CN" altLang="en-US" sz="1200" b="1" dirty="0">
                <a:solidFill>
                  <a:srgbClr val="000000"/>
                </a:solidFill>
                <a:latin typeface="KaiTi" pitchFamily="49" charset="-122"/>
                <a:ea typeface="KaiTi" pitchFamily="49" charset="-122"/>
                <a:cs typeface="Times New Roman" charset="0"/>
              </a:rPr>
              <a:t>年4月</a:t>
            </a:r>
            <a:r>
              <a:rPr lang="en-US" altLang="zh-CN" sz="1200" b="1" dirty="0">
                <a:solidFill>
                  <a:srgbClr val="000000"/>
                </a:solidFill>
                <a:latin typeface="KaiTi" pitchFamily="49" charset="-122"/>
                <a:ea typeface="KaiTi" pitchFamily="49" charset="-122"/>
                <a:cs typeface="Times New Roman" charset="0"/>
              </a:rPr>
              <a:t>-</a:t>
            </a:r>
            <a:br>
              <a:rPr lang="en-US" altLang="zh-CN" sz="1200" b="1" dirty="0">
                <a:solidFill>
                  <a:srgbClr val="000000"/>
                </a:solidFill>
                <a:latin typeface="KaiTi" pitchFamily="49" charset="-122"/>
                <a:ea typeface="KaiTi" pitchFamily="49" charset="-122"/>
                <a:cs typeface="Times New Roman" charset="0"/>
              </a:rPr>
            </a:br>
            <a:r>
              <a:rPr lang="en-US" altLang="zh-CN" sz="1200" b="1" dirty="0">
                <a:solidFill>
                  <a:srgbClr val="000000"/>
                </a:solidFill>
                <a:latin typeface="KaiTi" pitchFamily="49" charset="-122"/>
                <a:ea typeface="KaiTi" pitchFamily="49" charset="-122"/>
                <a:cs typeface="Times New Roman" charset="0"/>
              </a:rPr>
              <a:t>49</a:t>
            </a:r>
            <a:r>
              <a:rPr lang="zh-CN" altLang="en-US" sz="1200" b="1" dirty="0">
                <a:solidFill>
                  <a:srgbClr val="000000"/>
                </a:solidFill>
                <a:latin typeface="KaiTi" pitchFamily="49" charset="-122"/>
                <a:ea typeface="KaiTi" pitchFamily="49" charset="-122"/>
                <a:cs typeface="Times New Roman" charset="0"/>
              </a:rPr>
              <a:t>年9月</a:t>
            </a:r>
            <a:endParaRPr lang="en-US" altLang="ja-JP" sz="1200" b="1" dirty="0">
              <a:solidFill>
                <a:srgbClr val="000000"/>
              </a:solidFill>
              <a:latin typeface="KaiTi" pitchFamily="49" charset="-122"/>
              <a:ea typeface="KaiTi" pitchFamily="49" charset="-122"/>
              <a:cs typeface="Times New Roman" charset="0"/>
            </a:endParaRPr>
          </a:p>
          <a:p>
            <a:pPr algn="ctr" eaLnBrk="1" hangingPunct="1"/>
            <a:r>
              <a:rPr lang="en-US" b="1" dirty="0">
                <a:solidFill>
                  <a:srgbClr val="000000"/>
                </a:solidFill>
                <a:latin typeface="KaiTi" pitchFamily="49" charset="-122"/>
                <a:ea typeface="KaiTi" pitchFamily="49" charset="-122"/>
                <a:cs typeface="Times New Roman" charset="0"/>
              </a:rPr>
              <a:t>1</a:t>
            </a:r>
            <a:br>
              <a:rPr lang="en-US" b="1" dirty="0">
                <a:solidFill>
                  <a:srgbClr val="000000"/>
                </a:solidFill>
                <a:latin typeface="KaiTi" pitchFamily="49" charset="-122"/>
                <a:ea typeface="KaiTi" pitchFamily="49" charset="-122"/>
                <a:cs typeface="Times New Roman" charset="0"/>
              </a:rPr>
            </a:br>
            <a:r>
              <a:rPr lang="zh-CN" altLang="en-US" sz="2000" dirty="0">
                <a:solidFill>
                  <a:srgbClr val="000000"/>
                </a:solidFill>
                <a:latin typeface="KaiTi" pitchFamily="49" charset="-122"/>
                <a:ea typeface="KaiTi" pitchFamily="49" charset="-122"/>
              </a:rPr>
              <a:t>加拉太</a:t>
            </a:r>
            <a:endParaRPr lang="en-US" sz="2000" b="1" dirty="0">
              <a:solidFill>
                <a:srgbClr val="000000"/>
              </a:solidFill>
              <a:latin typeface="KaiTi" pitchFamily="49" charset="-122"/>
              <a:ea typeface="KaiTi" pitchFamily="49" charset="-122"/>
              <a:cs typeface="Times New Roman" charset="0"/>
            </a:endParaRPr>
          </a:p>
          <a:p>
            <a:pPr algn="ctr" eaLnBrk="1" hangingPunct="1">
              <a:spcBef>
                <a:spcPct val="50000"/>
              </a:spcBef>
            </a:pPr>
            <a:endParaRPr lang="en-US" sz="900" b="1" dirty="0">
              <a:solidFill>
                <a:srgbClr val="000000"/>
              </a:solidFill>
              <a:latin typeface="KaiTi" pitchFamily="49" charset="-122"/>
              <a:ea typeface="KaiTi" pitchFamily="49" charset="-122"/>
              <a:cs typeface="Times New Roman" charset="0"/>
            </a:endParaRPr>
          </a:p>
        </p:txBody>
      </p:sp>
      <p:sp>
        <p:nvSpPr>
          <p:cNvPr id="186377" name="Text Box 9"/>
          <p:cNvSpPr txBox="1">
            <a:spLocks noChangeArrowheads="1"/>
          </p:cNvSpPr>
          <p:nvPr/>
        </p:nvSpPr>
        <p:spPr bwMode="auto">
          <a:xfrm>
            <a:off x="3743325" y="2058065"/>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200" b="1" dirty="0">
                <a:latin typeface="KaiTi" pitchFamily="49" charset="-122"/>
                <a:ea typeface="KaiTi" pitchFamily="49" charset="-122"/>
                <a:cs typeface="Times New Roman" charset="0"/>
              </a:rPr>
              <a:t>53</a:t>
            </a:r>
            <a:r>
              <a:rPr lang="zh-CN" altLang="en-US" sz="1200" b="1" dirty="0">
                <a:latin typeface="KaiTi" pitchFamily="49" charset="-122"/>
                <a:ea typeface="KaiTi" pitchFamily="49" charset="-122"/>
                <a:cs typeface="Times New Roman" charset="0"/>
              </a:rPr>
              <a:t>年春</a:t>
            </a:r>
            <a:r>
              <a:rPr lang="en-US" altLang="zh-CN" sz="1200" b="1" dirty="0">
                <a:latin typeface="KaiTi" pitchFamily="49" charset="-122"/>
                <a:ea typeface="KaiTi" pitchFamily="49" charset="-122"/>
                <a:cs typeface="Times New Roman" charset="0"/>
              </a:rPr>
              <a:t>-</a:t>
            </a:r>
            <a:br>
              <a:rPr lang="en-US" altLang="zh-CN" sz="1200" b="1" dirty="0">
                <a:latin typeface="KaiTi" pitchFamily="49" charset="-122"/>
                <a:ea typeface="KaiTi" pitchFamily="49" charset="-122"/>
                <a:cs typeface="Times New Roman" charset="0"/>
              </a:rPr>
            </a:br>
            <a:r>
              <a:rPr lang="en-US" altLang="zh-CN" sz="1200" b="1" dirty="0">
                <a:latin typeface="KaiTi" pitchFamily="49" charset="-122"/>
                <a:ea typeface="KaiTi" pitchFamily="49" charset="-122"/>
                <a:cs typeface="Times New Roman" charset="0"/>
              </a:rPr>
              <a:t>57</a:t>
            </a:r>
            <a:r>
              <a:rPr lang="zh-CN" altLang="en-US" sz="1200" b="1" dirty="0">
                <a:latin typeface="KaiTi" pitchFamily="49" charset="-122"/>
                <a:ea typeface="KaiTi" pitchFamily="49" charset="-122"/>
                <a:cs typeface="Times New Roman" charset="0"/>
              </a:rPr>
              <a:t>年5月</a:t>
            </a:r>
            <a:endParaRPr lang="en-US" altLang="ja-JP" sz="1200" b="1" dirty="0">
              <a:latin typeface="KaiTi" pitchFamily="49" charset="-122"/>
              <a:ea typeface="KaiTi" pitchFamily="49" charset="-122"/>
              <a:cs typeface="Times New Roman" charset="0"/>
            </a:endParaRPr>
          </a:p>
          <a:p>
            <a:pPr algn="ctr" eaLnBrk="1" hangingPunct="1"/>
            <a:r>
              <a:rPr lang="en-US" altLang="zh-CN" b="1" dirty="0">
                <a:latin typeface="KaiTi" pitchFamily="49" charset="-122"/>
                <a:ea typeface="KaiTi" pitchFamily="49" charset="-122"/>
                <a:cs typeface="Times New Roman" charset="0"/>
              </a:rPr>
              <a:t>3</a:t>
            </a:r>
            <a:br>
              <a:rPr lang="en-US" altLang="zh-CN" b="1" dirty="0">
                <a:latin typeface="KaiTi" pitchFamily="49" charset="-122"/>
                <a:ea typeface="KaiTi" pitchFamily="49" charset="-122"/>
                <a:cs typeface="Times New Roman" charset="0"/>
              </a:rPr>
            </a:br>
            <a:r>
              <a:rPr lang="zh-TW" altLang="en-US" sz="2000" b="1" dirty="0">
                <a:latin typeface="KaiTi" pitchFamily="49" charset="-122"/>
                <a:ea typeface="KaiTi" pitchFamily="49" charset="-122"/>
                <a:cs typeface="Times New Roman" charset="0"/>
              </a:rPr>
              <a:t>亞</a:t>
            </a:r>
            <a:r>
              <a:rPr lang="zh-CN" altLang="en-US" sz="2000" b="1" dirty="0">
                <a:latin typeface="KaiTi" pitchFamily="49" charset="-122"/>
                <a:ea typeface="KaiTi" pitchFamily="49" charset="-122"/>
                <a:cs typeface="Times New Roman" charset="0"/>
              </a:rPr>
              <a:t>细</a:t>
            </a:r>
            <a:r>
              <a:rPr lang="zh-TW" altLang="en-US" sz="2000" b="1" dirty="0">
                <a:latin typeface="KaiTi" pitchFamily="49" charset="-122"/>
                <a:ea typeface="KaiTi" pitchFamily="49" charset="-122"/>
                <a:cs typeface="Times New Roman" charset="0"/>
              </a:rPr>
              <a:t>亞</a:t>
            </a:r>
            <a:endParaRPr lang="zh-CN" altLang="en-US" sz="2000" b="1" dirty="0">
              <a:latin typeface="KaiTi" pitchFamily="49" charset="-122"/>
              <a:ea typeface="KaiTi" pitchFamily="49" charset="-122"/>
              <a:cs typeface="Times New Roman" charset="0"/>
            </a:endParaRPr>
          </a:p>
          <a:p>
            <a:pPr algn="ctr" eaLnBrk="1" hangingPunct="1">
              <a:spcBef>
                <a:spcPct val="50000"/>
              </a:spcBef>
            </a:pPr>
            <a:endParaRPr lang="en-US" sz="1000" b="1" dirty="0">
              <a:latin typeface="Arial Narrow" charset="0"/>
              <a:cs typeface="Times New Roman" charset="0"/>
            </a:endParaRPr>
          </a:p>
        </p:txBody>
      </p:sp>
      <p:sp>
        <p:nvSpPr>
          <p:cNvPr id="40970" name="Text Box 10"/>
          <p:cNvSpPr txBox="1">
            <a:spLocks noChangeArrowheads="1"/>
          </p:cNvSpPr>
          <p:nvPr/>
        </p:nvSpPr>
        <p:spPr bwMode="auto">
          <a:xfrm>
            <a:off x="5334000" y="2058065"/>
            <a:ext cx="990600" cy="127727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200" b="1" dirty="0">
                <a:solidFill>
                  <a:schemeClr val="bg1"/>
                </a:solidFill>
                <a:latin typeface="KaiTi" pitchFamily="49" charset="-122"/>
                <a:ea typeface="KaiTi" pitchFamily="49" charset="-122"/>
                <a:cs typeface="Times New Roman" charset="0"/>
              </a:rPr>
              <a:t>60</a:t>
            </a:r>
            <a:r>
              <a:rPr lang="zh-CN" altLang="en-US" sz="1200" b="1" dirty="0">
                <a:solidFill>
                  <a:schemeClr val="bg1"/>
                </a:solidFill>
                <a:latin typeface="KaiTi" pitchFamily="49" charset="-122"/>
                <a:ea typeface="KaiTi" pitchFamily="49" charset="-122"/>
                <a:cs typeface="Times New Roman" charset="0"/>
              </a:rPr>
              <a:t>年2月</a:t>
            </a:r>
            <a:r>
              <a:rPr lang="en-US" altLang="zh-CN" sz="1200" b="1" dirty="0">
                <a:solidFill>
                  <a:schemeClr val="bg1"/>
                </a:solidFill>
                <a:latin typeface="KaiTi" pitchFamily="49" charset="-122"/>
                <a:ea typeface="KaiTi" pitchFamily="49" charset="-122"/>
                <a:cs typeface="Times New Roman" charset="0"/>
              </a:rPr>
              <a:t>-</a:t>
            </a:r>
            <a:br>
              <a:rPr lang="en-US" altLang="zh-CN" sz="1200" b="1" dirty="0">
                <a:solidFill>
                  <a:schemeClr val="bg1"/>
                </a:solidFill>
                <a:latin typeface="KaiTi" pitchFamily="49" charset="-122"/>
                <a:ea typeface="KaiTi" pitchFamily="49" charset="-122"/>
                <a:cs typeface="Times New Roman" charset="0"/>
              </a:rPr>
            </a:br>
            <a:r>
              <a:rPr lang="en-US" altLang="zh-CN" sz="1200" b="1" dirty="0">
                <a:solidFill>
                  <a:schemeClr val="bg1"/>
                </a:solidFill>
                <a:latin typeface="KaiTi" pitchFamily="49" charset="-122"/>
                <a:ea typeface="KaiTi" pitchFamily="49" charset="-122"/>
                <a:cs typeface="Times New Roman" charset="0"/>
              </a:rPr>
              <a:t>62</a:t>
            </a:r>
            <a:r>
              <a:rPr lang="zh-CN" altLang="en-US" sz="1200" b="1" dirty="0">
                <a:solidFill>
                  <a:schemeClr val="bg1"/>
                </a:solidFill>
                <a:latin typeface="KaiTi" pitchFamily="49" charset="-122"/>
                <a:ea typeface="KaiTi" pitchFamily="49" charset="-122"/>
                <a:cs typeface="Times New Roman" charset="0"/>
              </a:rPr>
              <a:t>年3月</a:t>
            </a:r>
            <a:endParaRPr lang="en-US" altLang="ja-JP" sz="1200" b="1" dirty="0">
              <a:solidFill>
                <a:schemeClr val="bg1"/>
              </a:solidFill>
              <a:latin typeface="KaiTi" pitchFamily="49" charset="-122"/>
              <a:ea typeface="KaiTi" pitchFamily="49" charset="-122"/>
              <a:cs typeface="Times New Roman" charset="0"/>
            </a:endParaRPr>
          </a:p>
          <a:p>
            <a:pPr algn="ctr" eaLnBrk="1" hangingPunct="1">
              <a:defRPr/>
            </a:pPr>
            <a:r>
              <a:rPr lang="en-US" b="1" dirty="0">
                <a:solidFill>
                  <a:schemeClr val="bg1"/>
                </a:solidFill>
                <a:latin typeface="KaiTi" pitchFamily="49" charset="-122"/>
                <a:ea typeface="KaiTi" pitchFamily="49" charset="-122"/>
                <a:cs typeface="Times New Roman" charset="0"/>
              </a:rPr>
              <a:t>1</a:t>
            </a:r>
            <a:br>
              <a:rPr lang="en-US" b="1" dirty="0">
                <a:solidFill>
                  <a:schemeClr val="bg1"/>
                </a:solidFill>
                <a:latin typeface="KaiTi" pitchFamily="49" charset="-122"/>
                <a:ea typeface="KaiTi" pitchFamily="49" charset="-122"/>
                <a:cs typeface="Times New Roman" charset="0"/>
              </a:rPr>
            </a:br>
            <a:r>
              <a:rPr lang="zh-TW" altLang="en-US" sz="2000" b="1" dirty="0">
                <a:solidFill>
                  <a:schemeClr val="bg1"/>
                </a:solidFill>
                <a:latin typeface="KaiTi" pitchFamily="49" charset="-122"/>
                <a:ea typeface="KaiTi" pitchFamily="49" charset="-122"/>
                <a:cs typeface="Times New Roman" charset="0"/>
              </a:rPr>
              <a:t>羅馬</a:t>
            </a:r>
            <a:endParaRPr lang="en-US" sz="2000" b="1" dirty="0">
              <a:solidFill>
                <a:schemeClr val="bg1"/>
              </a:solidFill>
              <a:latin typeface="KaiTi" pitchFamily="49" charset="-122"/>
              <a:ea typeface="KaiTi" pitchFamily="49" charset="-122"/>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2058065"/>
            <a:ext cx="990600" cy="127727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200" b="1" dirty="0">
                <a:solidFill>
                  <a:schemeClr val="bg1"/>
                </a:solidFill>
                <a:latin typeface="KaiTi" pitchFamily="49" charset="-122"/>
                <a:ea typeface="KaiTi" pitchFamily="49" charset="-122"/>
                <a:cs typeface="Times New Roman" charset="0"/>
              </a:rPr>
              <a:t>67</a:t>
            </a:r>
            <a:r>
              <a:rPr lang="zh-CN" altLang="en-US" sz="1200" b="1" dirty="0">
                <a:solidFill>
                  <a:schemeClr val="bg1"/>
                </a:solidFill>
                <a:latin typeface="KaiTi" pitchFamily="49" charset="-122"/>
                <a:ea typeface="KaiTi" pitchFamily="49" charset="-122"/>
                <a:cs typeface="Times New Roman" charset="0"/>
              </a:rPr>
              <a:t>年秋</a:t>
            </a:r>
            <a:r>
              <a:rPr lang="en-US" altLang="zh-CN" sz="1200" b="1" dirty="0">
                <a:solidFill>
                  <a:schemeClr val="bg1"/>
                </a:solidFill>
                <a:latin typeface="KaiTi" pitchFamily="49" charset="-122"/>
                <a:ea typeface="KaiTi" pitchFamily="49" charset="-122"/>
                <a:cs typeface="Times New Roman" charset="0"/>
              </a:rPr>
              <a:t>-</a:t>
            </a:r>
            <a:br>
              <a:rPr lang="en-US" altLang="zh-CN" sz="1200" b="1" dirty="0">
                <a:solidFill>
                  <a:schemeClr val="bg1"/>
                </a:solidFill>
                <a:latin typeface="KaiTi" pitchFamily="49" charset="-122"/>
                <a:ea typeface="KaiTi" pitchFamily="49" charset="-122"/>
                <a:cs typeface="Times New Roman" charset="0"/>
              </a:rPr>
            </a:br>
            <a:r>
              <a:rPr lang="en-US" altLang="zh-CN" sz="1200" b="1" dirty="0">
                <a:solidFill>
                  <a:schemeClr val="bg1"/>
                </a:solidFill>
                <a:latin typeface="KaiTi" pitchFamily="49" charset="-122"/>
                <a:ea typeface="KaiTi" pitchFamily="49" charset="-122"/>
                <a:cs typeface="Times New Roman" charset="0"/>
              </a:rPr>
              <a:t>68</a:t>
            </a:r>
            <a:r>
              <a:rPr lang="zh-CN" altLang="en-US" sz="1200" b="1" dirty="0">
                <a:solidFill>
                  <a:schemeClr val="bg1"/>
                </a:solidFill>
                <a:latin typeface="KaiTi" pitchFamily="49" charset="-122"/>
                <a:ea typeface="KaiTi" pitchFamily="49" charset="-122"/>
                <a:cs typeface="Times New Roman" charset="0"/>
              </a:rPr>
              <a:t>年春</a:t>
            </a:r>
            <a:endParaRPr lang="en-US" altLang="ja-JP" sz="1200" b="1" dirty="0">
              <a:solidFill>
                <a:schemeClr val="bg1"/>
              </a:solidFill>
              <a:latin typeface="KaiTi" pitchFamily="49" charset="-122"/>
              <a:ea typeface="KaiTi" pitchFamily="49" charset="-122"/>
              <a:cs typeface="Times New Roman" charset="0"/>
            </a:endParaRPr>
          </a:p>
          <a:p>
            <a:pPr algn="ctr" eaLnBrk="1" hangingPunct="1"/>
            <a:r>
              <a:rPr lang="en-US" altLang="zh-CN" b="1" dirty="0">
                <a:solidFill>
                  <a:schemeClr val="bg1"/>
                </a:solidFill>
                <a:latin typeface="KaiTi" pitchFamily="49" charset="-122"/>
                <a:ea typeface="KaiTi" pitchFamily="49" charset="-122"/>
                <a:cs typeface="Times New Roman" charset="0"/>
              </a:rPr>
              <a:t>2</a:t>
            </a:r>
            <a:br>
              <a:rPr lang="en-US" altLang="zh-CN" b="1" dirty="0">
                <a:solidFill>
                  <a:schemeClr val="bg1"/>
                </a:solidFill>
                <a:latin typeface="KaiTi" pitchFamily="49" charset="-122"/>
                <a:ea typeface="KaiTi" pitchFamily="49" charset="-122"/>
                <a:cs typeface="Times New Roman" charset="0"/>
              </a:rPr>
            </a:br>
            <a:r>
              <a:rPr lang="zh-TW" altLang="en-US" sz="2000" b="1" dirty="0">
                <a:solidFill>
                  <a:schemeClr val="bg1"/>
                </a:solidFill>
                <a:latin typeface="KaiTi" pitchFamily="49" charset="-122"/>
                <a:ea typeface="KaiTi" pitchFamily="49" charset="-122"/>
                <a:cs typeface="Times New Roman" charset="0"/>
              </a:rPr>
              <a:t>羅馬</a:t>
            </a:r>
            <a:endParaRPr lang="zh-CN" altLang="en-US" sz="2000" b="1" dirty="0">
              <a:solidFill>
                <a:schemeClr val="bg1"/>
              </a:solidFill>
              <a:latin typeface="KaiTi" pitchFamily="49" charset="-122"/>
              <a:ea typeface="KaiTi" pitchFamily="49" charset="-122"/>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186380"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38</a:t>
            </a:r>
            <a:br>
              <a:rPr lang="en-US" b="1">
                <a:solidFill>
                  <a:srgbClr val="FFFFFF"/>
                </a:solidFill>
                <a:cs typeface="Arial" charset="0"/>
              </a:rPr>
            </a:br>
            <a:r>
              <a:rPr lang="en-US" b="1">
                <a:solidFill>
                  <a:srgbClr val="FFFFFF"/>
                </a:solidFill>
                <a:cs typeface="Arial" charset="0"/>
              </a:rPr>
              <a:t>124</a:t>
            </a:r>
            <a:br>
              <a:rPr lang="en-US" b="1">
                <a:solidFill>
                  <a:srgbClr val="FFFFFF"/>
                </a:solidFill>
                <a:cs typeface="Arial" charset="0"/>
              </a:rPr>
            </a:br>
            <a:r>
              <a:rPr lang="en-US" b="1">
                <a:solidFill>
                  <a:srgbClr val="FFFFFF"/>
                </a:solidFill>
                <a:cs typeface="Arial" charset="0"/>
              </a:rPr>
              <a:t>39-41</a:t>
            </a:r>
          </a:p>
        </p:txBody>
      </p:sp>
      <p:sp>
        <p:nvSpPr>
          <p:cNvPr id="186381" name="Text Box 9"/>
          <p:cNvSpPr txBox="1">
            <a:spLocks noChangeArrowheads="1"/>
          </p:cNvSpPr>
          <p:nvPr/>
        </p:nvSpPr>
        <p:spPr bwMode="auto">
          <a:xfrm>
            <a:off x="6324600" y="2058065"/>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200" b="1" dirty="0">
                <a:solidFill>
                  <a:srgbClr val="000000"/>
                </a:solidFill>
                <a:latin typeface="KaiTi" pitchFamily="49" charset="-122"/>
                <a:ea typeface="KaiTi" pitchFamily="49" charset="-122"/>
                <a:cs typeface="Times New Roman" charset="0"/>
              </a:rPr>
              <a:t>62</a:t>
            </a:r>
            <a:r>
              <a:rPr lang="zh-CN" altLang="en-US" sz="1200" b="1" dirty="0">
                <a:solidFill>
                  <a:srgbClr val="000000"/>
                </a:solidFill>
                <a:latin typeface="KaiTi" pitchFamily="49" charset="-122"/>
                <a:ea typeface="KaiTi" pitchFamily="49" charset="-122"/>
                <a:cs typeface="Times New Roman" charset="0"/>
              </a:rPr>
              <a:t>年春</a:t>
            </a:r>
            <a:r>
              <a:rPr lang="en-US" altLang="zh-CN" sz="1200" b="1" dirty="0">
                <a:solidFill>
                  <a:srgbClr val="000000"/>
                </a:solidFill>
                <a:latin typeface="KaiTi" pitchFamily="49" charset="-122"/>
                <a:ea typeface="KaiTi" pitchFamily="49" charset="-122"/>
                <a:cs typeface="Times New Roman" charset="0"/>
              </a:rPr>
              <a:t>-</a:t>
            </a:r>
            <a:br>
              <a:rPr lang="en-US" altLang="zh-CN" sz="1200" b="1" dirty="0">
                <a:solidFill>
                  <a:srgbClr val="000000"/>
                </a:solidFill>
                <a:latin typeface="KaiTi" pitchFamily="49" charset="-122"/>
                <a:ea typeface="KaiTi" pitchFamily="49" charset="-122"/>
                <a:cs typeface="Times New Roman" charset="0"/>
              </a:rPr>
            </a:br>
            <a:r>
              <a:rPr lang="en-US" altLang="zh-CN" sz="1200" b="1" dirty="0">
                <a:solidFill>
                  <a:srgbClr val="000000"/>
                </a:solidFill>
                <a:latin typeface="KaiTi" pitchFamily="49" charset="-122"/>
                <a:ea typeface="KaiTi" pitchFamily="49" charset="-122"/>
                <a:cs typeface="Times New Roman" charset="0"/>
              </a:rPr>
              <a:t>67</a:t>
            </a:r>
            <a:r>
              <a:rPr lang="zh-CN" altLang="en-US" sz="1200" b="1" dirty="0">
                <a:solidFill>
                  <a:srgbClr val="000000"/>
                </a:solidFill>
                <a:latin typeface="KaiTi" pitchFamily="49" charset="-122"/>
                <a:ea typeface="KaiTi" pitchFamily="49" charset="-122"/>
                <a:cs typeface="Times New Roman" charset="0"/>
              </a:rPr>
              <a:t>年秋</a:t>
            </a:r>
            <a:endParaRPr lang="en-US" altLang="ja-JP" sz="1200" b="1" dirty="0">
              <a:solidFill>
                <a:srgbClr val="000000"/>
              </a:solidFill>
              <a:latin typeface="KaiTi" pitchFamily="49" charset="-122"/>
              <a:ea typeface="KaiTi" pitchFamily="49" charset="-122"/>
              <a:cs typeface="Times New Roman" charset="0"/>
            </a:endParaRPr>
          </a:p>
          <a:p>
            <a:pPr algn="ctr" eaLnBrk="1" hangingPunct="1"/>
            <a:r>
              <a:rPr lang="en-US" altLang="zh-CN" b="1" dirty="0">
                <a:solidFill>
                  <a:srgbClr val="000000"/>
                </a:solidFill>
                <a:latin typeface="KaiTi" pitchFamily="49" charset="-122"/>
                <a:ea typeface="KaiTi" pitchFamily="49" charset="-122"/>
                <a:cs typeface="Times New Roman" charset="0"/>
              </a:rPr>
              <a:t>4</a:t>
            </a:r>
            <a:br>
              <a:rPr lang="en-US" altLang="zh-CN" b="1" dirty="0">
                <a:solidFill>
                  <a:srgbClr val="000000"/>
                </a:solidFill>
                <a:latin typeface="KaiTi" pitchFamily="49" charset="-122"/>
                <a:ea typeface="KaiTi" pitchFamily="49" charset="-122"/>
                <a:cs typeface="Times New Roman" charset="0"/>
              </a:rPr>
            </a:br>
            <a:r>
              <a:rPr lang="zh-CN" altLang="en-US" sz="2000" b="1" dirty="0">
                <a:solidFill>
                  <a:srgbClr val="000000"/>
                </a:solidFill>
                <a:latin typeface="KaiTi" pitchFamily="49" charset="-122"/>
                <a:ea typeface="KaiTi" pitchFamily="49" charset="-122"/>
                <a:cs typeface="Times New Roman" charset="0"/>
              </a:rPr>
              <a:t>西班牙</a:t>
            </a: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0" y="206375"/>
            <a:ext cx="7772400" cy="708025"/>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新</a:t>
            </a:r>
            <a:r>
              <a:rPr lang="zh-TW"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約</a:t>
            </a:r>
            <a:r>
              <a:rPr lang="zh-CN"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概</a:t>
            </a:r>
            <a:r>
              <a:rPr lang="zh-TW"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覽</a:t>
            </a:r>
            <a:r>
              <a:rPr 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 </a:t>
            </a:r>
            <a:r>
              <a:rPr lang="zh-TW"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馬</a:t>
            </a:r>
            <a:r>
              <a:rPr lang="zh-CN"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太福音</a:t>
            </a:r>
            <a:r>
              <a:rPr lang="zh-TW"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優</a:t>
            </a:r>
            <a:r>
              <a:rPr lang="zh-CN" alt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先</a:t>
            </a:r>
            <a:r>
              <a:rPr lang="en-US" sz="4000" b="1" dirty="0">
                <a:solidFill>
                  <a:srgbClr val="FFFFFF"/>
                </a:solidFill>
                <a:effectLst>
                  <a:outerShdw blurRad="50800" dist="38100" dir="2700000">
                    <a:srgbClr val="000000">
                      <a:alpha val="43000"/>
                    </a:srgbClr>
                  </a:outerShdw>
                </a:effectLst>
                <a:latin typeface="KaiTi" pitchFamily="49" charset="-122"/>
                <a:ea typeface="KaiTi" pitchFamily="49" charset="-122"/>
                <a:cs typeface="Times New Roman" charset="0"/>
              </a:rPr>
              <a:t>!</a:t>
            </a:r>
          </a:p>
        </p:txBody>
      </p:sp>
      <p:sp>
        <p:nvSpPr>
          <p:cNvPr id="19" name="Text Box 19"/>
          <p:cNvSpPr txBox="1">
            <a:spLocks noChangeArrowheads="1"/>
          </p:cNvSpPr>
          <p:nvPr/>
        </p:nvSpPr>
        <p:spPr bwMode="auto">
          <a:xfrm>
            <a:off x="918413" y="4115276"/>
            <a:ext cx="91728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加</a:t>
            </a:r>
            <a:endParaRPr lang="en-US" sz="1800" b="1" dirty="0">
              <a:solidFill>
                <a:srgbClr val="000000"/>
              </a:solidFill>
              <a:latin typeface="KaiTi" pitchFamily="49" charset="-122"/>
              <a:ea typeface="KaiTi" pitchFamily="49" charset="-122"/>
              <a:cs typeface="Times New Roman" charset="0"/>
            </a:endParaRPr>
          </a:p>
        </p:txBody>
      </p:sp>
      <p:sp>
        <p:nvSpPr>
          <p:cNvPr id="20" name="Text Box 20"/>
          <p:cNvSpPr txBox="1">
            <a:spLocks noChangeArrowheads="1"/>
          </p:cNvSpPr>
          <p:nvPr/>
        </p:nvSpPr>
        <p:spPr bwMode="auto">
          <a:xfrm>
            <a:off x="2713038" y="4114800"/>
            <a:ext cx="792162"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dirty="0"/>
              <a:t>帖</a:t>
            </a:r>
            <a:r>
              <a:rPr lang="zh-CN" altLang="en-US" sz="1800" b="1" dirty="0"/>
              <a:t>前</a:t>
            </a:r>
            <a:endParaRPr lang="en-US" sz="1800" b="1" dirty="0"/>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dirty="0"/>
              <a:t>帖</a:t>
            </a:r>
            <a:r>
              <a:rPr lang="zh-CN" altLang="en-US" sz="1800" b="1" dirty="0"/>
              <a:t>后</a:t>
            </a:r>
            <a:endParaRPr lang="en-US" sz="1800" b="1" dirty="0"/>
          </a:p>
        </p:txBody>
      </p:sp>
      <p:sp>
        <p:nvSpPr>
          <p:cNvPr id="22" name="Text Box 22"/>
          <p:cNvSpPr txBox="1">
            <a:spLocks noChangeArrowheads="1"/>
          </p:cNvSpPr>
          <p:nvPr/>
        </p:nvSpPr>
        <p:spPr bwMode="auto">
          <a:xfrm>
            <a:off x="3810000" y="41148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林前</a:t>
            </a:r>
            <a:endParaRPr lang="en-US" sz="1800" b="1" dirty="0">
              <a:solidFill>
                <a:srgbClr val="000000"/>
              </a:solidFill>
              <a:latin typeface="KaiTi" pitchFamily="49" charset="-122"/>
              <a:ea typeface="KaiTi" pitchFamily="49" charset="-122"/>
              <a:cs typeface="Times New Roman" charset="0"/>
            </a:endParaRPr>
          </a:p>
        </p:txBody>
      </p:sp>
      <p:sp>
        <p:nvSpPr>
          <p:cNvPr id="23" name="Text Box 23"/>
          <p:cNvSpPr txBox="1">
            <a:spLocks noChangeArrowheads="1"/>
          </p:cNvSpPr>
          <p:nvPr/>
        </p:nvSpPr>
        <p:spPr bwMode="auto">
          <a:xfrm>
            <a:off x="3810000" y="45720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林</a:t>
            </a:r>
            <a:r>
              <a:rPr lang="zh-TW" altLang="en-US" sz="1800" b="1" dirty="0">
                <a:solidFill>
                  <a:srgbClr val="000000"/>
                </a:solidFill>
                <a:latin typeface="KaiTi" pitchFamily="49" charset="-122"/>
                <a:ea typeface="KaiTi" pitchFamily="49" charset="-122"/>
                <a:cs typeface="Times New Roman" charset="0"/>
              </a:rPr>
              <a:t>後</a:t>
            </a:r>
            <a:endParaRPr lang="en-US" sz="1800" b="1" dirty="0">
              <a:solidFill>
                <a:srgbClr val="000000"/>
              </a:solidFill>
              <a:latin typeface="KaiTi" pitchFamily="49" charset="-122"/>
              <a:ea typeface="KaiTi" pitchFamily="49" charset="-122"/>
              <a:cs typeface="Times New Roman" charset="0"/>
            </a:endParaRPr>
          </a:p>
        </p:txBody>
      </p:sp>
      <p:sp>
        <p:nvSpPr>
          <p:cNvPr id="24" name="Text Box 24"/>
          <p:cNvSpPr txBox="1">
            <a:spLocks noChangeArrowheads="1"/>
          </p:cNvSpPr>
          <p:nvPr/>
        </p:nvSpPr>
        <p:spPr bwMode="auto">
          <a:xfrm>
            <a:off x="3810000" y="50292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1800" b="1" dirty="0">
                <a:solidFill>
                  <a:srgbClr val="000000"/>
                </a:solidFill>
                <a:latin typeface="KaiTi" pitchFamily="49" charset="-122"/>
                <a:ea typeface="KaiTi" pitchFamily="49" charset="-122"/>
                <a:cs typeface="Times New Roman" charset="0"/>
              </a:rPr>
              <a:t>羅</a:t>
            </a:r>
            <a:endParaRPr lang="en-US" sz="1800" b="1" dirty="0">
              <a:solidFill>
                <a:srgbClr val="000000"/>
              </a:solidFill>
              <a:latin typeface="KaiTi" pitchFamily="49" charset="-122"/>
              <a:ea typeface="KaiTi" pitchFamily="49" charset="-122"/>
              <a:cs typeface="Times New Roman" charset="0"/>
            </a:endParaRPr>
          </a:p>
        </p:txBody>
      </p:sp>
      <p:sp>
        <p:nvSpPr>
          <p:cNvPr id="25" name="Text Box 25"/>
          <p:cNvSpPr txBox="1">
            <a:spLocks noChangeArrowheads="1"/>
          </p:cNvSpPr>
          <p:nvPr/>
        </p:nvSpPr>
        <p:spPr bwMode="auto">
          <a:xfrm>
            <a:off x="5486400" y="41148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弗</a:t>
            </a:r>
            <a:endParaRPr lang="en-US" sz="1800" b="1" dirty="0">
              <a:solidFill>
                <a:srgbClr val="000000"/>
              </a:solidFill>
              <a:latin typeface="KaiTi" pitchFamily="49" charset="-122"/>
              <a:ea typeface="KaiTi" pitchFamily="49" charset="-122"/>
              <a:cs typeface="Times New Roman" charset="0"/>
            </a:endParaRPr>
          </a:p>
        </p:txBody>
      </p:sp>
      <p:sp>
        <p:nvSpPr>
          <p:cNvPr id="26" name="Text Box 26"/>
          <p:cNvSpPr txBox="1">
            <a:spLocks noChangeArrowheads="1"/>
          </p:cNvSpPr>
          <p:nvPr/>
        </p:nvSpPr>
        <p:spPr bwMode="auto">
          <a:xfrm>
            <a:off x="5486400" y="45720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西</a:t>
            </a:r>
            <a:endParaRPr lang="en-US" sz="1800" b="1" dirty="0">
              <a:solidFill>
                <a:srgbClr val="000000"/>
              </a:solidFill>
              <a:latin typeface="KaiTi" pitchFamily="49" charset="-122"/>
              <a:ea typeface="KaiTi" pitchFamily="49" charset="-122"/>
              <a:cs typeface="Times New Roman" charset="0"/>
            </a:endParaRPr>
          </a:p>
        </p:txBody>
      </p:sp>
      <p:sp>
        <p:nvSpPr>
          <p:cNvPr id="27" name="Text Box 27"/>
          <p:cNvSpPr txBox="1">
            <a:spLocks noChangeArrowheads="1"/>
          </p:cNvSpPr>
          <p:nvPr/>
        </p:nvSpPr>
        <p:spPr bwMode="auto">
          <a:xfrm>
            <a:off x="5486400" y="50292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1800" b="1" dirty="0">
                <a:solidFill>
                  <a:srgbClr val="000000"/>
                </a:solidFill>
                <a:latin typeface="KaiTi" pitchFamily="49" charset="-122"/>
                <a:ea typeface="KaiTi" pitchFamily="49" charset="-122"/>
                <a:cs typeface="Times New Roman" charset="0"/>
              </a:rPr>
              <a:t>門</a:t>
            </a:r>
            <a:endParaRPr lang="en-US" sz="1800" b="1" dirty="0">
              <a:solidFill>
                <a:srgbClr val="000000"/>
              </a:solidFill>
              <a:latin typeface="KaiTi" pitchFamily="49" charset="-122"/>
              <a:ea typeface="KaiTi" pitchFamily="49" charset="-122"/>
              <a:cs typeface="Times New Roman" charset="0"/>
            </a:endParaRPr>
          </a:p>
        </p:txBody>
      </p:sp>
      <p:sp>
        <p:nvSpPr>
          <p:cNvPr id="28" name="Text Box 28"/>
          <p:cNvSpPr txBox="1">
            <a:spLocks noChangeArrowheads="1"/>
          </p:cNvSpPr>
          <p:nvPr/>
        </p:nvSpPr>
        <p:spPr bwMode="auto">
          <a:xfrm>
            <a:off x="5486400" y="54864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腓</a:t>
            </a:r>
            <a:endParaRPr lang="en-US" sz="1800" b="1" dirty="0">
              <a:solidFill>
                <a:srgbClr val="000000"/>
              </a:solidFill>
              <a:latin typeface="KaiTi" pitchFamily="49" charset="-122"/>
              <a:ea typeface="KaiTi" pitchFamily="49" charset="-122"/>
              <a:cs typeface="Times New Roman" charset="0"/>
            </a:endParaRPr>
          </a:p>
        </p:txBody>
      </p:sp>
      <p:sp>
        <p:nvSpPr>
          <p:cNvPr id="29" name="Text Box 29"/>
          <p:cNvSpPr txBox="1">
            <a:spLocks noChangeArrowheads="1"/>
          </p:cNvSpPr>
          <p:nvPr/>
        </p:nvSpPr>
        <p:spPr bwMode="auto">
          <a:xfrm>
            <a:off x="6446838" y="4114800"/>
            <a:ext cx="792162"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提前</a:t>
            </a:r>
            <a:endParaRPr lang="en-US" sz="1800" b="1" dirty="0">
              <a:solidFill>
                <a:srgbClr val="000000"/>
              </a:solidFill>
              <a:latin typeface="KaiTi" pitchFamily="49" charset="-122"/>
              <a:ea typeface="KaiTi" pitchFamily="49" charset="-122"/>
              <a:cs typeface="Times New Roman" charset="0"/>
            </a:endParaRPr>
          </a:p>
        </p:txBody>
      </p:sp>
      <p:sp>
        <p:nvSpPr>
          <p:cNvPr id="30" name="Text Box 30"/>
          <p:cNvSpPr txBox="1">
            <a:spLocks noChangeArrowheads="1"/>
          </p:cNvSpPr>
          <p:nvPr/>
        </p:nvSpPr>
        <p:spPr bwMode="auto">
          <a:xfrm>
            <a:off x="6446838" y="4572000"/>
            <a:ext cx="792162"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多</a:t>
            </a:r>
            <a:endParaRPr lang="en-US" sz="1800" b="1" dirty="0">
              <a:solidFill>
                <a:srgbClr val="000000"/>
              </a:solidFill>
              <a:latin typeface="KaiTi" pitchFamily="49" charset="-122"/>
              <a:ea typeface="KaiTi" pitchFamily="49" charset="-122"/>
              <a:cs typeface="Times New Roman" charset="0"/>
            </a:endParaRPr>
          </a:p>
        </p:txBody>
      </p:sp>
      <p:sp>
        <p:nvSpPr>
          <p:cNvPr id="31" name="Text Box 31"/>
          <p:cNvSpPr txBox="1">
            <a:spLocks noChangeArrowheads="1"/>
          </p:cNvSpPr>
          <p:nvPr/>
        </p:nvSpPr>
        <p:spPr bwMode="auto">
          <a:xfrm>
            <a:off x="7391400" y="41148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提</a:t>
            </a:r>
            <a:r>
              <a:rPr lang="zh-TW" altLang="en-US" sz="1800" b="1" dirty="0">
                <a:solidFill>
                  <a:srgbClr val="000000"/>
                </a:solidFill>
                <a:latin typeface="KaiTi" pitchFamily="49" charset="-122"/>
                <a:ea typeface="KaiTi" pitchFamily="49" charset="-122"/>
                <a:cs typeface="Times New Roman" charset="0"/>
              </a:rPr>
              <a:t>後</a:t>
            </a:r>
            <a:endParaRPr lang="en-US" sz="1800" b="1" dirty="0">
              <a:solidFill>
                <a:srgbClr val="000000"/>
              </a:solidFill>
              <a:latin typeface="KaiTi" pitchFamily="49" charset="-122"/>
              <a:ea typeface="KaiTi" pitchFamily="49" charset="-122"/>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KaiTi" pitchFamily="49" charset="-122"/>
                <a:ea typeface="KaiTi" pitchFamily="49" charset="-122"/>
                <a:cs typeface="Times New Roman" charset="0"/>
              </a:rPr>
              <a:t>太</a:t>
            </a:r>
            <a:endParaRPr lang="en-US" sz="1600" dirty="0">
              <a:solidFill>
                <a:srgbClr val="FFFFFF"/>
              </a:solidFill>
              <a:latin typeface="KaiTi" pitchFamily="49" charset="-122"/>
              <a:ea typeface="KaiTi" pitchFamily="49" charset="-122"/>
              <a:cs typeface="Times New Roman" charset="0"/>
            </a:endParaRPr>
          </a:p>
        </p:txBody>
      </p:sp>
      <p:sp>
        <p:nvSpPr>
          <p:cNvPr id="33" name="Text Box 22"/>
          <p:cNvSpPr txBox="1">
            <a:spLocks noChangeArrowheads="1"/>
          </p:cNvSpPr>
          <p:nvPr/>
        </p:nvSpPr>
        <p:spPr bwMode="auto">
          <a:xfrm>
            <a:off x="4572000" y="3657600"/>
            <a:ext cx="792163"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KaiTi" pitchFamily="49" charset="-122"/>
                <a:ea typeface="KaiTi" pitchFamily="49" charset="-122"/>
                <a:cs typeface="Times New Roman" charset="0"/>
              </a:rPr>
              <a:t>路</a:t>
            </a:r>
            <a:endParaRPr lang="en-US" sz="1800" b="1" dirty="0">
              <a:solidFill>
                <a:srgbClr val="FFFFFF"/>
              </a:solidFill>
              <a:latin typeface="KaiTi" pitchFamily="49" charset="-122"/>
              <a:ea typeface="KaiTi" pitchFamily="49" charset="-122"/>
              <a:cs typeface="Times New Roman" charset="0"/>
            </a:endParaRPr>
          </a:p>
        </p:txBody>
      </p:sp>
      <p:sp>
        <p:nvSpPr>
          <p:cNvPr id="36" name="Text Box 31"/>
          <p:cNvSpPr txBox="1">
            <a:spLocks noChangeArrowheads="1"/>
          </p:cNvSpPr>
          <p:nvPr/>
        </p:nvSpPr>
        <p:spPr bwMode="auto">
          <a:xfrm>
            <a:off x="7391400" y="3657600"/>
            <a:ext cx="792163"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KaiTi" pitchFamily="49" charset="-122"/>
                <a:ea typeface="KaiTi" pitchFamily="49" charset="-122"/>
                <a:cs typeface="Times New Roman" charset="0"/>
              </a:rPr>
              <a:t>约</a:t>
            </a:r>
            <a:endParaRPr lang="en-US" sz="1800" b="1" dirty="0">
              <a:solidFill>
                <a:srgbClr val="FFFFFF"/>
              </a:solidFill>
              <a:latin typeface="KaiTi" pitchFamily="49" charset="-122"/>
              <a:ea typeface="KaiTi" pitchFamily="49" charset="-122"/>
              <a:cs typeface="Times New Roman" charset="0"/>
            </a:endParaRPr>
          </a:p>
        </p:txBody>
      </p:sp>
      <p:sp>
        <p:nvSpPr>
          <p:cNvPr id="37" name="Text Box 29"/>
          <p:cNvSpPr txBox="1">
            <a:spLocks noChangeArrowheads="1"/>
          </p:cNvSpPr>
          <p:nvPr/>
        </p:nvSpPr>
        <p:spPr bwMode="auto">
          <a:xfrm>
            <a:off x="6446838" y="3657600"/>
            <a:ext cx="792162"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KaiTi" pitchFamily="49" charset="-122"/>
                <a:ea typeface="KaiTi" pitchFamily="49" charset="-122"/>
                <a:cs typeface="Times New Roman" charset="0"/>
              </a:rPr>
              <a:t>可</a:t>
            </a:r>
            <a:endParaRPr lang="en-US" sz="1800" b="1" dirty="0">
              <a:solidFill>
                <a:srgbClr val="FFFFFF"/>
              </a:solidFill>
              <a:latin typeface="KaiTi" pitchFamily="49" charset="-122"/>
              <a:ea typeface="KaiTi" pitchFamily="49" charset="-122"/>
              <a:cs typeface="Times New Roman" charset="0"/>
            </a:endParaRPr>
          </a:p>
        </p:txBody>
      </p:sp>
      <p:sp>
        <p:nvSpPr>
          <p:cNvPr id="39" name="Text Box 19"/>
          <p:cNvSpPr txBox="1">
            <a:spLocks noChangeArrowheads="1"/>
          </p:cNvSpPr>
          <p:nvPr/>
        </p:nvSpPr>
        <p:spPr bwMode="auto">
          <a:xfrm>
            <a:off x="9906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雅</a:t>
            </a:r>
            <a:endParaRPr lang="en-US" sz="1800" b="1" dirty="0">
              <a:solidFill>
                <a:srgbClr val="000000"/>
              </a:solidFill>
              <a:latin typeface="KaiTi" pitchFamily="49" charset="-122"/>
              <a:ea typeface="KaiTi" pitchFamily="49" charset="-122"/>
              <a:cs typeface="Times New Roman" charset="0"/>
            </a:endParaRPr>
          </a:p>
        </p:txBody>
      </p:sp>
      <p:sp>
        <p:nvSpPr>
          <p:cNvPr id="40" name="Text Box 19"/>
          <p:cNvSpPr txBox="1">
            <a:spLocks noChangeArrowheads="1"/>
          </p:cNvSpPr>
          <p:nvPr/>
        </p:nvSpPr>
        <p:spPr bwMode="auto">
          <a:xfrm>
            <a:off x="6446838" y="5029200"/>
            <a:ext cx="792162"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彼前</a:t>
            </a:r>
            <a:endParaRPr lang="en-US" sz="1800" b="1" dirty="0">
              <a:solidFill>
                <a:srgbClr val="000000"/>
              </a:solidFill>
              <a:latin typeface="KaiTi" pitchFamily="49" charset="-122"/>
              <a:ea typeface="KaiTi" pitchFamily="49" charset="-122"/>
              <a:cs typeface="Times New Roman" charset="0"/>
            </a:endParaRPr>
          </a:p>
        </p:txBody>
      </p:sp>
      <p:sp>
        <p:nvSpPr>
          <p:cNvPr id="41" name="Text Box 19"/>
          <p:cNvSpPr txBox="1">
            <a:spLocks noChangeArrowheads="1"/>
          </p:cNvSpPr>
          <p:nvPr/>
        </p:nvSpPr>
        <p:spPr bwMode="auto">
          <a:xfrm>
            <a:off x="6446838" y="5486400"/>
            <a:ext cx="792162"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彼</a:t>
            </a:r>
            <a:r>
              <a:rPr lang="zh-TW" altLang="en-US" sz="1800" b="1" dirty="0">
                <a:solidFill>
                  <a:srgbClr val="000000"/>
                </a:solidFill>
                <a:latin typeface="KaiTi" pitchFamily="49" charset="-122"/>
                <a:ea typeface="KaiTi" pitchFamily="49" charset="-122"/>
                <a:cs typeface="Times New Roman" charset="0"/>
              </a:rPr>
              <a:t>後</a:t>
            </a:r>
            <a:endParaRPr lang="en-US" sz="1800" b="1" dirty="0">
              <a:solidFill>
                <a:srgbClr val="000000"/>
              </a:solidFill>
              <a:latin typeface="KaiTi" pitchFamily="49" charset="-122"/>
              <a:ea typeface="KaiTi" pitchFamily="49" charset="-122"/>
              <a:cs typeface="Times New Roman" charset="0"/>
            </a:endParaRPr>
          </a:p>
        </p:txBody>
      </p:sp>
      <p:sp>
        <p:nvSpPr>
          <p:cNvPr id="42" name="Text Box 19"/>
          <p:cNvSpPr txBox="1">
            <a:spLocks noChangeArrowheads="1"/>
          </p:cNvSpPr>
          <p:nvPr/>
        </p:nvSpPr>
        <p:spPr bwMode="auto">
          <a:xfrm>
            <a:off x="73914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1800" b="1" dirty="0">
                <a:solidFill>
                  <a:srgbClr val="000000"/>
                </a:solidFill>
                <a:latin typeface="KaiTi" pitchFamily="49" charset="-122"/>
                <a:ea typeface="KaiTi" pitchFamily="49" charset="-122"/>
                <a:cs typeface="Times New Roman" charset="0"/>
              </a:rPr>
              <a:t>來</a:t>
            </a:r>
            <a:endParaRPr lang="en-US" sz="1800" b="1" dirty="0">
              <a:solidFill>
                <a:srgbClr val="000000"/>
              </a:solidFill>
              <a:latin typeface="KaiTi" pitchFamily="49" charset="-122"/>
              <a:ea typeface="KaiTi" pitchFamily="49" charset="-122"/>
              <a:cs typeface="Times New Roman" charset="0"/>
            </a:endParaRPr>
          </a:p>
        </p:txBody>
      </p:sp>
      <p:sp>
        <p:nvSpPr>
          <p:cNvPr id="43" name="Text Box 19"/>
          <p:cNvSpPr txBox="1">
            <a:spLocks noChangeArrowheads="1"/>
          </p:cNvSpPr>
          <p:nvPr/>
        </p:nvSpPr>
        <p:spPr bwMode="auto">
          <a:xfrm>
            <a:off x="8305800" y="41148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1800" b="1" dirty="0">
                <a:solidFill>
                  <a:srgbClr val="000000"/>
                </a:solidFill>
                <a:latin typeface="KaiTi" pitchFamily="49" charset="-122"/>
                <a:ea typeface="KaiTi" pitchFamily="49" charset="-122"/>
                <a:cs typeface="Times New Roman" charset="0"/>
              </a:rPr>
              <a:t>猶</a:t>
            </a:r>
            <a:endParaRPr lang="en-US" sz="1800" b="1" dirty="0">
              <a:solidFill>
                <a:srgbClr val="000000"/>
              </a:solidFill>
              <a:latin typeface="KaiTi" pitchFamily="49" charset="-122"/>
              <a:ea typeface="KaiTi" pitchFamily="49" charset="-122"/>
              <a:cs typeface="Times New Roman" charset="0"/>
            </a:endParaRPr>
          </a:p>
        </p:txBody>
      </p:sp>
      <p:sp>
        <p:nvSpPr>
          <p:cNvPr id="44" name="Text Box 19"/>
          <p:cNvSpPr txBox="1">
            <a:spLocks noChangeArrowheads="1"/>
          </p:cNvSpPr>
          <p:nvPr/>
        </p:nvSpPr>
        <p:spPr bwMode="auto">
          <a:xfrm>
            <a:off x="83058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约一</a:t>
            </a:r>
            <a:endParaRPr lang="en-US" sz="1800" b="1" dirty="0">
              <a:solidFill>
                <a:srgbClr val="000000"/>
              </a:solidFill>
              <a:latin typeface="KaiTi" pitchFamily="49" charset="-122"/>
              <a:ea typeface="KaiTi" pitchFamily="49" charset="-122"/>
              <a:cs typeface="Times New Roman" charset="0"/>
            </a:endParaRPr>
          </a:p>
        </p:txBody>
      </p:sp>
      <p:sp>
        <p:nvSpPr>
          <p:cNvPr id="45" name="Text Box 19"/>
          <p:cNvSpPr txBox="1">
            <a:spLocks noChangeArrowheads="1"/>
          </p:cNvSpPr>
          <p:nvPr/>
        </p:nvSpPr>
        <p:spPr bwMode="auto">
          <a:xfrm>
            <a:off x="8305800" y="50292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约二</a:t>
            </a:r>
            <a:endParaRPr lang="en-US" sz="1800" b="1" dirty="0">
              <a:solidFill>
                <a:srgbClr val="000000"/>
              </a:solidFill>
              <a:latin typeface="KaiTi" pitchFamily="49" charset="-122"/>
              <a:ea typeface="KaiTi" pitchFamily="49" charset="-122"/>
              <a:cs typeface="Times New Roman" charset="0"/>
            </a:endParaRPr>
          </a:p>
        </p:txBody>
      </p:sp>
      <p:sp>
        <p:nvSpPr>
          <p:cNvPr id="46" name="Text Box 19"/>
          <p:cNvSpPr txBox="1">
            <a:spLocks noChangeArrowheads="1"/>
          </p:cNvSpPr>
          <p:nvPr/>
        </p:nvSpPr>
        <p:spPr bwMode="auto">
          <a:xfrm>
            <a:off x="8305800" y="54864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约三</a:t>
            </a:r>
            <a:endParaRPr lang="en-US" sz="1800" b="1" dirty="0">
              <a:solidFill>
                <a:srgbClr val="000000"/>
              </a:solidFill>
              <a:latin typeface="KaiTi" pitchFamily="49" charset="-122"/>
              <a:ea typeface="KaiTi" pitchFamily="49" charset="-122"/>
              <a:cs typeface="Times New Roman" charset="0"/>
            </a:endParaRPr>
          </a:p>
        </p:txBody>
      </p:sp>
      <p:sp>
        <p:nvSpPr>
          <p:cNvPr id="47" name="Text Box 19"/>
          <p:cNvSpPr txBox="1">
            <a:spLocks noChangeArrowheads="1"/>
          </p:cNvSpPr>
          <p:nvPr/>
        </p:nvSpPr>
        <p:spPr bwMode="auto">
          <a:xfrm>
            <a:off x="8305800" y="59436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1800" b="1" dirty="0">
                <a:solidFill>
                  <a:srgbClr val="000000"/>
                </a:solidFill>
                <a:latin typeface="KaiTi" pitchFamily="49" charset="-122"/>
                <a:ea typeface="KaiTi" pitchFamily="49" charset="-122"/>
                <a:cs typeface="Times New Roman" charset="0"/>
              </a:rPr>
              <a:t>啟</a:t>
            </a:r>
            <a:endParaRPr lang="en-US" sz="1800" b="1" dirty="0">
              <a:solidFill>
                <a:srgbClr val="000000"/>
              </a:solidFill>
              <a:latin typeface="KaiTi" pitchFamily="49" charset="-122"/>
              <a:ea typeface="KaiTi" pitchFamily="49" charset="-122"/>
              <a:cs typeface="Times New Roman" charset="0"/>
            </a:endParaRPr>
          </a:p>
        </p:txBody>
      </p:sp>
      <p:sp>
        <p:nvSpPr>
          <p:cNvPr id="48" name="Text Box 22"/>
          <p:cNvSpPr txBox="1">
            <a:spLocks noChangeArrowheads="1"/>
          </p:cNvSpPr>
          <p:nvPr/>
        </p:nvSpPr>
        <p:spPr bwMode="auto">
          <a:xfrm>
            <a:off x="5486400" y="3657600"/>
            <a:ext cx="792163"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KaiTi" pitchFamily="49" charset="-122"/>
                <a:ea typeface="KaiTi" pitchFamily="49" charset="-122"/>
              </a:rPr>
              <a:t>徒</a:t>
            </a:r>
            <a:endParaRPr lang="en-US" sz="1600" dirty="0">
              <a:solidFill>
                <a:srgbClr val="FFFFFF"/>
              </a:solidFill>
              <a:latin typeface="KaiTi" pitchFamily="49" charset="-122"/>
              <a:ea typeface="KaiTi" pitchFamily="49" charset="-122"/>
              <a:cs typeface="Times New Roman" charset="0"/>
            </a:endParaRPr>
          </a:p>
        </p:txBody>
      </p:sp>
      <p:sp>
        <p:nvSpPr>
          <p:cNvPr id="50" name="Text Box 19"/>
          <p:cNvSpPr txBox="1">
            <a:spLocks noChangeArrowheads="1"/>
          </p:cNvSpPr>
          <p:nvPr/>
        </p:nvSpPr>
        <p:spPr bwMode="auto">
          <a:xfrm>
            <a:off x="152399" y="5436624"/>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dirty="0">
                <a:solidFill>
                  <a:srgbClr val="FFFFFF"/>
                </a:solidFill>
                <a:latin typeface="KaiTi" pitchFamily="49" charset="-122"/>
                <a:ea typeface="KaiTi" pitchFamily="49" charset="-122"/>
                <a:cs typeface="Times New Roman" charset="0"/>
              </a:rPr>
              <a:t>福音和使徒</a:t>
            </a:r>
            <a:r>
              <a:rPr lang="zh-TW" altLang="en-US" sz="1800" b="1" dirty="0">
                <a:solidFill>
                  <a:srgbClr val="FFFFFF"/>
                </a:solidFill>
                <a:latin typeface="KaiTi" pitchFamily="49" charset="-122"/>
                <a:ea typeface="KaiTi" pitchFamily="49" charset="-122"/>
                <a:cs typeface="Times New Roman" charset="0"/>
              </a:rPr>
              <a:t>行傳</a:t>
            </a:r>
            <a:endParaRPr lang="zh-CN" altLang="en-US" sz="1800" b="1" dirty="0">
              <a:solidFill>
                <a:srgbClr val="FFFFFF"/>
              </a:solidFill>
              <a:latin typeface="KaiTi" pitchFamily="49" charset="-122"/>
              <a:ea typeface="KaiTi" pitchFamily="49" charset="-122"/>
              <a:cs typeface="Times New Roman" charset="0"/>
            </a:endParaRPr>
          </a:p>
        </p:txBody>
      </p:sp>
      <p:sp>
        <p:nvSpPr>
          <p:cNvPr id="51" name="Text Box 19"/>
          <p:cNvSpPr txBox="1">
            <a:spLocks noChangeArrowheads="1"/>
          </p:cNvSpPr>
          <p:nvPr/>
        </p:nvSpPr>
        <p:spPr bwMode="auto">
          <a:xfrm>
            <a:off x="152400" y="5954713"/>
            <a:ext cx="1800225"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chemeClr val="bg1"/>
                </a:solidFill>
                <a:latin typeface="KaiTi" pitchFamily="49" charset="-122"/>
                <a:ea typeface="KaiTi" pitchFamily="49" charset="-122"/>
              </a:rPr>
              <a:t>保</a:t>
            </a:r>
            <a:r>
              <a:rPr lang="zh-TW" altLang="en-US" sz="1800" b="1" dirty="0">
                <a:solidFill>
                  <a:schemeClr val="bg1"/>
                </a:solidFill>
                <a:latin typeface="KaiTi" pitchFamily="49" charset="-122"/>
                <a:ea typeface="KaiTi" pitchFamily="49" charset="-122"/>
              </a:rPr>
              <a:t>羅書</a:t>
            </a:r>
            <a:r>
              <a:rPr lang="zh-CN" altLang="en-US" sz="1800" b="1" dirty="0">
                <a:solidFill>
                  <a:schemeClr val="bg1"/>
                </a:solidFill>
                <a:latin typeface="KaiTi" pitchFamily="49" charset="-122"/>
                <a:ea typeface="KaiTi" pitchFamily="49" charset="-122"/>
              </a:rPr>
              <a:t>信</a:t>
            </a:r>
            <a:endParaRPr lang="en-US" sz="1600" b="1" dirty="0">
              <a:solidFill>
                <a:schemeClr val="bg1"/>
              </a:solidFill>
              <a:latin typeface="KaiTi" pitchFamily="49" charset="-122"/>
              <a:ea typeface="KaiTi" pitchFamily="49" charset="-122"/>
              <a:cs typeface="Times New Roman" charset="0"/>
            </a:endParaRPr>
          </a:p>
        </p:txBody>
      </p:sp>
      <p:sp>
        <p:nvSpPr>
          <p:cNvPr id="52" name="Text Box 19"/>
          <p:cNvSpPr txBox="1">
            <a:spLocks noChangeArrowheads="1"/>
          </p:cNvSpPr>
          <p:nvPr/>
        </p:nvSpPr>
        <p:spPr bwMode="auto">
          <a:xfrm>
            <a:off x="152400" y="6421438"/>
            <a:ext cx="1800225"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KaiTi" pitchFamily="49" charset="-122"/>
                <a:ea typeface="KaiTi" pitchFamily="49" charset="-122"/>
                <a:cs typeface="Times New Roman" charset="0"/>
              </a:rPr>
              <a:t>使徒</a:t>
            </a:r>
            <a:r>
              <a:rPr lang="zh-TW" altLang="en-US" sz="1800" b="1" dirty="0">
                <a:solidFill>
                  <a:srgbClr val="000000"/>
                </a:solidFill>
                <a:latin typeface="KaiTi" pitchFamily="49" charset="-122"/>
                <a:ea typeface="KaiTi" pitchFamily="49" charset="-122"/>
                <a:cs typeface="Times New Roman" charset="0"/>
              </a:rPr>
              <a:t>書</a:t>
            </a:r>
            <a:r>
              <a:rPr lang="zh-CN" altLang="en-US" sz="1800" b="1" dirty="0">
                <a:solidFill>
                  <a:srgbClr val="000000"/>
                </a:solidFill>
                <a:latin typeface="KaiTi" pitchFamily="49" charset="-122"/>
                <a:ea typeface="KaiTi" pitchFamily="49" charset="-122"/>
              </a:rPr>
              <a:t>信</a:t>
            </a:r>
            <a:endParaRPr lang="en-US" sz="1600" b="1" dirty="0">
              <a:solidFill>
                <a:srgbClr val="000000"/>
              </a:solidFill>
              <a:latin typeface="KaiTi" pitchFamily="49" charset="-122"/>
              <a:ea typeface="KaiTi" pitchFamily="49" charset="-122"/>
              <a:cs typeface="Times New Roman" charset="0"/>
            </a:endParaRPr>
          </a:p>
        </p:txBody>
      </p:sp>
      <p:sp>
        <p:nvSpPr>
          <p:cNvPr id="18641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186416" name="Text Box 7"/>
          <p:cNvSpPr txBox="1">
            <a:spLocks noChangeArrowheads="1"/>
          </p:cNvSpPr>
          <p:nvPr/>
        </p:nvSpPr>
        <p:spPr bwMode="auto">
          <a:xfrm>
            <a:off x="2667000" y="204939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200" b="1" dirty="0">
                <a:solidFill>
                  <a:srgbClr val="000000"/>
                </a:solidFill>
                <a:latin typeface="KaiTi" pitchFamily="49" charset="-122"/>
                <a:ea typeface="KaiTi" pitchFamily="49" charset="-122"/>
                <a:cs typeface="Times New Roman" charset="0"/>
              </a:rPr>
              <a:t>5</a:t>
            </a:r>
            <a:r>
              <a:rPr lang="en-US" altLang="zh-CN" sz="1200" b="1" dirty="0">
                <a:solidFill>
                  <a:srgbClr val="000000"/>
                </a:solidFill>
                <a:latin typeface="KaiTi" pitchFamily="49" charset="-122"/>
                <a:ea typeface="KaiTi" pitchFamily="49" charset="-122"/>
                <a:cs typeface="Times New Roman" charset="0"/>
              </a:rPr>
              <a:t>0</a:t>
            </a:r>
            <a:r>
              <a:rPr lang="zh-CN" altLang="en-US" sz="1200" b="1" dirty="0">
                <a:solidFill>
                  <a:srgbClr val="000000"/>
                </a:solidFill>
                <a:latin typeface="KaiTi" pitchFamily="49" charset="-122"/>
                <a:ea typeface="KaiTi" pitchFamily="49" charset="-122"/>
                <a:cs typeface="Times New Roman" charset="0"/>
              </a:rPr>
              <a:t>年4月</a:t>
            </a:r>
            <a:r>
              <a:rPr lang="en-US" altLang="zh-CN" sz="1200" b="1" dirty="0">
                <a:solidFill>
                  <a:srgbClr val="000000"/>
                </a:solidFill>
                <a:latin typeface="KaiTi" pitchFamily="49" charset="-122"/>
                <a:ea typeface="KaiTi" pitchFamily="49" charset="-122"/>
                <a:cs typeface="Times New Roman" charset="0"/>
              </a:rPr>
              <a:t>-</a:t>
            </a:r>
            <a:br>
              <a:rPr lang="en-US" altLang="zh-CN" sz="1200" b="1" dirty="0">
                <a:solidFill>
                  <a:srgbClr val="000000"/>
                </a:solidFill>
                <a:latin typeface="KaiTi" pitchFamily="49" charset="-122"/>
                <a:ea typeface="KaiTi" pitchFamily="49" charset="-122"/>
                <a:cs typeface="Times New Roman" charset="0"/>
              </a:rPr>
            </a:br>
            <a:r>
              <a:rPr lang="en-US" altLang="zh-CN" sz="1200" b="1" dirty="0">
                <a:solidFill>
                  <a:srgbClr val="000000"/>
                </a:solidFill>
                <a:latin typeface="KaiTi" pitchFamily="49" charset="-122"/>
                <a:ea typeface="KaiTi" pitchFamily="49" charset="-122"/>
                <a:cs typeface="Times New Roman" charset="0"/>
              </a:rPr>
              <a:t>52</a:t>
            </a:r>
            <a:r>
              <a:rPr lang="zh-CN" altLang="en-US" sz="1200" b="1" dirty="0">
                <a:solidFill>
                  <a:srgbClr val="000000"/>
                </a:solidFill>
                <a:latin typeface="KaiTi" pitchFamily="49" charset="-122"/>
                <a:ea typeface="KaiTi" pitchFamily="49" charset="-122"/>
                <a:cs typeface="Times New Roman" charset="0"/>
              </a:rPr>
              <a:t>年9月</a:t>
            </a:r>
            <a:endParaRPr lang="en-US" altLang="ja-JP" sz="1200" b="1" dirty="0">
              <a:solidFill>
                <a:srgbClr val="000000"/>
              </a:solidFill>
              <a:latin typeface="KaiTi" pitchFamily="49" charset="-122"/>
              <a:ea typeface="KaiTi" pitchFamily="49" charset="-122"/>
              <a:cs typeface="Times New Roman" charset="0"/>
            </a:endParaRPr>
          </a:p>
          <a:p>
            <a:pPr algn="ctr" eaLnBrk="1" hangingPunct="1"/>
            <a:r>
              <a:rPr lang="en-US" altLang="zh-CN" b="1" dirty="0">
                <a:solidFill>
                  <a:srgbClr val="000000"/>
                </a:solidFill>
                <a:latin typeface="KaiTi" pitchFamily="49" charset="-122"/>
                <a:ea typeface="KaiTi" pitchFamily="49" charset="-122"/>
                <a:cs typeface="Times New Roman" charset="0"/>
              </a:rPr>
              <a:t>2</a:t>
            </a:r>
            <a:br>
              <a:rPr lang="en-US" altLang="zh-CN" b="1" dirty="0">
                <a:solidFill>
                  <a:srgbClr val="000000"/>
                </a:solidFill>
                <a:latin typeface="KaiTi" pitchFamily="49" charset="-122"/>
                <a:ea typeface="KaiTi" pitchFamily="49" charset="-122"/>
                <a:cs typeface="Times New Roman" charset="0"/>
              </a:rPr>
            </a:br>
            <a:r>
              <a:rPr lang="zh-CN" altLang="en-US" sz="2000" b="1" dirty="0">
                <a:solidFill>
                  <a:srgbClr val="000000"/>
                </a:solidFill>
                <a:latin typeface="KaiTi" pitchFamily="49" charset="-122"/>
                <a:ea typeface="KaiTi" pitchFamily="49" charset="-122"/>
                <a:cs typeface="Times New Roman" charset="0"/>
              </a:rPr>
              <a:t>爱琴海</a:t>
            </a: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186417" name="Text Box 17"/>
          <p:cNvSpPr txBox="1">
            <a:spLocks noChangeArrowheads="1"/>
          </p:cNvSpPr>
          <p:nvPr/>
        </p:nvSpPr>
        <p:spPr bwMode="auto">
          <a:xfrm>
            <a:off x="-76200" y="2133600"/>
            <a:ext cx="990600"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1200" dirty="0">
                <a:solidFill>
                  <a:srgbClr val="FFFFFF"/>
                </a:solidFill>
                <a:latin typeface="SimSun" charset="0"/>
                <a:cs typeface="Times New Roman" charset="0"/>
              </a:rPr>
              <a:t>57</a:t>
            </a:r>
            <a:r>
              <a:rPr lang="zh-CN" altLang="en-US" sz="1200" dirty="0">
                <a:solidFill>
                  <a:srgbClr val="FFFFFF"/>
                </a:solidFill>
                <a:latin typeface="SimSun" charset="0"/>
                <a:cs typeface="Times New Roman" charset="0"/>
              </a:rPr>
              <a:t>年5月</a:t>
            </a:r>
            <a:r>
              <a:rPr lang="en-US" altLang="zh-CN" sz="1200" dirty="0">
                <a:solidFill>
                  <a:srgbClr val="FFFFFF"/>
                </a:solidFill>
                <a:latin typeface="SimSun" charset="0"/>
                <a:cs typeface="Times New Roman" charset="0"/>
              </a:rPr>
              <a:t>-</a:t>
            </a:r>
            <a:br>
              <a:rPr lang="en-US" altLang="zh-CN" sz="1200" dirty="0">
                <a:solidFill>
                  <a:srgbClr val="FFFFFF"/>
                </a:solidFill>
                <a:latin typeface="SimSun" charset="0"/>
                <a:cs typeface="Times New Roman" charset="0"/>
              </a:rPr>
            </a:br>
            <a:r>
              <a:rPr lang="en-US" altLang="zh-CN" sz="1200" dirty="0">
                <a:solidFill>
                  <a:srgbClr val="FFFFFF"/>
                </a:solidFill>
                <a:latin typeface="SimSun" charset="0"/>
                <a:cs typeface="Times New Roman" charset="0"/>
              </a:rPr>
              <a:t>59</a:t>
            </a:r>
            <a:r>
              <a:rPr lang="zh-CN" altLang="en-US" sz="1200" dirty="0">
                <a:solidFill>
                  <a:srgbClr val="FFFFFF"/>
                </a:solidFill>
                <a:latin typeface="SimSun" charset="0"/>
                <a:cs typeface="Times New Roman" charset="0"/>
              </a:rPr>
              <a:t>年8月</a:t>
            </a:r>
            <a:endParaRPr lang="en-US" altLang="ja-JP" sz="1200" dirty="0">
              <a:solidFill>
                <a:srgbClr val="FFFFFF"/>
              </a:solidFill>
              <a:latin typeface="SimSun" charset="0"/>
              <a:cs typeface="Times New Roman" charset="0"/>
            </a:endParaRPr>
          </a:p>
          <a:p>
            <a:pPr algn="ctr" eaLnBrk="1" hangingPunct="1">
              <a:spcBef>
                <a:spcPct val="50000"/>
              </a:spcBef>
            </a:pPr>
            <a:r>
              <a:rPr lang="zh-TW" altLang="en-US" sz="1600" dirty="0">
                <a:solidFill>
                  <a:schemeClr val="bg1"/>
                </a:solidFill>
                <a:latin typeface="KaiTi" pitchFamily="49" charset="-122"/>
                <a:ea typeface="KaiTi" pitchFamily="49" charset="-122"/>
              </a:rPr>
              <a:t>大馬士革</a:t>
            </a:r>
            <a:br>
              <a:rPr lang="en-US" sz="1600" b="1" dirty="0">
                <a:solidFill>
                  <a:schemeClr val="bg1"/>
                </a:solidFill>
                <a:latin typeface="Arial Narrow" charset="0"/>
                <a:cs typeface="Times New Roman" charset="0"/>
              </a:rPr>
            </a:br>
            <a:r>
              <a:rPr lang="zh-CN" altLang="en-US" sz="1600" dirty="0">
                <a:solidFill>
                  <a:srgbClr val="FFFFFF"/>
                </a:solidFill>
              </a:rPr>
              <a:t>安提阿</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433591"/>
            <a:ext cx="989856" cy="307777"/>
          </a:xfrm>
          <a:prstGeom prst="rect">
            <a:avLst/>
          </a:prstGeom>
          <a:solidFill>
            <a:schemeClr val="accent4"/>
          </a:solidFill>
          <a:ln w="12700">
            <a:solidFill>
              <a:srgbClr val="FFFFFF"/>
            </a:solidFill>
            <a:miter lim="800000"/>
            <a:headEnd/>
            <a:tailEnd/>
          </a:ln>
          <a:effectLst/>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2000" b="1" dirty="0">
                <a:solidFill>
                  <a:schemeClr val="bg1"/>
                </a:solidFill>
                <a:latin typeface="KaiTi" pitchFamily="49" charset="-122"/>
                <a:ea typeface="KaiTi" pitchFamily="49" charset="-122"/>
                <a:cs typeface="Times New Roman" charset="0"/>
              </a:rPr>
              <a:t>羅馬</a:t>
            </a:r>
            <a:endParaRPr lang="en-US" sz="2000" b="1" dirty="0">
              <a:solidFill>
                <a:schemeClr val="bg1"/>
              </a:solidFill>
              <a:latin typeface="KaiTi" pitchFamily="49" charset="-122"/>
              <a:ea typeface="KaiTi" pitchFamily="49" charset="-122"/>
              <a:cs typeface="Times New Roman" charset="0"/>
            </a:endParaRPr>
          </a:p>
        </p:txBody>
      </p:sp>
      <p:sp>
        <p:nvSpPr>
          <p:cNvPr id="186419"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dirty="0">
                <a:solidFill>
                  <a:schemeClr val="bg1"/>
                </a:solidFill>
                <a:latin typeface="KaiTi" pitchFamily="49" charset="-122"/>
                <a:ea typeface="KaiTi" pitchFamily="49" charset="-122"/>
              </a:rPr>
              <a:t>行程</a:t>
            </a:r>
            <a:endParaRPr lang="en-US" b="1" dirty="0">
              <a:solidFill>
                <a:schemeClr val="bg1"/>
              </a:solidFill>
              <a:latin typeface="KaiTi" pitchFamily="49" charset="-122"/>
              <a:ea typeface="KaiTi" pitchFamily="49" charset="-122"/>
              <a:cs typeface="Times New Roman" charset="0"/>
            </a:endParaRPr>
          </a:p>
        </p:txBody>
      </p:sp>
      <p:sp>
        <p:nvSpPr>
          <p:cNvPr id="18642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000000"/>
                </a:solidFill>
                <a:latin typeface="Arial Narrow" charset="0"/>
                <a:cs typeface="Times New Roman" charset="0"/>
              </a:rPr>
              <a:t>1234</a:t>
            </a:r>
            <a:endParaRPr lang="en-US" sz="1000" b="1" dirty="0">
              <a:solidFill>
                <a:srgbClr val="000000"/>
              </a:solidFill>
              <a:latin typeface="Arial Narrow" charset="0"/>
              <a:cs typeface="Times New Roman" charset="0"/>
            </a:endParaRPr>
          </a:p>
        </p:txBody>
      </p:sp>
      <p:sp>
        <p:nvSpPr>
          <p:cNvPr id="186421"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dirty="0">
                <a:solidFill>
                  <a:srgbClr val="FFFFFF"/>
                </a:solidFill>
              </a:rPr>
              <a:t>监禁</a:t>
            </a:r>
            <a:endParaRPr lang="en-US" b="1" dirty="0">
              <a:solidFill>
                <a:srgbClr val="FFFFFF"/>
              </a:solidFill>
              <a:latin typeface="Arial Narrow" charset="0"/>
              <a:cs typeface="Times New Roman" charset="0"/>
            </a:endParaRPr>
          </a:p>
        </p:txBody>
      </p:sp>
      <p:sp>
        <p:nvSpPr>
          <p:cNvPr id="2" name="Up Arrow 1"/>
          <p:cNvSpPr/>
          <p:nvPr/>
        </p:nvSpPr>
        <p:spPr>
          <a:xfrm rot="19783294">
            <a:off x="1162735" y="3831108"/>
            <a:ext cx="2417288" cy="1983442"/>
          </a:xfrm>
          <a:prstGeom prst="upArrow">
            <a:avLst/>
          </a:prstGeom>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latin typeface="Arial"/>
                <a:cs typeface="Arial"/>
              </a:rPr>
              <a:t>40s</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p:txBody>
          <a:bodyPr/>
          <a:lstStyle/>
          <a:p>
            <a:pPr eaLnBrk="1" hangingPunct="1"/>
            <a:r>
              <a:rPr lang="en-US" sz="4000">
                <a:latin typeface="Times New Roman" charset="0"/>
                <a:ea typeface="ＭＳ Ｐゴシック" charset="0"/>
                <a:cs typeface="ＭＳ Ｐゴシック" charset="0"/>
              </a:rPr>
              <a:t>Crown Him with Many Crowns 3/4</a:t>
            </a:r>
          </a:p>
        </p:txBody>
      </p:sp>
      <p:pic>
        <p:nvPicPr>
          <p:cNvPr id="177154" name="Picture 3"/>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ChangeArrowheads="1"/>
          </p:cNvSpPr>
          <p:nvPr/>
        </p:nvSpPr>
        <p:spPr bwMode="auto">
          <a:xfrm>
            <a:off x="467544" y="1196752"/>
            <a:ext cx="8153400" cy="501675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TW" altLang="en-US" sz="4000" dirty="0">
                <a:solidFill>
                  <a:srgbClr val="FFFFFF"/>
                </a:solidFill>
                <a:latin typeface="KaiTi" pitchFamily="49" charset="-122"/>
                <a:ea typeface="KaiTi" pitchFamily="49" charset="-122"/>
              </a:rPr>
              <a:t>來擁戴主為王！</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無比生命之王，</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擊敗陰間復活得勝，</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為救我免沉淪；</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今來向祂歌頌，</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讚美我主宏恩，</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因祂為罪替我受死，</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為我帶來永生</a:t>
            </a:r>
            <a:endParaRPr lang="en-US" sz="4000" b="1" dirty="0">
              <a:solidFill>
                <a:srgbClr val="FFFFFF"/>
              </a:solidFill>
              <a:latin typeface="KaiTi" pitchFamily="49" charset="-122"/>
              <a:ea typeface="KaiTi" pitchFamily="49" charset="-122"/>
              <a:cs typeface="+mn-cs"/>
            </a:endParaRPr>
          </a:p>
        </p:txBody>
      </p:sp>
      <p:grpSp>
        <p:nvGrpSpPr>
          <p:cNvPr id="2" name="Group 8"/>
          <p:cNvGrpSpPr>
            <a:grpSpLocks/>
          </p:cNvGrpSpPr>
          <p:nvPr/>
        </p:nvGrpSpPr>
        <p:grpSpPr bwMode="auto">
          <a:xfrm>
            <a:off x="76200" y="6248400"/>
            <a:ext cx="9067800" cy="581025"/>
            <a:chOff x="48" y="3936"/>
            <a:chExt cx="5712" cy="366"/>
          </a:xfrm>
        </p:grpSpPr>
        <p:sp>
          <p:nvSpPr>
            <p:cNvPr id="27654" name="Text Box 9"/>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dirty="0">
                  <a:solidFill>
                    <a:srgbClr val="FFFFFF"/>
                  </a:solidFill>
                  <a:latin typeface="Times New Roman" charset="0"/>
                  <a:cs typeface="+mn-cs"/>
                </a:rPr>
                <a:t>Words: Matthew Bridges, Godfrey </a:t>
              </a:r>
              <a:r>
                <a:rPr lang="en-US" sz="1600" i="1" dirty="0" err="1">
                  <a:solidFill>
                    <a:srgbClr val="FFFFFF"/>
                  </a:solidFill>
                  <a:latin typeface="Times New Roman" charset="0"/>
                  <a:cs typeface="+mn-cs"/>
                </a:rPr>
                <a:t>Thring</a:t>
              </a:r>
              <a:endParaRPr lang="en-US" sz="1600" i="1" dirty="0">
                <a:solidFill>
                  <a:srgbClr val="FFFFFF"/>
                </a:solidFill>
                <a:latin typeface="Times New Roman" charset="0"/>
                <a:cs typeface="+mn-cs"/>
              </a:endParaRPr>
            </a:p>
            <a:p>
              <a:pPr>
                <a:defRPr/>
              </a:pPr>
              <a:r>
                <a:rPr lang="en-US" sz="1600" i="1" dirty="0">
                  <a:solidFill>
                    <a:srgbClr val="FFFFFF"/>
                  </a:solidFill>
                  <a:latin typeface="Times New Roman" charset="0"/>
                  <a:cs typeface="+mn-cs"/>
                </a:rPr>
                <a:t>Music: George J. </a:t>
              </a:r>
              <a:r>
                <a:rPr lang="en-US" sz="1600" i="1" dirty="0" err="1">
                  <a:solidFill>
                    <a:srgbClr val="FFFFFF"/>
                  </a:solidFill>
                  <a:latin typeface="Times New Roman" charset="0"/>
                  <a:cs typeface="+mn-cs"/>
                </a:rPr>
                <a:t>Elvey</a:t>
              </a:r>
              <a:endParaRPr lang="en-US" sz="1600" i="1" dirty="0">
                <a:solidFill>
                  <a:srgbClr val="FFFFFF"/>
                </a:solidFill>
                <a:latin typeface="Times New Roman" charset="0"/>
                <a:cs typeface="+mn-cs"/>
              </a:endParaRPr>
            </a:p>
          </p:txBody>
        </p:sp>
        <p:sp>
          <p:nvSpPr>
            <p:cNvPr id="27655" name="Text Box 10"/>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a:solidFill>
                    <a:srgbClr val="FFFFFF"/>
                  </a:solidFill>
                  <a:latin typeface="Times New Roman" charset="0"/>
                  <a:cs typeface="+mn-cs"/>
                </a:rPr>
                <a:t>Worship in Song –   </a:t>
              </a:r>
            </a:p>
          </p:txBody>
        </p:sp>
      </p:grpSp>
    </p:spTree>
  </p:cSld>
  <p:clrMapOvr>
    <a:masterClrMapping/>
  </p:clrMapOvr>
  <p:transition spd="med">
    <p:strips/>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87393" name="Text Box 2"/>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68</a:t>
            </a:r>
            <a:endParaRPr lang="en-US" altLang="zh-CN">
              <a:solidFill>
                <a:schemeClr val="bg1"/>
              </a:solidFill>
              <a:latin typeface="Times New Roman" charset="0"/>
              <a:ea typeface="SimSun" charset="0"/>
              <a:cs typeface="SimSun" charset="0"/>
            </a:endParaRPr>
          </a:p>
        </p:txBody>
      </p:sp>
      <p:sp>
        <p:nvSpPr>
          <p:cNvPr id="46083" name="Text Box 3"/>
          <p:cNvSpPr txBox="1">
            <a:spLocks noChangeArrowheads="1"/>
          </p:cNvSpPr>
          <p:nvPr/>
        </p:nvSpPr>
        <p:spPr bwMode="auto">
          <a:xfrm>
            <a:off x="4860032" y="838200"/>
            <a:ext cx="4207768" cy="6024563"/>
          </a:xfrm>
          <a:prstGeom prst="rect">
            <a:avLst/>
          </a:prstGeom>
          <a:solidFill>
            <a:srgbClr val="FFFFCC"/>
          </a:solidFill>
          <a:ln w="9525">
            <a:noFill/>
            <a:miter lim="800000"/>
            <a:headEnd/>
            <a:tailEnd/>
          </a:ln>
        </p:spPr>
        <p:txBody>
          <a:bodyPr/>
          <a:lstStyle/>
          <a:p>
            <a:pPr eaLnBrk="1" hangingPunct="1">
              <a:defRPr/>
            </a:pPr>
            <a:r>
              <a:rPr lang="zh-CN" altLang="en-US" b="1" u="sng" dirty="0">
                <a:latin typeface="KaiTi" pitchFamily="49" charset="-122"/>
                <a:ea typeface="KaiTi" pitchFamily="49" charset="-122"/>
                <a:cs typeface="SimSun" pitchFamily="2" charset="-122"/>
              </a:rPr>
              <a:t>内部</a:t>
            </a:r>
            <a:r>
              <a:rPr lang="zh-TW" altLang="en-US" b="1" u="sng" dirty="0">
                <a:latin typeface="KaiTi" pitchFamily="49" charset="-122"/>
                <a:ea typeface="KaiTi" pitchFamily="49" charset="-122"/>
                <a:cs typeface="SimSun" charset="0"/>
              </a:rPr>
              <a:t>證據</a:t>
            </a:r>
            <a:r>
              <a:rPr lang="en-US" altLang="zh-CN" dirty="0">
                <a:latin typeface="KaiTi" pitchFamily="49" charset="-122"/>
                <a:ea typeface="KaiTi" pitchFamily="49" charset="-122"/>
                <a:cs typeface="SimSun" pitchFamily="2" charset="-122"/>
              </a:rPr>
              <a:t>:</a:t>
            </a:r>
            <a:r>
              <a:rPr lang="zh-TW" altLang="en-US" dirty="0">
                <a:latin typeface="KaiTi" pitchFamily="49" charset="-122"/>
                <a:ea typeface="KaiTi" pitchFamily="49" charset="-122"/>
                <a:cs typeface="SimSun" pitchFamily="2" charset="-122"/>
              </a:rPr>
              <a:t>雖</a:t>
            </a:r>
            <a:r>
              <a:rPr lang="en-US" dirty="0">
                <a:latin typeface="KaiTi" pitchFamily="49" charset="-122"/>
                <a:ea typeface="KaiTi" pitchFamily="49" charset="-122"/>
                <a:cs typeface="ＭＳ Ｐゴシック" charset="-128"/>
              </a:rPr>
              <a:t>然</a:t>
            </a:r>
            <a:r>
              <a:rPr lang="zh-TW" altLang="en-US" dirty="0">
                <a:latin typeface="KaiTi" pitchFamily="49" charset="-122"/>
                <a:ea typeface="KaiTi" pitchFamily="49" charset="-122"/>
                <a:cs typeface="ＭＳ Ｐゴシック" charset="-128"/>
              </a:rPr>
              <a:t>經</a:t>
            </a:r>
            <a:r>
              <a:rPr lang="zh-CN" altLang="en-US" dirty="0">
                <a:latin typeface="KaiTi" pitchFamily="49" charset="-122"/>
                <a:ea typeface="KaiTi" pitchFamily="49" charset="-122"/>
                <a:cs typeface="SimSun" pitchFamily="2" charset="-122"/>
              </a:rPr>
              <a:t>文没提到</a:t>
            </a:r>
            <a:r>
              <a:rPr lang="zh-TW" altLang="en-US" dirty="0">
                <a:latin typeface="KaiTi" pitchFamily="49" charset="-122"/>
                <a:ea typeface="KaiTi" pitchFamily="49" charset="-122"/>
                <a:cs typeface="SimSun" pitchFamily="2" charset="-122"/>
              </a:rPr>
              <a:t>誰</a:t>
            </a:r>
            <a:r>
              <a:rPr lang="zh-CN" altLang="en-US" dirty="0">
                <a:latin typeface="KaiTi" pitchFamily="49" charset="-122"/>
                <a:ea typeface="KaiTi" pitchFamily="49" charset="-122"/>
                <a:cs typeface="SimSun" pitchFamily="2" charset="-122"/>
              </a:rPr>
              <a:t>是作者</a:t>
            </a:r>
            <a:r>
              <a:rPr lang="en-US" altLang="zh-CN" dirty="0">
                <a:latin typeface="KaiTi" pitchFamily="49" charset="-122"/>
                <a:ea typeface="KaiTi" pitchFamily="49" charset="-122"/>
                <a:cs typeface="SimSun" pitchFamily="2" charset="-122"/>
              </a:rPr>
              <a:t>. </a:t>
            </a:r>
            <a:r>
              <a:rPr lang="zh-CN" altLang="en-US" dirty="0">
                <a:latin typeface="KaiTi" pitchFamily="49" charset="-122"/>
                <a:ea typeface="KaiTi" pitchFamily="49" charset="-122"/>
                <a:cs typeface="SimSun" pitchFamily="2" charset="-122"/>
              </a:rPr>
              <a:t>不</a:t>
            </a:r>
            <a:r>
              <a:rPr lang="zh-TW" altLang="en-US" dirty="0">
                <a:latin typeface="KaiTi" pitchFamily="49" charset="-122"/>
                <a:ea typeface="KaiTi" pitchFamily="49" charset="-122"/>
                <a:cs typeface="SimSun" pitchFamily="2" charset="-122"/>
              </a:rPr>
              <a:t>過傳統</a:t>
            </a:r>
            <a:r>
              <a:rPr lang="zh-CN" altLang="en-US" dirty="0">
                <a:latin typeface="KaiTi" pitchFamily="49" charset="-122"/>
                <a:ea typeface="KaiTi" pitchFamily="49" charset="-122"/>
                <a:cs typeface="SimSun" pitchFamily="2" charset="-122"/>
              </a:rPr>
              <a:t>支持</a:t>
            </a:r>
            <a:r>
              <a:rPr lang="zh-TW" altLang="en-US" dirty="0">
                <a:latin typeface="KaiTi" pitchFamily="49" charset="-122"/>
                <a:ea typeface="KaiTi" pitchFamily="49" charset="-122"/>
                <a:cs typeface="SimSun" pitchFamily="2" charset="-122"/>
              </a:rPr>
              <a:t>馬</a:t>
            </a:r>
            <a:r>
              <a:rPr lang="zh-CN" altLang="en-US" dirty="0">
                <a:latin typeface="KaiTi" pitchFamily="49" charset="-122"/>
                <a:ea typeface="KaiTi" pitchFamily="49" charset="-122"/>
                <a:cs typeface="SimSun" pitchFamily="2" charset="-122"/>
              </a:rPr>
              <a:t>太</a:t>
            </a:r>
            <a:r>
              <a:rPr lang="zh-TW" altLang="en-US" dirty="0">
                <a:latin typeface="KaiTi" pitchFamily="49" charset="-122"/>
                <a:ea typeface="KaiTi" pitchFamily="49" charset="-122"/>
                <a:cs typeface="SimSun" pitchFamily="2" charset="-122"/>
              </a:rPr>
              <a:t>寫</a:t>
            </a:r>
            <a:r>
              <a:rPr lang="zh-CN" altLang="en-US" dirty="0">
                <a:latin typeface="KaiTi" pitchFamily="49" charset="-122"/>
                <a:ea typeface="KaiTi" pitchFamily="49" charset="-122"/>
                <a:cs typeface="SimSun" pitchFamily="2" charset="-122"/>
              </a:rPr>
              <a:t>的</a:t>
            </a:r>
            <a:r>
              <a:rPr lang="en-US" altLang="zh-CN" dirty="0">
                <a:latin typeface="KaiTi" pitchFamily="49" charset="-122"/>
                <a:ea typeface="KaiTi" pitchFamily="49" charset="-122"/>
                <a:cs typeface="SimSun" pitchFamily="2" charset="-122"/>
              </a:rPr>
              <a:t>, </a:t>
            </a:r>
            <a:r>
              <a:rPr lang="en-US" dirty="0">
                <a:latin typeface="KaiTi" pitchFamily="49" charset="-122"/>
                <a:ea typeface="KaiTi" pitchFamily="49" charset="-122"/>
                <a:cs typeface="ＭＳ Ｐゴシック" charset="-128"/>
              </a:rPr>
              <a:t>因</a:t>
            </a:r>
            <a:r>
              <a:rPr lang="zh-TW" altLang="en-US" dirty="0">
                <a:latin typeface="KaiTi" pitchFamily="49" charset="-122"/>
                <a:ea typeface="KaiTi" pitchFamily="49" charset="-122"/>
                <a:cs typeface="ＭＳ Ｐゴシック" charset="-128"/>
              </a:rPr>
              <a:t>記載</a:t>
            </a:r>
            <a:r>
              <a:rPr lang="zh-CN" altLang="en-US" dirty="0">
                <a:latin typeface="KaiTi" pitchFamily="49" charset="-122"/>
                <a:ea typeface="KaiTi" pitchFamily="49" charset="-122"/>
                <a:cs typeface="SimSun" pitchFamily="2" charset="-122"/>
              </a:rPr>
              <a:t>的</a:t>
            </a:r>
            <a:r>
              <a:rPr lang="zh-TW" altLang="en-US" dirty="0">
                <a:latin typeface="KaiTi" pitchFamily="49" charset="-122"/>
                <a:ea typeface="KaiTi" pitchFamily="49" charset="-122"/>
                <a:cs typeface="SimSun" pitchFamily="2" charset="-122"/>
              </a:rPr>
              <a:t>經文</a:t>
            </a:r>
            <a:r>
              <a:rPr lang="en-US" dirty="0">
                <a:latin typeface="KaiTi" pitchFamily="49" charset="-122"/>
                <a:ea typeface="KaiTi" pitchFamily="49" charset="-122"/>
                <a:cs typeface="ＭＳ Ｐゴシック" charset="-128"/>
              </a:rPr>
              <a:t>很</a:t>
            </a:r>
            <a:r>
              <a:rPr lang="zh-TW" altLang="en-US" dirty="0">
                <a:latin typeface="KaiTi" pitchFamily="49" charset="-122"/>
                <a:ea typeface="KaiTi" pitchFamily="49" charset="-122"/>
                <a:cs typeface="ＭＳ Ｐゴシック" charset="-128"/>
              </a:rPr>
              <a:t>詳</a:t>
            </a:r>
            <a:r>
              <a:rPr lang="zh-CN" altLang="en-US" dirty="0">
                <a:latin typeface="KaiTi" pitchFamily="49" charset="-122"/>
                <a:ea typeface="KaiTi" pitchFamily="49" charset="-122"/>
                <a:cs typeface="SimSun" pitchFamily="2" charset="-122"/>
              </a:rPr>
              <a:t>细</a:t>
            </a:r>
            <a:r>
              <a:rPr lang="en-US" altLang="zh-CN" dirty="0">
                <a:latin typeface="KaiTi" pitchFamily="49" charset="-122"/>
                <a:ea typeface="KaiTi" pitchFamily="49" charset="-122"/>
                <a:cs typeface="SimSun" pitchFamily="2" charset="-122"/>
              </a:rPr>
              <a:t>: </a:t>
            </a:r>
          </a:p>
          <a:p>
            <a:pPr eaLnBrk="1" hangingPunct="1">
              <a:defRPr/>
            </a:pPr>
            <a:endParaRPr lang="en-US" altLang="zh-CN" dirty="0">
              <a:latin typeface="KaiTi" pitchFamily="49" charset="-122"/>
              <a:ea typeface="KaiTi" pitchFamily="49" charset="-122"/>
              <a:cs typeface="SimSun" pitchFamily="2" charset="-122"/>
            </a:endParaRPr>
          </a:p>
          <a:p>
            <a:pPr eaLnBrk="1" hangingPunct="1">
              <a:buFontTx/>
              <a:buChar char="•"/>
              <a:defRPr/>
            </a:pPr>
            <a:r>
              <a:rPr lang="en-US" altLang="zh-CN" dirty="0">
                <a:latin typeface="KaiTi" pitchFamily="49" charset="-122"/>
                <a:ea typeface="KaiTi" pitchFamily="49" charset="-122"/>
                <a:cs typeface="SimSun" pitchFamily="2" charset="-122"/>
              </a:rPr>
              <a:t> </a:t>
            </a:r>
            <a:r>
              <a:rPr lang="zh-CN" altLang="en-US" dirty="0">
                <a:latin typeface="KaiTi" pitchFamily="49" charset="-122"/>
                <a:ea typeface="KaiTi" pitchFamily="49" charset="-122"/>
                <a:cs typeface="SimSun" pitchFamily="2" charset="-122"/>
              </a:rPr>
              <a:t>有位</a:t>
            </a:r>
            <a:r>
              <a:rPr lang="en-US" dirty="0" err="1">
                <a:latin typeface="KaiTi" pitchFamily="49" charset="-122"/>
                <a:ea typeface="KaiTi" pitchFamily="49" charset="-122"/>
                <a:cs typeface="ＭＳ Ｐゴシック" charset="-128"/>
              </a:rPr>
              <a:t>税吏</a:t>
            </a:r>
            <a:r>
              <a:rPr lang="zh-CN" altLang="en-US" dirty="0">
                <a:latin typeface="KaiTi" pitchFamily="49" charset="-122"/>
                <a:ea typeface="KaiTi" pitchFamily="49" charset="-122"/>
                <a:cs typeface="SimSun" pitchFamily="2" charset="-122"/>
              </a:rPr>
              <a:t>名字叫</a:t>
            </a:r>
            <a:r>
              <a:rPr lang="en-US" altLang="zh-CN" dirty="0">
                <a:latin typeface="KaiTi" pitchFamily="49" charset="-122"/>
                <a:ea typeface="KaiTi" pitchFamily="49" charset="-122"/>
                <a:cs typeface="SimSun" pitchFamily="2" charset="-122"/>
              </a:rPr>
              <a:t> “</a:t>
            </a:r>
            <a:r>
              <a:rPr lang="zh-TW" altLang="en-US" dirty="0">
                <a:latin typeface="KaiTi" pitchFamily="49" charset="-122"/>
                <a:ea typeface="KaiTi" pitchFamily="49" charset="-122"/>
                <a:cs typeface="SimSun" pitchFamily="2" charset="-122"/>
              </a:rPr>
              <a:t>馬</a:t>
            </a:r>
            <a:r>
              <a:rPr lang="zh-CN" altLang="en-US" dirty="0">
                <a:latin typeface="KaiTi" pitchFamily="49" charset="-122"/>
                <a:ea typeface="KaiTi" pitchFamily="49" charset="-122"/>
                <a:cs typeface="SimSun" pitchFamily="2" charset="-122"/>
              </a:rPr>
              <a:t>太</a:t>
            </a:r>
            <a:r>
              <a:rPr lang="en-US" altLang="zh-CN" dirty="0">
                <a:latin typeface="KaiTi" pitchFamily="49" charset="-122"/>
                <a:ea typeface="KaiTi" pitchFamily="49" charset="-122"/>
                <a:cs typeface="SimSun" pitchFamily="2" charset="-122"/>
              </a:rPr>
              <a:t>”</a:t>
            </a:r>
            <a:r>
              <a:rPr lang="zh-CN" altLang="en-US" dirty="0">
                <a:latin typeface="KaiTi" pitchFamily="49" charset="-122"/>
                <a:ea typeface="KaiTi" pitchFamily="49" charset="-122"/>
                <a:cs typeface="SimSun" pitchFamily="2" charset="-122"/>
              </a:rPr>
              <a:t>在</a:t>
            </a:r>
            <a:r>
              <a:rPr lang="zh-TW" altLang="en-US" dirty="0">
                <a:latin typeface="KaiTi" pitchFamily="49" charset="-122"/>
                <a:ea typeface="KaiTi" pitchFamily="49" charset="-122"/>
                <a:cs typeface="SimSun" pitchFamily="2" charset="-122"/>
              </a:rPr>
              <a:t> </a:t>
            </a:r>
            <a:endParaRPr lang="en-US" altLang="zh-TW" dirty="0">
              <a:latin typeface="KaiTi" pitchFamily="49" charset="-122"/>
              <a:ea typeface="KaiTi" pitchFamily="49" charset="-122"/>
              <a:cs typeface="SimSun" pitchFamily="2" charset="-122"/>
            </a:endParaRPr>
          </a:p>
          <a:p>
            <a:pPr eaLnBrk="1" hangingPunct="1">
              <a:defRPr/>
            </a:pPr>
            <a:r>
              <a:rPr lang="zh-TW" altLang="en-US" dirty="0">
                <a:latin typeface="KaiTi" pitchFamily="49" charset="-122"/>
                <a:ea typeface="KaiTi" pitchFamily="49" charset="-122"/>
                <a:cs typeface="SimSun" pitchFamily="2" charset="-122"/>
              </a:rPr>
              <a:t>  </a:t>
            </a:r>
            <a:r>
              <a:rPr lang="zh-CN" altLang="en-US" dirty="0">
                <a:latin typeface="KaiTi" pitchFamily="49" charset="-122"/>
                <a:ea typeface="KaiTi" pitchFamily="49" charset="-122"/>
                <a:cs typeface="SimSun" pitchFamily="2" charset="-122"/>
              </a:rPr>
              <a:t>其他</a:t>
            </a:r>
            <a:r>
              <a:rPr lang="en-US" altLang="zh-CN" dirty="0">
                <a:effectLst>
                  <a:outerShdw blurRad="38100" dist="38100" dir="2700000" algn="tl">
                    <a:srgbClr val="000000"/>
                  </a:outerShdw>
                </a:effectLst>
                <a:latin typeface="KaiTi" pitchFamily="49" charset="-122"/>
                <a:ea typeface="KaiTi" pitchFamily="49" charset="-122"/>
                <a:cs typeface="隶变" pitchFamily="2" charset="-122"/>
              </a:rPr>
              <a:t>符</a:t>
            </a:r>
            <a:r>
              <a:rPr lang="zh-TW" altLang="en-US" dirty="0">
                <a:effectLst>
                  <a:outerShdw blurRad="38100" dist="38100" dir="2700000" algn="tl">
                    <a:srgbClr val="000000"/>
                  </a:outerShdw>
                </a:effectLst>
                <a:latin typeface="KaiTi" pitchFamily="49" charset="-122"/>
                <a:ea typeface="KaiTi" pitchFamily="49" charset="-122"/>
                <a:cs typeface="隶变" pitchFamily="2" charset="-122"/>
              </a:rPr>
              <a:t>類</a:t>
            </a:r>
            <a:r>
              <a:rPr lang="zh-CN" altLang="en-US" dirty="0">
                <a:latin typeface="KaiTi" pitchFamily="49" charset="-122"/>
                <a:ea typeface="KaiTi" pitchFamily="49" charset="-122"/>
                <a:cs typeface="SimSun" pitchFamily="2" charset="-122"/>
              </a:rPr>
              <a:t>福音</a:t>
            </a:r>
            <a:r>
              <a:rPr lang="en-US" altLang="zh-CN" dirty="0">
                <a:latin typeface="KaiTi" pitchFamily="49" charset="-122"/>
                <a:ea typeface="KaiTi" pitchFamily="49" charset="-122"/>
                <a:cs typeface="SimSun" pitchFamily="2" charset="-122"/>
              </a:rPr>
              <a:t>, </a:t>
            </a:r>
            <a:r>
              <a:rPr lang="zh-CN" altLang="en-US" dirty="0">
                <a:latin typeface="KaiTi" pitchFamily="49" charset="-122"/>
                <a:ea typeface="KaiTi" pitchFamily="49" charset="-122"/>
                <a:cs typeface="SimSun" pitchFamily="2" charset="-122"/>
              </a:rPr>
              <a:t>他名</a:t>
            </a:r>
            <a:r>
              <a:rPr lang="zh-TW" altLang="en-US" dirty="0">
                <a:latin typeface="KaiTi" pitchFamily="49" charset="-122"/>
                <a:ea typeface="KaiTi" pitchFamily="49" charset="-122"/>
                <a:cs typeface="SimSun" pitchFamily="2" charset="-122"/>
              </a:rPr>
              <a:t>為</a:t>
            </a:r>
            <a:r>
              <a:rPr lang="en-US" altLang="zh-CN" dirty="0">
                <a:latin typeface="KaiTi" pitchFamily="49" charset="-122"/>
                <a:ea typeface="KaiTi" pitchFamily="49" charset="-122"/>
                <a:cs typeface="SimSun" pitchFamily="2" charset="-122"/>
              </a:rPr>
              <a:t> “</a:t>
            </a:r>
            <a:r>
              <a:rPr lang="zh-CN" altLang="en-US" dirty="0">
                <a:latin typeface="KaiTi" pitchFamily="49" charset="-122"/>
                <a:ea typeface="KaiTi" pitchFamily="49" charset="-122"/>
                <a:cs typeface="SimSun" pitchFamily="2" charset="-122"/>
              </a:rPr>
              <a:t>利</a:t>
            </a:r>
            <a:r>
              <a:rPr lang="zh-TW" altLang="en-US" dirty="0">
                <a:latin typeface="KaiTi" pitchFamily="49" charset="-122"/>
                <a:ea typeface="KaiTi" pitchFamily="49" charset="-122"/>
                <a:cs typeface="SimSun" pitchFamily="2" charset="-122"/>
              </a:rPr>
              <a:t> </a:t>
            </a:r>
            <a:endParaRPr lang="en-US" altLang="zh-TW" dirty="0">
              <a:latin typeface="KaiTi" pitchFamily="49" charset="-122"/>
              <a:ea typeface="KaiTi" pitchFamily="49" charset="-122"/>
              <a:cs typeface="SimSun" pitchFamily="2" charset="-122"/>
            </a:endParaRPr>
          </a:p>
          <a:p>
            <a:pPr eaLnBrk="1" hangingPunct="1">
              <a:defRPr/>
            </a:pPr>
            <a:r>
              <a:rPr lang="zh-TW" altLang="en-US" dirty="0">
                <a:latin typeface="KaiTi" pitchFamily="49" charset="-122"/>
                <a:ea typeface="KaiTi" pitchFamily="49" charset="-122"/>
                <a:cs typeface="SimSun" pitchFamily="2" charset="-122"/>
              </a:rPr>
              <a:t>  末</a:t>
            </a:r>
            <a:r>
              <a:rPr lang="en-US" altLang="zh-CN" dirty="0">
                <a:latin typeface="KaiTi" pitchFamily="49" charset="-122"/>
                <a:ea typeface="KaiTi" pitchFamily="49" charset="-122"/>
                <a:cs typeface="SimSun" pitchFamily="2" charset="-122"/>
              </a:rPr>
              <a:t>”</a:t>
            </a:r>
            <a:r>
              <a:rPr lang="zh-CN" altLang="en-US" dirty="0">
                <a:latin typeface="KaiTi" pitchFamily="49" charset="-122"/>
                <a:ea typeface="KaiTi" pitchFamily="49" charset="-122"/>
                <a:cs typeface="SimSun" pitchFamily="2" charset="-122"/>
              </a:rPr>
              <a:t> </a:t>
            </a:r>
            <a:r>
              <a:rPr lang="en-US" altLang="zh-CN" dirty="0">
                <a:latin typeface="KaiTi" pitchFamily="49" charset="-122"/>
                <a:ea typeface="KaiTi" pitchFamily="49" charset="-122"/>
                <a:cs typeface="SimSun" pitchFamily="2" charset="-122"/>
              </a:rPr>
              <a:t>(</a:t>
            </a:r>
            <a:r>
              <a:rPr lang="zh-TW" altLang="en-US" dirty="0">
                <a:latin typeface="KaiTi" pitchFamily="49" charset="-122"/>
                <a:ea typeface="KaiTi" pitchFamily="49" charset="-122"/>
                <a:cs typeface="SimSun" pitchFamily="2" charset="-122"/>
              </a:rPr>
              <a:t>馬</a:t>
            </a:r>
            <a:r>
              <a:rPr lang="ja-JP" altLang="en-US" dirty="0">
                <a:latin typeface="KaiTi" pitchFamily="49" charset="-122"/>
                <a:ea typeface="KaiTi" pitchFamily="49" charset="-122"/>
                <a:cs typeface="ＭＳ Ｐゴシック" charset="-128"/>
              </a:rPr>
              <a:t>可福音</a:t>
            </a:r>
            <a:r>
              <a:rPr lang="en-US" altLang="zh-CN" dirty="0">
                <a:latin typeface="KaiTi" pitchFamily="49" charset="-122"/>
                <a:ea typeface="KaiTi" pitchFamily="49" charset="-122"/>
                <a:cs typeface="SimSun" pitchFamily="2" charset="-122"/>
              </a:rPr>
              <a:t>2:14; </a:t>
            </a:r>
            <a:r>
              <a:rPr lang="ja-JP" altLang="en-US" dirty="0">
                <a:latin typeface="KaiTi" pitchFamily="49" charset="-122"/>
                <a:ea typeface="KaiTi" pitchFamily="49" charset="-122"/>
                <a:cs typeface="ＭＳ Ｐゴシック" charset="-128"/>
              </a:rPr>
              <a:t>路加福</a:t>
            </a:r>
            <a:endParaRPr lang="en-US" altLang="ja-JP" dirty="0">
              <a:latin typeface="KaiTi" pitchFamily="49" charset="-122"/>
              <a:ea typeface="KaiTi" pitchFamily="49" charset="-122"/>
              <a:cs typeface="ＭＳ Ｐゴシック" charset="-128"/>
            </a:endParaRPr>
          </a:p>
          <a:p>
            <a:pPr eaLnBrk="1" hangingPunct="1">
              <a:defRPr/>
            </a:pPr>
            <a:r>
              <a:rPr lang="zh-TW" altLang="en-US" dirty="0">
                <a:latin typeface="KaiTi" pitchFamily="49" charset="-122"/>
                <a:ea typeface="KaiTi" pitchFamily="49" charset="-122"/>
                <a:cs typeface="ＭＳ Ｐゴシック" charset="-128"/>
              </a:rPr>
              <a:t>  </a:t>
            </a:r>
            <a:r>
              <a:rPr lang="ja-JP" altLang="en-US" dirty="0">
                <a:latin typeface="KaiTi" pitchFamily="49" charset="-122"/>
                <a:ea typeface="KaiTi" pitchFamily="49" charset="-122"/>
                <a:cs typeface="ＭＳ Ｐゴシック" charset="-128"/>
              </a:rPr>
              <a:t>音</a:t>
            </a:r>
            <a:r>
              <a:rPr lang="en-US" altLang="ja-JP" dirty="0">
                <a:latin typeface="KaiTi" pitchFamily="49" charset="-122"/>
                <a:ea typeface="KaiTi" pitchFamily="49" charset="-122"/>
                <a:cs typeface="ＭＳ Ｐゴシック" charset="-128"/>
              </a:rPr>
              <a:t> </a:t>
            </a:r>
            <a:r>
              <a:rPr lang="en-US" altLang="zh-CN" dirty="0">
                <a:latin typeface="KaiTi" pitchFamily="49" charset="-122"/>
                <a:ea typeface="KaiTi" pitchFamily="49" charset="-122"/>
                <a:cs typeface="SimSun" pitchFamily="2" charset="-122"/>
              </a:rPr>
              <a:t>5:27).</a:t>
            </a:r>
          </a:p>
          <a:p>
            <a:pPr eaLnBrk="1" hangingPunct="1">
              <a:buFont typeface="Wingdings" charset="2"/>
              <a:buChar char="§"/>
              <a:defRPr/>
            </a:pPr>
            <a:endParaRPr lang="en-US" altLang="zh-CN" dirty="0">
              <a:latin typeface="KaiTi" pitchFamily="49" charset="-122"/>
              <a:ea typeface="KaiTi" pitchFamily="49" charset="-122"/>
              <a:cs typeface="SimSun" pitchFamily="2" charset="-122"/>
            </a:endParaRPr>
          </a:p>
          <a:p>
            <a:pPr eaLnBrk="1" hangingPunct="1">
              <a:buFont typeface="Wingdings" charset="2"/>
              <a:buChar char="§"/>
              <a:defRPr/>
            </a:pPr>
            <a:r>
              <a:rPr lang="zh-TW" altLang="en-US" dirty="0">
                <a:latin typeface="KaiTi" pitchFamily="49" charset="-122"/>
                <a:ea typeface="KaiTi" pitchFamily="49" charset="-122"/>
                <a:cs typeface="SimSun" pitchFamily="2" charset="-122"/>
              </a:rPr>
              <a:t>馬</a:t>
            </a:r>
            <a:r>
              <a:rPr lang="zh-CN" altLang="en-US" dirty="0">
                <a:latin typeface="KaiTi" pitchFamily="49" charset="-122"/>
                <a:ea typeface="KaiTi" pitchFamily="49" charset="-122"/>
                <a:cs typeface="SimSun" pitchFamily="2" charset="-122"/>
              </a:rPr>
              <a:t>太福音</a:t>
            </a:r>
            <a:r>
              <a:rPr lang="zh-TW" altLang="en-US" dirty="0">
                <a:latin typeface="KaiTi" pitchFamily="49" charset="-122"/>
                <a:ea typeface="KaiTi" pitchFamily="49" charset="-122"/>
                <a:cs typeface="SimSun" pitchFamily="2" charset="-122"/>
              </a:rPr>
              <a:t>書</a:t>
            </a:r>
            <a:r>
              <a:rPr lang="zh-CN" altLang="en-US" dirty="0">
                <a:latin typeface="KaiTi" pitchFamily="49" charset="-122"/>
                <a:ea typeface="KaiTi" pitchFamily="49" charset="-122"/>
                <a:cs typeface="SimSun" pitchFamily="2" charset="-122"/>
              </a:rPr>
              <a:t>提到</a:t>
            </a:r>
            <a:r>
              <a:rPr lang="zh-TW" altLang="en-US" dirty="0">
                <a:latin typeface="KaiTi" pitchFamily="49" charset="-122"/>
                <a:ea typeface="KaiTi" pitchFamily="49" charset="-122"/>
                <a:cs typeface="SimSun" pitchFamily="2" charset="-122"/>
              </a:rPr>
              <a:t>錢</a:t>
            </a:r>
            <a:r>
              <a:rPr lang="zh-CN" altLang="en-US" dirty="0">
                <a:latin typeface="KaiTi" pitchFamily="49" charset="-122"/>
                <a:ea typeface="KaiTi" pitchFamily="49" charset="-122"/>
                <a:cs typeface="SimSun" pitchFamily="2" charset="-122"/>
              </a:rPr>
              <a:t>方面多</a:t>
            </a:r>
            <a:r>
              <a:rPr lang="zh-TW" altLang="en-US" dirty="0">
                <a:latin typeface="KaiTi" pitchFamily="49" charset="-122"/>
                <a:ea typeface="KaiTi" pitchFamily="49" charset="-122"/>
                <a:cs typeface="SimSun" pitchFamily="2" charset="-122"/>
              </a:rPr>
              <a:t>過</a:t>
            </a:r>
            <a:r>
              <a:rPr lang="zh-CN" altLang="en-US" dirty="0">
                <a:latin typeface="KaiTi" pitchFamily="49" charset="-122"/>
                <a:ea typeface="KaiTi" pitchFamily="49" charset="-122"/>
                <a:cs typeface="SimSun" pitchFamily="2" charset="-122"/>
              </a:rPr>
              <a:t>其</a:t>
            </a:r>
            <a:endParaRPr lang="en-US" altLang="zh-CN" dirty="0">
              <a:latin typeface="KaiTi" pitchFamily="49" charset="-122"/>
              <a:ea typeface="KaiTi" pitchFamily="49" charset="-122"/>
              <a:cs typeface="SimSun" pitchFamily="2" charset="-122"/>
            </a:endParaRPr>
          </a:p>
          <a:p>
            <a:pPr eaLnBrk="1" hangingPunct="1">
              <a:defRPr/>
            </a:pPr>
            <a:r>
              <a:rPr lang="zh-TW" altLang="en-US" dirty="0">
                <a:latin typeface="KaiTi" pitchFamily="49" charset="-122"/>
                <a:ea typeface="KaiTi" pitchFamily="49" charset="-122"/>
                <a:cs typeface="SimSun" pitchFamily="2" charset="-122"/>
              </a:rPr>
              <a:t> </a:t>
            </a:r>
            <a:r>
              <a:rPr lang="zh-CN" altLang="en-US" dirty="0">
                <a:latin typeface="KaiTi" pitchFamily="49" charset="-122"/>
                <a:ea typeface="KaiTi" pitchFamily="49" charset="-122"/>
                <a:cs typeface="SimSun" pitchFamily="2" charset="-122"/>
              </a:rPr>
              <a:t>他福音作者</a:t>
            </a:r>
            <a:r>
              <a:rPr lang="en-US" altLang="zh-CN" dirty="0">
                <a:latin typeface="KaiTi" pitchFamily="49" charset="-122"/>
                <a:ea typeface="KaiTi" pitchFamily="49" charset="-122"/>
                <a:cs typeface="SimSun" pitchFamily="2" charset="-122"/>
              </a:rPr>
              <a:t>.</a:t>
            </a:r>
          </a:p>
          <a:p>
            <a:pPr eaLnBrk="1" hangingPunct="1">
              <a:buFont typeface="Wingdings" charset="2"/>
              <a:buChar char="§"/>
              <a:defRPr/>
            </a:pPr>
            <a:endParaRPr lang="en-US" altLang="zh-CN" dirty="0">
              <a:latin typeface="KaiTi" pitchFamily="49" charset="-122"/>
              <a:ea typeface="KaiTi" pitchFamily="49" charset="-122"/>
              <a:cs typeface="SimSun" pitchFamily="2" charset="-122"/>
            </a:endParaRPr>
          </a:p>
          <a:p>
            <a:pPr eaLnBrk="1" hangingPunct="1">
              <a:buFont typeface="Wingdings" charset="2"/>
              <a:buChar char="§"/>
              <a:defRPr/>
            </a:pPr>
            <a:r>
              <a:rPr lang="zh-TW" altLang="en-US" dirty="0">
                <a:latin typeface="KaiTi" pitchFamily="49" charset="-122"/>
                <a:ea typeface="KaiTi" pitchFamily="49" charset="-122"/>
                <a:cs typeface="SimSun" pitchFamily="2" charset="-122"/>
              </a:rPr>
              <a:t>這</a:t>
            </a:r>
            <a:r>
              <a:rPr lang="zh-CN" altLang="en-US" dirty="0">
                <a:latin typeface="KaiTi" pitchFamily="49" charset="-122"/>
                <a:ea typeface="KaiTi" pitchFamily="49" charset="-122"/>
                <a:cs typeface="SimSun" pitchFamily="2" charset="-122"/>
              </a:rPr>
              <a:t>古老的</a:t>
            </a:r>
            <a:r>
              <a:rPr lang="en-US" dirty="0">
                <a:latin typeface="KaiTi" pitchFamily="49" charset="-122"/>
                <a:ea typeface="KaiTi" pitchFamily="49" charset="-122"/>
                <a:cs typeface="ＭＳ Ｐゴシック" charset="-128"/>
              </a:rPr>
              <a:t>文字</a:t>
            </a:r>
            <a:r>
              <a:rPr lang="en-US" altLang="zh-CN" dirty="0">
                <a:latin typeface="KaiTi" pitchFamily="49" charset="-122"/>
                <a:ea typeface="KaiTi" pitchFamily="49" charset="-122"/>
                <a:cs typeface="SimSun" pitchFamily="2" charset="-122"/>
              </a:rPr>
              <a:t>, </a:t>
            </a:r>
            <a:r>
              <a:rPr lang="zh-TW" altLang="en-US" dirty="0">
                <a:latin typeface="KaiTi" pitchFamily="49" charset="-122"/>
                <a:ea typeface="KaiTi" pitchFamily="49" charset="-122"/>
                <a:cs typeface="SimSun" pitchFamily="2" charset="-122"/>
              </a:rPr>
              <a:t>証</a:t>
            </a:r>
            <a:r>
              <a:rPr lang="zh-CN" altLang="en-US" dirty="0">
                <a:latin typeface="KaiTi" pitchFamily="49" charset="-122"/>
                <a:ea typeface="KaiTi" pitchFamily="49" charset="-122"/>
                <a:cs typeface="SimSun" pitchFamily="2" charset="-122"/>
              </a:rPr>
              <a:t>明他是作者</a:t>
            </a:r>
            <a:r>
              <a:rPr lang="en-US" altLang="zh-CN" dirty="0">
                <a:latin typeface="KaiTi" pitchFamily="49" charset="-122"/>
                <a:ea typeface="KaiTi" pitchFamily="49" charset="-122"/>
                <a:cs typeface="SimSun" pitchFamily="2" charset="-122"/>
              </a:rPr>
              <a:t>. </a:t>
            </a:r>
            <a:r>
              <a:rPr lang="zh-TW" altLang="en-US" dirty="0">
                <a:latin typeface="KaiTi" pitchFamily="49" charset="-122"/>
                <a:ea typeface="KaiTi" pitchFamily="49" charset="-122"/>
                <a:cs typeface="SimSun" pitchFamily="2" charset="-122"/>
              </a:rPr>
              <a:t>馬</a:t>
            </a:r>
            <a:r>
              <a:rPr lang="zh-CN" altLang="en-US" dirty="0">
                <a:latin typeface="KaiTi" pitchFamily="49" charset="-122"/>
                <a:ea typeface="KaiTi" pitchFamily="49" charset="-122"/>
                <a:cs typeface="SimSun" pitchFamily="2" charset="-122"/>
              </a:rPr>
              <a:t>太的名字</a:t>
            </a:r>
            <a:r>
              <a:rPr lang="en-US" dirty="0">
                <a:latin typeface="KaiTi" pitchFamily="49" charset="-122"/>
                <a:ea typeface="KaiTi" pitchFamily="49" charset="-122"/>
                <a:cs typeface="ＭＳ Ｐゴシック" charset="-128"/>
              </a:rPr>
              <a:t>也</a:t>
            </a:r>
            <a:r>
              <a:rPr lang="zh-CN" altLang="en-US" dirty="0">
                <a:latin typeface="KaiTi" pitchFamily="49" charset="-122"/>
                <a:ea typeface="KaiTi" pitchFamily="49" charset="-122"/>
                <a:cs typeface="SimSun" pitchFamily="2" charset="-122"/>
              </a:rPr>
              <a:t>出</a:t>
            </a:r>
            <a:r>
              <a:rPr lang="zh-TW" altLang="en-US" dirty="0">
                <a:latin typeface="KaiTi" pitchFamily="49" charset="-122"/>
                <a:ea typeface="KaiTi" pitchFamily="49" charset="-122"/>
                <a:cs typeface="SimSun" pitchFamily="2" charset="-122"/>
              </a:rPr>
              <a:t>現</a:t>
            </a:r>
            <a:r>
              <a:rPr lang="zh-CN" altLang="en-US" dirty="0">
                <a:latin typeface="KaiTi" pitchFamily="49" charset="-122"/>
                <a:ea typeface="KaiTi" pitchFamily="49" charset="-122"/>
                <a:cs typeface="SimSun" pitchFamily="2" charset="-122"/>
              </a:rPr>
              <a:t>在</a:t>
            </a:r>
            <a:r>
              <a:rPr lang="zh-TW" altLang="en-US" dirty="0">
                <a:latin typeface="KaiTi" pitchFamily="49" charset="-122"/>
                <a:ea typeface="KaiTi" pitchFamily="49" charset="-122"/>
                <a:cs typeface="SimSun" pitchFamily="2" charset="-122"/>
              </a:rPr>
              <a:t>馬</a:t>
            </a:r>
            <a:r>
              <a:rPr lang="zh-CN" altLang="en-US" dirty="0">
                <a:latin typeface="KaiTi" pitchFamily="49" charset="-122"/>
                <a:ea typeface="KaiTi" pitchFamily="49" charset="-122"/>
                <a:cs typeface="SimSun" pitchFamily="2" charset="-122"/>
              </a:rPr>
              <a:t>太福音</a:t>
            </a:r>
            <a:r>
              <a:rPr lang="zh-TW" altLang="en-US" dirty="0">
                <a:latin typeface="KaiTi" pitchFamily="49" charset="-122"/>
                <a:ea typeface="KaiTi" pitchFamily="49" charset="-122"/>
                <a:cs typeface="SimSun" pitchFamily="2" charset="-122"/>
              </a:rPr>
              <a:t> 書內</a:t>
            </a:r>
            <a:r>
              <a:rPr lang="en-US" dirty="0" err="1">
                <a:latin typeface="KaiTi" pitchFamily="49" charset="-122"/>
                <a:ea typeface="KaiTi" pitchFamily="49" charset="-122"/>
                <a:cs typeface="ＭＳ Ｐゴシック" charset="-128"/>
              </a:rPr>
              <a:t>的每一部分</a:t>
            </a:r>
            <a:r>
              <a:rPr lang="en-US" altLang="zh-CN" dirty="0">
                <a:latin typeface="KaiTi" pitchFamily="49" charset="-122"/>
                <a:ea typeface="KaiTi" pitchFamily="49" charset="-122"/>
                <a:cs typeface="SimSun" pitchFamily="2" charset="-122"/>
              </a:rPr>
              <a:t>.</a:t>
            </a:r>
          </a:p>
        </p:txBody>
      </p:sp>
      <p:sp>
        <p:nvSpPr>
          <p:cNvPr id="46084" name="Rectangle 4"/>
          <p:cNvSpPr>
            <a:spLocks noChangeArrowheads="1"/>
          </p:cNvSpPr>
          <p:nvPr/>
        </p:nvSpPr>
        <p:spPr bwMode="auto">
          <a:xfrm>
            <a:off x="230188" y="838200"/>
            <a:ext cx="4113212" cy="6019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u="sng" dirty="0">
                <a:latin typeface="KaiTi" pitchFamily="49" charset="-122"/>
                <a:ea typeface="KaiTi" pitchFamily="49" charset="-122"/>
                <a:cs typeface="SimSun" charset="0"/>
              </a:rPr>
              <a:t>外在的</a:t>
            </a:r>
            <a:r>
              <a:rPr lang="zh-TW" altLang="en-US" b="1" u="sng" dirty="0">
                <a:latin typeface="KaiTi" pitchFamily="49" charset="-122"/>
                <a:ea typeface="KaiTi" pitchFamily="49" charset="-122"/>
                <a:cs typeface="SimSun" charset="0"/>
              </a:rPr>
              <a:t>證據</a:t>
            </a:r>
            <a:r>
              <a:rPr lang="en-US" altLang="zh-CN" dirty="0">
                <a:latin typeface="KaiTi" pitchFamily="49" charset="-122"/>
                <a:ea typeface="KaiTi" pitchFamily="49" charset="-122"/>
                <a:cs typeface="SimSun" charset="0"/>
              </a:rPr>
              <a:t>: </a:t>
            </a:r>
            <a:r>
              <a:rPr lang="zh-TW" altLang="en-US" dirty="0">
                <a:latin typeface="KaiTi" pitchFamily="49" charset="-122"/>
                <a:ea typeface="KaiTi" pitchFamily="49" charset="-122"/>
                <a:cs typeface="SimSun" charset="0"/>
              </a:rPr>
              <a:t>所有</a:t>
            </a:r>
            <a:r>
              <a:rPr lang="zh-CN" altLang="en-US" dirty="0">
                <a:latin typeface="KaiTi" pitchFamily="49" charset="-122"/>
                <a:ea typeface="KaiTi" pitchFamily="49" charset="-122"/>
                <a:cs typeface="SimSun" charset="0"/>
              </a:rPr>
              <a:t>早期</a:t>
            </a:r>
            <a:r>
              <a:rPr lang="zh-TW" altLang="en-US" dirty="0">
                <a:latin typeface="KaiTi" pitchFamily="49" charset="-122"/>
                <a:ea typeface="KaiTi" pitchFamily="49" charset="-122"/>
                <a:cs typeface="SimSun" charset="0"/>
              </a:rPr>
              <a:t>的資料顯示都指出</a:t>
            </a:r>
            <a:r>
              <a:rPr lang="zh-CN" altLang="en-US" dirty="0">
                <a:latin typeface="KaiTi" pitchFamily="49" charset="-122"/>
                <a:ea typeface="KaiTi" pitchFamily="49" charset="-122"/>
                <a:cs typeface="SimSun" charset="0"/>
              </a:rPr>
              <a:t>了</a:t>
            </a:r>
            <a:r>
              <a:rPr lang="zh-TW" altLang="en-US" dirty="0">
                <a:latin typeface="KaiTi" pitchFamily="49" charset="-122"/>
                <a:ea typeface="KaiTi" pitchFamily="49" charset="-122"/>
                <a:cs typeface="SimSun" charset="0"/>
              </a:rPr>
              <a:t>馬</a:t>
            </a:r>
            <a:r>
              <a:rPr lang="zh-CN" altLang="en-US" dirty="0">
                <a:latin typeface="KaiTi" pitchFamily="49" charset="-122"/>
                <a:ea typeface="KaiTi" pitchFamily="49" charset="-122"/>
                <a:cs typeface="SimSun" charset="0"/>
              </a:rPr>
              <a:t>太是作者</a:t>
            </a:r>
          </a:p>
          <a:p>
            <a:endParaRPr lang="en-US" altLang="zh-CN" dirty="0">
              <a:latin typeface="KaiTi" pitchFamily="49" charset="-122"/>
              <a:ea typeface="KaiTi" pitchFamily="49" charset="-122"/>
              <a:cs typeface="SimSun" charset="0"/>
            </a:endParaRPr>
          </a:p>
          <a:p>
            <a:pPr>
              <a:buFont typeface="Wingdings" charset="0"/>
              <a:buChar char="§"/>
            </a:pPr>
            <a:r>
              <a:rPr lang="ja-JP" altLang="en-US" dirty="0">
                <a:latin typeface="KaiTi" pitchFamily="49" charset="-122"/>
                <a:ea typeface="KaiTi" pitchFamily="49" charset="-122"/>
              </a:rPr>
              <a:t>十二使徒遺訓</a:t>
            </a:r>
            <a:r>
              <a:rPr lang="en-US" altLang="ja-JP" dirty="0">
                <a:latin typeface="KaiTi" pitchFamily="49" charset="-122"/>
                <a:ea typeface="KaiTi" pitchFamily="49" charset="-122"/>
              </a:rPr>
              <a:t> </a:t>
            </a:r>
            <a:r>
              <a:rPr lang="en-US" altLang="zh-CN" dirty="0">
                <a:latin typeface="KaiTi" pitchFamily="49" charset="-122"/>
                <a:ea typeface="KaiTi" pitchFamily="49" charset="-122"/>
                <a:cs typeface="SimSun" charset="0"/>
              </a:rPr>
              <a:t>( </a:t>
            </a:r>
            <a:r>
              <a:rPr lang="zh-TW" altLang="en-US" dirty="0">
                <a:latin typeface="KaiTi" pitchFamily="49" charset="-122"/>
                <a:ea typeface="KaiTi" pitchFamily="49" charset="-122"/>
                <a:cs typeface="SimSun" charset="0"/>
              </a:rPr>
              <a:t>主後</a:t>
            </a:r>
            <a:r>
              <a:rPr lang="en-US" altLang="zh-CN" dirty="0">
                <a:latin typeface="KaiTi" pitchFamily="49" charset="-122"/>
                <a:ea typeface="KaiTi" pitchFamily="49" charset="-122"/>
                <a:cs typeface="SimSun" charset="0"/>
              </a:rPr>
              <a:t>110) </a:t>
            </a:r>
          </a:p>
          <a:p>
            <a:pPr>
              <a:buFont typeface="Wingdings" charset="0"/>
              <a:buChar char="§"/>
            </a:pPr>
            <a:r>
              <a:rPr lang="ja-JP" altLang="en-US" dirty="0">
                <a:latin typeface="KaiTi" pitchFamily="49" charset="-122"/>
                <a:ea typeface="KaiTi" pitchFamily="49" charset="-122"/>
              </a:rPr>
              <a:t>伊格那</a:t>
            </a:r>
            <a:r>
              <a:rPr lang="ja-JP" altLang="en-US" dirty="0">
                <a:latin typeface="KaiTi" pitchFamily="49" charset="-122"/>
                <a:ea typeface="KaiTi" pitchFamily="49" charset="-122"/>
                <a:cs typeface="华文细黑" charset="0"/>
              </a:rPr>
              <a:t>丢</a:t>
            </a:r>
            <a:r>
              <a:rPr lang="ja-JP" altLang="en-US" dirty="0">
                <a:latin typeface="KaiTi" pitchFamily="49" charset="-122"/>
                <a:ea typeface="KaiTi" pitchFamily="49" charset="-122"/>
              </a:rPr>
              <a:t>和坡旅甲的</a:t>
            </a:r>
            <a:r>
              <a:rPr lang="zh-TW" altLang="en-US" dirty="0">
                <a:latin typeface="KaiTi" pitchFamily="49" charset="-122"/>
                <a:ea typeface="KaiTi" pitchFamily="49" charset="-122"/>
              </a:rPr>
              <a:t>書</a:t>
            </a:r>
            <a:r>
              <a:rPr lang="ja-JP" altLang="en-US" dirty="0">
                <a:latin typeface="KaiTi" pitchFamily="49" charset="-122"/>
                <a:ea typeface="KaiTi" pitchFamily="49" charset="-122"/>
              </a:rPr>
              <a:t>信</a:t>
            </a:r>
            <a:endParaRPr lang="en-US" altLang="ja-JP" dirty="0">
              <a:latin typeface="KaiTi" pitchFamily="49" charset="-122"/>
              <a:ea typeface="KaiTi" pitchFamily="49" charset="-122"/>
            </a:endParaRPr>
          </a:p>
          <a:p>
            <a:r>
              <a:rPr lang="zh-TW" altLang="en-US" dirty="0">
                <a:latin typeface="KaiTi" pitchFamily="49" charset="-122"/>
                <a:ea typeface="KaiTi" pitchFamily="49" charset="-122"/>
                <a:cs typeface="SimSun" charset="0"/>
              </a:rPr>
              <a:t> </a:t>
            </a:r>
            <a:r>
              <a:rPr lang="en-US" altLang="zh-CN" dirty="0">
                <a:latin typeface="KaiTi" pitchFamily="49" charset="-122"/>
                <a:ea typeface="KaiTi" pitchFamily="49" charset="-122"/>
                <a:cs typeface="SimSun" charset="0"/>
              </a:rPr>
              <a:t>(</a:t>
            </a:r>
            <a:r>
              <a:rPr lang="zh-TW" altLang="en-US" dirty="0">
                <a:latin typeface="KaiTi" pitchFamily="49" charset="-122"/>
                <a:ea typeface="KaiTi" pitchFamily="49" charset="-122"/>
                <a:cs typeface="SimSun" charset="0"/>
              </a:rPr>
              <a:t>主後</a:t>
            </a:r>
            <a:r>
              <a:rPr lang="en-US" altLang="zh-CN" dirty="0">
                <a:latin typeface="KaiTi" pitchFamily="49" charset="-122"/>
                <a:ea typeface="KaiTi" pitchFamily="49" charset="-122"/>
                <a:cs typeface="SimSun" charset="0"/>
              </a:rPr>
              <a:t>110) </a:t>
            </a:r>
          </a:p>
          <a:p>
            <a:pPr>
              <a:buFont typeface="Wingdings" charset="0"/>
              <a:buChar char="§"/>
            </a:pPr>
            <a:r>
              <a:rPr lang="ja-JP" altLang="en-US" dirty="0">
                <a:latin typeface="KaiTi" pitchFamily="49" charset="-122"/>
                <a:ea typeface="KaiTi" pitchFamily="49" charset="-122"/>
              </a:rPr>
              <a:t>到了</a:t>
            </a:r>
            <a:r>
              <a:rPr lang="zh-TW" altLang="en-US" dirty="0">
                <a:latin typeface="KaiTi" pitchFamily="49" charset="-122"/>
                <a:ea typeface="KaiTi" pitchFamily="49" charset="-122"/>
              </a:rPr>
              <a:t>主後</a:t>
            </a:r>
            <a:r>
              <a:rPr lang="en-US" altLang="zh-CN" dirty="0">
                <a:latin typeface="KaiTi" pitchFamily="49" charset="-122"/>
                <a:ea typeface="KaiTi" pitchFamily="49" charset="-122"/>
                <a:cs typeface="SimSun" charset="0"/>
              </a:rPr>
              <a:t>120 </a:t>
            </a:r>
            <a:r>
              <a:rPr lang="ja-JP" altLang="en-US" dirty="0">
                <a:latin typeface="KaiTi" pitchFamily="49" charset="-122"/>
                <a:ea typeface="KaiTi" pitchFamily="49" charset="-122"/>
              </a:rPr>
              <a:t>基督徒已</a:t>
            </a:r>
            <a:r>
              <a:rPr lang="zh-TW" altLang="en-US" dirty="0">
                <a:latin typeface="KaiTi" pitchFamily="49" charset="-122"/>
                <a:ea typeface="KaiTi" pitchFamily="49" charset="-122"/>
              </a:rPr>
              <a:t>經</a:t>
            </a:r>
            <a:r>
              <a:rPr lang="ja-JP" altLang="en-US" dirty="0">
                <a:latin typeface="KaiTi" pitchFamily="49" charset="-122"/>
                <a:ea typeface="KaiTi" pitchFamily="49" charset="-122"/>
              </a:rPr>
              <a:t>知道</a:t>
            </a:r>
            <a:endParaRPr lang="en-US" altLang="ja-JP" dirty="0">
              <a:latin typeface="KaiTi" pitchFamily="49" charset="-122"/>
              <a:ea typeface="KaiTi" pitchFamily="49" charset="-122"/>
            </a:endParaRPr>
          </a:p>
          <a:p>
            <a:r>
              <a:rPr lang="zh-TW" altLang="en-US" dirty="0">
                <a:latin typeface="KaiTi" pitchFamily="49" charset="-122"/>
                <a:ea typeface="KaiTi" pitchFamily="49" charset="-122"/>
                <a:cs typeface="华文细黑" charset="0"/>
              </a:rPr>
              <a:t> 這本書</a:t>
            </a:r>
            <a:r>
              <a:rPr lang="ja-JP" altLang="en-US" dirty="0">
                <a:latin typeface="KaiTi" pitchFamily="49" charset="-122"/>
                <a:ea typeface="KaiTi" pitchFamily="49" charset="-122"/>
              </a:rPr>
              <a:t>。</a:t>
            </a:r>
            <a:endParaRPr lang="en-US" altLang="zh-CN" dirty="0">
              <a:latin typeface="KaiTi" pitchFamily="49" charset="-122"/>
              <a:ea typeface="KaiTi" pitchFamily="49" charset="-122"/>
              <a:cs typeface="SimSun" charset="0"/>
            </a:endParaRPr>
          </a:p>
          <a:p>
            <a:pPr>
              <a:buFont typeface="Wingdings" charset="0"/>
              <a:buChar char="§"/>
            </a:pPr>
            <a:r>
              <a:rPr lang="ja-JP" altLang="en-US" dirty="0">
                <a:latin typeface="KaiTi" pitchFamily="49" charset="-122"/>
                <a:ea typeface="KaiTi" pitchFamily="49" charset="-122"/>
              </a:rPr>
              <a:t>巴拿巴</a:t>
            </a:r>
            <a:r>
              <a:rPr lang="zh-TW" altLang="en-US" dirty="0">
                <a:latin typeface="KaiTi" pitchFamily="49" charset="-122"/>
                <a:ea typeface="KaiTi" pitchFamily="49" charset="-122"/>
              </a:rPr>
              <a:t>書信</a:t>
            </a:r>
            <a:r>
              <a:rPr lang="en-US" altLang="ja-JP" dirty="0">
                <a:latin typeface="KaiTi" pitchFamily="49" charset="-122"/>
                <a:ea typeface="KaiTi" pitchFamily="49" charset="-122"/>
              </a:rPr>
              <a:t> </a:t>
            </a:r>
            <a:r>
              <a:rPr lang="en-US" altLang="zh-CN" dirty="0">
                <a:latin typeface="KaiTi" pitchFamily="49" charset="-122"/>
                <a:ea typeface="KaiTi" pitchFamily="49" charset="-122"/>
                <a:cs typeface="SimSun" charset="0"/>
              </a:rPr>
              <a:t>(</a:t>
            </a:r>
            <a:r>
              <a:rPr lang="zh-TW" altLang="en-US" dirty="0">
                <a:latin typeface="KaiTi" pitchFamily="49" charset="-122"/>
                <a:ea typeface="KaiTi" pitchFamily="49" charset="-122"/>
                <a:cs typeface="SimSun" charset="0"/>
              </a:rPr>
              <a:t>主後</a:t>
            </a:r>
            <a:r>
              <a:rPr lang="en-US" altLang="zh-CN" dirty="0">
                <a:latin typeface="KaiTi" pitchFamily="49" charset="-122"/>
                <a:ea typeface="KaiTi" pitchFamily="49" charset="-122"/>
                <a:cs typeface="SimSun" charset="0"/>
              </a:rPr>
              <a:t>130) </a:t>
            </a:r>
          </a:p>
          <a:p>
            <a:pPr>
              <a:buFont typeface="Wingdings" charset="0"/>
              <a:buChar char="§"/>
            </a:pPr>
            <a:r>
              <a:rPr lang="ja-JP" altLang="en-US" dirty="0">
                <a:latin typeface="KaiTi" pitchFamily="49" charset="-122"/>
                <a:ea typeface="KaiTi" pitchFamily="49" charset="-122"/>
              </a:rPr>
              <a:t>巴比</a:t>
            </a:r>
            <a:r>
              <a:rPr lang="zh-TW" altLang="en-US" dirty="0">
                <a:latin typeface="KaiTi" pitchFamily="49" charset="-122"/>
                <a:ea typeface="KaiTi" pitchFamily="49" charset="-122"/>
              </a:rPr>
              <a:t>亞</a:t>
            </a:r>
            <a:r>
              <a:rPr lang="en-US" altLang="ja-JP" dirty="0">
                <a:latin typeface="KaiTi" pitchFamily="49" charset="-122"/>
                <a:ea typeface="KaiTi" pitchFamily="49" charset="-122"/>
                <a:cs typeface="华文细黑" charset="0"/>
              </a:rPr>
              <a:t> </a:t>
            </a:r>
            <a:r>
              <a:rPr lang="en-US" altLang="zh-CN" dirty="0">
                <a:latin typeface="KaiTi" pitchFamily="49" charset="-122"/>
                <a:ea typeface="KaiTi" pitchFamily="49" charset="-122"/>
                <a:cs typeface="SimSun" charset="0"/>
              </a:rPr>
              <a:t>(</a:t>
            </a:r>
            <a:r>
              <a:rPr lang="zh-TW" altLang="en-US" dirty="0">
                <a:latin typeface="KaiTi" pitchFamily="49" charset="-122"/>
                <a:ea typeface="KaiTi" pitchFamily="49" charset="-122"/>
                <a:cs typeface="SimSun" charset="0"/>
              </a:rPr>
              <a:t>主後</a:t>
            </a:r>
            <a:r>
              <a:rPr lang="en-US" altLang="zh-CN" dirty="0">
                <a:latin typeface="KaiTi" pitchFamily="49" charset="-122"/>
                <a:ea typeface="KaiTi" pitchFamily="49" charset="-122"/>
                <a:cs typeface="SimSun" charset="0"/>
              </a:rPr>
              <a:t>140)</a:t>
            </a:r>
            <a:r>
              <a:rPr lang="ja-JP" altLang="en-US" dirty="0">
                <a:latin typeface="KaiTi" pitchFamily="49" charset="-122"/>
                <a:ea typeface="KaiTi" pitchFamily="49" charset="-122"/>
              </a:rPr>
              <a:t>被</a:t>
            </a:r>
            <a:r>
              <a:rPr lang="zh-TW" altLang="en-US" dirty="0">
                <a:latin typeface="KaiTi" pitchFamily="49" charset="-122"/>
                <a:ea typeface="KaiTi" pitchFamily="49" charset="-122"/>
              </a:rPr>
              <a:t>優</a:t>
            </a:r>
            <a:r>
              <a:rPr lang="ja-JP" altLang="en-US" dirty="0">
                <a:latin typeface="KaiTi" pitchFamily="49" charset="-122"/>
                <a:ea typeface="KaiTi" pitchFamily="49" charset="-122"/>
              </a:rPr>
              <a:t>西比</a:t>
            </a:r>
            <a:r>
              <a:rPr lang="zh-TW" altLang="en-US" dirty="0">
                <a:latin typeface="KaiTi" pitchFamily="49" charset="-122"/>
                <a:ea typeface="KaiTi" pitchFamily="49" charset="-122"/>
              </a:rPr>
              <a:t>烏斯</a:t>
            </a:r>
            <a:endParaRPr lang="en-US" altLang="zh-TW" dirty="0">
              <a:latin typeface="KaiTi" pitchFamily="49" charset="-122"/>
              <a:ea typeface="KaiTi" pitchFamily="49" charset="-122"/>
            </a:endParaRPr>
          </a:p>
          <a:p>
            <a:r>
              <a:rPr lang="zh-TW" altLang="en-US" dirty="0">
                <a:latin typeface="KaiTi" pitchFamily="49" charset="-122"/>
                <a:ea typeface="KaiTi" pitchFamily="49" charset="-122"/>
              </a:rPr>
              <a:t> </a:t>
            </a:r>
            <a:r>
              <a:rPr lang="ja-JP" altLang="en-US" dirty="0">
                <a:latin typeface="KaiTi" pitchFamily="49" charset="-122"/>
                <a:ea typeface="KaiTi" pitchFamily="49" charset="-122"/>
              </a:rPr>
              <a:t>引用</a:t>
            </a:r>
            <a:r>
              <a:rPr lang="en-US" altLang="zh-CN" dirty="0">
                <a:latin typeface="KaiTi" pitchFamily="49" charset="-122"/>
                <a:ea typeface="KaiTi" pitchFamily="49" charset="-122"/>
                <a:cs typeface="SimSun" charset="0"/>
              </a:rPr>
              <a:t>(</a:t>
            </a:r>
            <a:r>
              <a:rPr lang="ja-JP" altLang="en-US" dirty="0">
                <a:latin typeface="KaiTi" pitchFamily="49" charset="-122"/>
                <a:ea typeface="KaiTi" pitchFamily="49" charset="-122"/>
              </a:rPr>
              <a:t>四世</a:t>
            </a:r>
            <a:r>
              <a:rPr lang="ja-JP" altLang="en-US" dirty="0">
                <a:latin typeface="KaiTi" pitchFamily="49" charset="-122"/>
                <a:ea typeface="KaiTi" pitchFamily="49" charset="-122"/>
                <a:cs typeface="华文细黑" charset="0"/>
              </a:rPr>
              <a:t>纪</a:t>
            </a:r>
            <a:r>
              <a:rPr lang="en-US" altLang="zh-CN" dirty="0">
                <a:latin typeface="KaiTi" pitchFamily="49" charset="-122"/>
                <a:ea typeface="KaiTi" pitchFamily="49" charset="-122"/>
                <a:cs typeface="SimSun" charset="0"/>
              </a:rPr>
              <a:t>). </a:t>
            </a:r>
          </a:p>
          <a:p>
            <a:pPr>
              <a:buFont typeface="Wingdings" charset="0"/>
              <a:buChar char="§"/>
            </a:pPr>
            <a:r>
              <a:rPr lang="zh-TW" altLang="en-US" dirty="0">
                <a:latin typeface="KaiTi" pitchFamily="49" charset="-122"/>
                <a:ea typeface="KaiTi" pitchFamily="49" charset="-122"/>
              </a:rPr>
              <a:t>愛</a:t>
            </a:r>
            <a:r>
              <a:rPr lang="ja-JP" altLang="en-US" dirty="0">
                <a:latin typeface="KaiTi" pitchFamily="49" charset="-122"/>
                <a:ea typeface="KaiTi" pitchFamily="49" charset="-122"/>
              </a:rPr>
              <a:t>任</a:t>
            </a:r>
            <a:r>
              <a:rPr lang="zh-TW" altLang="en-US" dirty="0">
                <a:latin typeface="KaiTi" pitchFamily="49" charset="-122"/>
                <a:ea typeface="KaiTi" pitchFamily="49" charset="-122"/>
              </a:rPr>
              <a:t>紐</a:t>
            </a:r>
            <a:r>
              <a:rPr lang="en-US" altLang="ja-JP" dirty="0">
                <a:latin typeface="KaiTi" pitchFamily="49" charset="-122"/>
                <a:ea typeface="KaiTi" pitchFamily="49" charset="-122"/>
                <a:cs typeface="华文细黑" charset="0"/>
              </a:rPr>
              <a:t> </a:t>
            </a:r>
            <a:r>
              <a:rPr lang="en-US" altLang="zh-TW" dirty="0">
                <a:latin typeface="KaiTi" pitchFamily="49" charset="-122"/>
                <a:ea typeface="KaiTi" pitchFamily="49" charset="-122"/>
                <a:cs typeface="华文细黑" charset="0"/>
              </a:rPr>
              <a:t>(</a:t>
            </a:r>
            <a:r>
              <a:rPr lang="ja-JP" altLang="en-US" dirty="0">
                <a:latin typeface="KaiTi" pitchFamily="49" charset="-122"/>
                <a:ea typeface="KaiTi" pitchFamily="49" charset="-122"/>
              </a:rPr>
              <a:t>反</a:t>
            </a:r>
            <a:r>
              <a:rPr lang="zh-TW" altLang="en-US" dirty="0">
                <a:latin typeface="KaiTi" pitchFamily="49" charset="-122"/>
                <a:ea typeface="KaiTi" pitchFamily="49" charset="-122"/>
              </a:rPr>
              <a:t>異</a:t>
            </a:r>
            <a:r>
              <a:rPr lang="ja-JP" altLang="en-US" dirty="0">
                <a:latin typeface="KaiTi" pitchFamily="49" charset="-122"/>
                <a:ea typeface="KaiTi" pitchFamily="49" charset="-122"/>
              </a:rPr>
              <a:t>端</a:t>
            </a:r>
            <a:r>
              <a:rPr lang="en-US" altLang="zh-CN" dirty="0">
                <a:latin typeface="KaiTi" pitchFamily="49" charset="-122"/>
                <a:ea typeface="KaiTi" pitchFamily="49" charset="-122"/>
                <a:cs typeface="SimSun" charset="0"/>
              </a:rPr>
              <a:t> 3.1.1).</a:t>
            </a:r>
          </a:p>
          <a:p>
            <a:pPr>
              <a:buFont typeface="Wingdings" charset="0"/>
              <a:buChar char="§"/>
            </a:pPr>
            <a:r>
              <a:rPr lang="ja-JP" altLang="en-US" dirty="0">
                <a:latin typeface="KaiTi" pitchFamily="49" charset="-122"/>
                <a:ea typeface="KaiTi" pitchFamily="49" charset="-122"/>
              </a:rPr>
              <a:t>俄利根</a:t>
            </a:r>
            <a:r>
              <a:rPr lang="en-US" altLang="ja-JP" dirty="0">
                <a:latin typeface="KaiTi" pitchFamily="49" charset="-122"/>
                <a:ea typeface="KaiTi" pitchFamily="49" charset="-122"/>
              </a:rPr>
              <a:t> </a:t>
            </a:r>
            <a:r>
              <a:rPr lang="en-US" altLang="zh-CN" dirty="0">
                <a:latin typeface="KaiTi" pitchFamily="49" charset="-122"/>
                <a:ea typeface="KaiTi" pitchFamily="49" charset="-122"/>
                <a:cs typeface="SimSun" charset="0"/>
              </a:rPr>
              <a:t>(</a:t>
            </a:r>
            <a:r>
              <a:rPr lang="ja-JP" altLang="en-US" dirty="0">
                <a:latin typeface="KaiTi" pitchFamily="49" charset="-122"/>
                <a:ea typeface="KaiTi" pitchFamily="49" charset="-122"/>
              </a:rPr>
              <a:t>被</a:t>
            </a:r>
            <a:r>
              <a:rPr lang="zh-TW" altLang="en-US" dirty="0">
                <a:latin typeface="KaiTi" pitchFamily="49" charset="-122"/>
                <a:ea typeface="KaiTi" pitchFamily="49" charset="-122"/>
              </a:rPr>
              <a:t>優</a:t>
            </a:r>
            <a:r>
              <a:rPr lang="ja-JP" altLang="en-US" dirty="0">
                <a:latin typeface="KaiTi" pitchFamily="49" charset="-122"/>
                <a:ea typeface="KaiTi" pitchFamily="49" charset="-122"/>
              </a:rPr>
              <a:t>西比</a:t>
            </a:r>
            <a:r>
              <a:rPr lang="zh-TW" altLang="en-US" dirty="0">
                <a:latin typeface="KaiTi" pitchFamily="49" charset="-122"/>
                <a:ea typeface="KaiTi" pitchFamily="49" charset="-122"/>
              </a:rPr>
              <a:t>烏斯</a:t>
            </a:r>
            <a:r>
              <a:rPr lang="ja-JP" altLang="en-US" dirty="0">
                <a:latin typeface="KaiTi" pitchFamily="49" charset="-122"/>
                <a:ea typeface="KaiTi" pitchFamily="49" charset="-122"/>
              </a:rPr>
              <a:t>引用</a:t>
            </a:r>
            <a:r>
              <a:rPr lang="en-US" altLang="zh-CN" dirty="0">
                <a:latin typeface="KaiTi" pitchFamily="49" charset="-122"/>
                <a:ea typeface="KaiTi" pitchFamily="49" charset="-122"/>
                <a:cs typeface="SimSun" charset="0"/>
              </a:rPr>
              <a:t>,</a:t>
            </a:r>
          </a:p>
          <a:p>
            <a:r>
              <a:rPr lang="zh-TW" altLang="en-US" dirty="0">
                <a:latin typeface="KaiTi" pitchFamily="49" charset="-122"/>
                <a:ea typeface="KaiTi" pitchFamily="49" charset="-122"/>
                <a:cs typeface="SimSun" charset="0"/>
              </a:rPr>
              <a:t> </a:t>
            </a:r>
            <a:r>
              <a:rPr lang="en-US" altLang="zh-CN" dirty="0">
                <a:latin typeface="KaiTi" pitchFamily="49" charset="-122"/>
                <a:ea typeface="KaiTi" pitchFamily="49" charset="-122"/>
                <a:cs typeface="SimSun" charset="0"/>
              </a:rPr>
              <a:t> </a:t>
            </a:r>
            <a:r>
              <a:rPr lang="en-US" altLang="zh-CN" i="1" dirty="0">
                <a:latin typeface="KaiTi" pitchFamily="49" charset="-122"/>
                <a:ea typeface="KaiTi" pitchFamily="49" charset="-122"/>
                <a:cs typeface="SimSun" charset="0"/>
              </a:rPr>
              <a:t>Eccl. Hist.</a:t>
            </a:r>
            <a:r>
              <a:rPr lang="en-US" altLang="zh-CN" dirty="0">
                <a:latin typeface="KaiTi" pitchFamily="49" charset="-122"/>
                <a:ea typeface="KaiTi" pitchFamily="49" charset="-122"/>
                <a:cs typeface="SimSun" charset="0"/>
              </a:rPr>
              <a:t> 6.25.4).</a:t>
            </a:r>
          </a:p>
        </p:txBody>
      </p:sp>
      <p:pic>
        <p:nvPicPr>
          <p:cNvPr id="46085" name="Picture 5" descr="so01855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1219200"/>
            <a:ext cx="1412875" cy="235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angle 6"/>
          <p:cNvSpPr>
            <a:spLocks noGrp="1" noChangeArrowheads="1"/>
          </p:cNvSpPr>
          <p:nvPr>
            <p:ph type="title" idx="4294967295"/>
          </p:nvPr>
        </p:nvSpPr>
        <p:spPr>
          <a:xfrm>
            <a:off x="3275856" y="136525"/>
            <a:ext cx="3049587" cy="701675"/>
          </a:xfrm>
          <a:solidFill>
            <a:srgbClr val="9900CC"/>
          </a:solidFill>
          <a:effectLst>
            <a:prstShdw prst="shdw17" dist="17961" dir="13500000">
              <a:schemeClr val="tx2">
                <a:alpha val="74998"/>
              </a:schemeClr>
            </a:prstShdw>
          </a:effectLst>
        </p:spPr>
        <p:txBody>
          <a:bodyPr anchor="t">
            <a:spAutoFit/>
          </a:bodyPr>
          <a:lstStyle/>
          <a:p>
            <a:pPr eaLnBrk="1" hangingPunct="1">
              <a:defRPr/>
            </a:pPr>
            <a:r>
              <a:rPr lang="en-US" altLang="zh-CN" sz="4000" b="1" dirty="0">
                <a:solidFill>
                  <a:srgbClr val="FFFFFF"/>
                </a:solidFill>
                <a:effectLst>
                  <a:outerShdw blurRad="38100" dist="38100" dir="2700000" algn="tl">
                    <a:srgbClr val="000000"/>
                  </a:outerShdw>
                </a:effectLst>
                <a:latin typeface="KaiTi" pitchFamily="49" charset="-122"/>
                <a:ea typeface="KaiTi" pitchFamily="49" charset="-122"/>
                <a:cs typeface="SimSun" charset="0"/>
              </a:rPr>
              <a:t>作</a:t>
            </a:r>
            <a:r>
              <a:rPr lang="zh-CN" altLang="en-US" sz="4000" b="1" dirty="0">
                <a:solidFill>
                  <a:srgbClr val="FFFFFF"/>
                </a:solidFill>
                <a:effectLst>
                  <a:outerShdw blurRad="38100" dist="38100" dir="2700000" algn="tl">
                    <a:srgbClr val="000000"/>
                  </a:outerShdw>
                </a:effectLst>
                <a:latin typeface="KaiTi" pitchFamily="49" charset="-122"/>
                <a:ea typeface="KaiTi" pitchFamily="49" charset="-122"/>
                <a:cs typeface="SimSun" charset="0"/>
              </a:rPr>
              <a:t>者</a:t>
            </a:r>
            <a:endParaRPr lang="zh-CN" altLang="en-US" sz="3200" b="1" dirty="0">
              <a:solidFill>
                <a:srgbClr val="FFFFFF"/>
              </a:solidFill>
              <a:latin typeface="KaiTi" pitchFamily="49" charset="-122"/>
              <a:ea typeface="KaiTi" pitchFamily="49" charset="-122"/>
              <a:cs typeface="SimSu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additive="base">
                                        <p:cTn id="7" dur="500" fill="hold"/>
                                        <p:tgtEl>
                                          <p:spTgt spid="46084"/>
                                        </p:tgtEl>
                                        <p:attrNameLst>
                                          <p:attrName>ppt_x</p:attrName>
                                        </p:attrNameLst>
                                      </p:cBhvr>
                                      <p:tavLst>
                                        <p:tav tm="0">
                                          <p:val>
                                            <p:strVal val="0-#ppt_w/2"/>
                                          </p:val>
                                        </p:tav>
                                        <p:tav tm="100000">
                                          <p:val>
                                            <p:strVal val="#ppt_x"/>
                                          </p:val>
                                        </p:tav>
                                      </p:tavLst>
                                    </p:anim>
                                    <p:anim calcmode="lin" valueType="num">
                                      <p:cBhvr additive="base">
                                        <p:cTn id="8"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3"/>
                                        </p:tgtEl>
                                        <p:attrNameLst>
                                          <p:attrName>style.visibility</p:attrName>
                                        </p:attrNameLst>
                                      </p:cBhvr>
                                      <p:to>
                                        <p:strVal val="visible"/>
                                      </p:to>
                                    </p:set>
                                    <p:anim calcmode="lin" valueType="num">
                                      <p:cBhvr additive="base">
                                        <p:cTn id="13" dur="500" fill="hold"/>
                                        <p:tgtEl>
                                          <p:spTgt spid="46083"/>
                                        </p:tgtEl>
                                        <p:attrNameLst>
                                          <p:attrName>ppt_x</p:attrName>
                                        </p:attrNameLst>
                                      </p:cBhvr>
                                      <p:tavLst>
                                        <p:tav tm="0">
                                          <p:val>
                                            <p:strVal val="1+#ppt_w/2"/>
                                          </p:val>
                                        </p:tav>
                                        <p:tav tm="100000">
                                          <p:val>
                                            <p:strVal val="#ppt_x"/>
                                          </p:val>
                                        </p:tav>
                                      </p:tavLst>
                                    </p:anim>
                                    <p:anim calcmode="lin" valueType="num">
                                      <p:cBhvr additive="base">
                                        <p:cTn id="14"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anim calcmode="lin" valueType="num">
                                      <p:cBhvr additive="base">
                                        <p:cTn id="19" dur="500" fill="hold"/>
                                        <p:tgtEl>
                                          <p:spTgt spid="46085"/>
                                        </p:tgtEl>
                                        <p:attrNameLst>
                                          <p:attrName>ppt_x</p:attrName>
                                        </p:attrNameLst>
                                      </p:cBhvr>
                                      <p:tavLst>
                                        <p:tav tm="0">
                                          <p:val>
                                            <p:strVal val="0-#ppt_w/2"/>
                                          </p:val>
                                        </p:tav>
                                        <p:tav tm="100000">
                                          <p:val>
                                            <p:strVal val="#ppt_x"/>
                                          </p:val>
                                        </p:tav>
                                      </p:tavLst>
                                    </p:anim>
                                    <p:anim calcmode="lin" valueType="num">
                                      <p:cBhvr additive="base">
                                        <p:cTn id="20"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89441" name="Text Box 2"/>
          <p:cNvSpPr txBox="1">
            <a:spLocks noChangeArrowheads="1"/>
          </p:cNvSpPr>
          <p:nvPr/>
        </p:nvSpPr>
        <p:spPr bwMode="auto">
          <a:xfrm>
            <a:off x="8534400" y="1936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68</a:t>
            </a:r>
            <a:endParaRPr lang="en-US" altLang="zh-CN">
              <a:solidFill>
                <a:schemeClr val="bg1"/>
              </a:solidFill>
              <a:latin typeface="Times New Roman" charset="0"/>
              <a:ea typeface="SimSun" charset="0"/>
              <a:cs typeface="SimSun" charset="0"/>
            </a:endParaRPr>
          </a:p>
        </p:txBody>
      </p:sp>
      <p:sp>
        <p:nvSpPr>
          <p:cNvPr id="48131" name="Text Box 3"/>
          <p:cNvSpPr txBox="1">
            <a:spLocks noChangeArrowheads="1"/>
          </p:cNvSpPr>
          <p:nvPr/>
        </p:nvSpPr>
        <p:spPr bwMode="auto">
          <a:xfrm>
            <a:off x="152400" y="982663"/>
            <a:ext cx="4114800" cy="1630362"/>
          </a:xfrm>
          <a:prstGeom prst="rect">
            <a:avLst/>
          </a:prstGeom>
          <a:solidFill>
            <a:schemeClr val="bg1"/>
          </a:solidFill>
          <a:ln w="9525">
            <a:no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u="sng" dirty="0" err="1">
                <a:latin typeface="KaiTi" pitchFamily="49" charset="-122"/>
                <a:ea typeface="KaiTi" pitchFamily="49" charset="-122"/>
              </a:rPr>
              <a:t>起源日期</a:t>
            </a:r>
            <a:endParaRPr lang="en-US" sz="2800" b="1" u="sng" dirty="0">
              <a:latin typeface="KaiTi" pitchFamily="49" charset="-122"/>
              <a:ea typeface="KaiTi" pitchFamily="49" charset="-122"/>
            </a:endParaRPr>
          </a:p>
          <a:p>
            <a:pPr algn="ctr" eaLnBrk="1" hangingPunct="1">
              <a:defRPr/>
            </a:pPr>
            <a:r>
              <a:rPr lang="zh-TW" altLang="en-US" b="1" dirty="0">
                <a:latin typeface="KaiTi" pitchFamily="49" charset="-122"/>
                <a:ea typeface="KaiTi" pitchFamily="49" charset="-122"/>
              </a:rPr>
              <a:t>關</a:t>
            </a:r>
            <a:r>
              <a:rPr lang="zh-CN" altLang="en-US" b="1" dirty="0">
                <a:latin typeface="KaiTi" pitchFamily="49" charset="-122"/>
                <a:ea typeface="KaiTi" pitchFamily="49" charset="-122"/>
              </a:rPr>
              <a:t>於</a:t>
            </a:r>
            <a:r>
              <a:rPr lang="zh-TW" altLang="en-US" b="1" dirty="0">
                <a:latin typeface="KaiTi" pitchFamily="49" charset="-122"/>
                <a:ea typeface="KaiTi" pitchFamily="49" charset="-122"/>
              </a:rPr>
              <a:t>馬</a:t>
            </a:r>
            <a:r>
              <a:rPr lang="zh-CN" altLang="en-US" b="1" dirty="0">
                <a:latin typeface="KaiTi" pitchFamily="49" charset="-122"/>
                <a:ea typeface="KaiTi" pitchFamily="49" charset="-122"/>
              </a:rPr>
              <a:t>太和其他三</a:t>
            </a:r>
            <a:r>
              <a:rPr lang="zh-TW" altLang="en-US" b="1" dirty="0">
                <a:latin typeface="KaiTi" pitchFamily="49" charset="-122"/>
                <a:ea typeface="KaiTi" pitchFamily="49" charset="-122"/>
              </a:rPr>
              <a:t>個</a:t>
            </a:r>
            <a:r>
              <a:rPr lang="en-US" altLang="zh-CN" b="1" dirty="0">
                <a:effectLst>
                  <a:outerShdw blurRad="38100" dist="38100" dir="2700000" algn="tl">
                    <a:srgbClr val="DDDDDD"/>
                  </a:outerShdw>
                </a:effectLst>
                <a:latin typeface="KaiTi" pitchFamily="49" charset="-122"/>
                <a:ea typeface="KaiTi" pitchFamily="49" charset="-122"/>
              </a:rPr>
              <a:t>符</a:t>
            </a:r>
            <a:r>
              <a:rPr lang="zh-TW" altLang="en-US" b="1" dirty="0">
                <a:effectLst>
                  <a:outerShdw blurRad="38100" dist="38100" dir="2700000" algn="tl">
                    <a:srgbClr val="DDDDDD"/>
                  </a:outerShdw>
                </a:effectLst>
                <a:latin typeface="KaiTi" pitchFamily="49" charset="-122"/>
                <a:ea typeface="KaiTi" pitchFamily="49" charset="-122"/>
              </a:rPr>
              <a:t>類</a:t>
            </a:r>
            <a:r>
              <a:rPr lang="zh-CN" altLang="en-US" b="1" dirty="0">
                <a:latin typeface="KaiTi" pitchFamily="49" charset="-122"/>
                <a:ea typeface="KaiTi" pitchFamily="49" charset="-122"/>
              </a:rPr>
              <a:t>福音的</a:t>
            </a:r>
            <a:r>
              <a:rPr lang="en-US" b="1" dirty="0" err="1">
                <a:latin typeface="KaiTi" pitchFamily="49" charset="-122"/>
                <a:ea typeface="KaiTi" pitchFamily="49" charset="-122"/>
              </a:rPr>
              <a:t>起源</a:t>
            </a:r>
            <a:r>
              <a:rPr lang="zh-CN" altLang="en-US" b="1" dirty="0">
                <a:latin typeface="KaiTi" pitchFamily="49" charset="-122"/>
                <a:ea typeface="KaiTi" pitchFamily="49" charset="-122"/>
              </a:rPr>
              <a:t>日期</a:t>
            </a:r>
            <a:r>
              <a:rPr lang="en-US" b="1" dirty="0">
                <a:latin typeface="KaiTi" pitchFamily="49" charset="-122"/>
                <a:ea typeface="KaiTi" pitchFamily="49" charset="-122"/>
              </a:rPr>
              <a:t>以</a:t>
            </a:r>
            <a:r>
              <a:rPr lang="zh-CN" altLang="en-US" b="1" dirty="0">
                <a:latin typeface="KaiTi" pitchFamily="49" charset="-122"/>
                <a:ea typeface="KaiTi" pitchFamily="49" charset="-122"/>
              </a:rPr>
              <a:t>公平</a:t>
            </a:r>
            <a:r>
              <a:rPr lang="en-US" altLang="zh-CN" b="1" dirty="0">
                <a:effectLst>
                  <a:outerShdw blurRad="38100" dist="38100" dir="2700000" algn="tl">
                    <a:srgbClr val="DDDDDD"/>
                  </a:outerShdw>
                </a:effectLst>
                <a:latin typeface="KaiTi" pitchFamily="49" charset="-122"/>
                <a:ea typeface="KaiTi" pitchFamily="49" charset="-122"/>
              </a:rPr>
              <a:t>的</a:t>
            </a:r>
            <a:r>
              <a:rPr lang="zh-TW" altLang="en-US" b="1" dirty="0">
                <a:latin typeface="KaiTi" pitchFamily="49" charset="-122"/>
                <a:ea typeface="KaiTi" pitchFamily="49" charset="-122"/>
              </a:rPr>
              <a:t>討論</a:t>
            </a:r>
            <a:r>
              <a:rPr lang="en-US" b="1" dirty="0">
                <a:latin typeface="KaiTi" pitchFamily="49" charset="-122"/>
                <a:ea typeface="KaiTi" pitchFamily="49" charset="-122"/>
              </a:rPr>
              <a:t>可</a:t>
            </a:r>
            <a:r>
              <a:rPr lang="zh-TW" altLang="en-US" b="1" dirty="0">
                <a:latin typeface="KaiTi" pitchFamily="49" charset="-122"/>
                <a:ea typeface="KaiTi" pitchFamily="49" charset="-122"/>
              </a:rPr>
              <a:t>牽</a:t>
            </a:r>
            <a:r>
              <a:rPr lang="en-US" b="1" dirty="0">
                <a:latin typeface="KaiTi" pitchFamily="49" charset="-122"/>
                <a:ea typeface="KaiTi" pitchFamily="49" charset="-122"/>
              </a:rPr>
              <a:t>涉</a:t>
            </a:r>
            <a:r>
              <a:rPr lang="zh-TW" altLang="en-US" b="1" dirty="0">
                <a:latin typeface="KaiTi" pitchFamily="49" charset="-122"/>
                <a:ea typeface="KaiTi" pitchFamily="49" charset="-122"/>
              </a:rPr>
              <a:t>到</a:t>
            </a:r>
            <a:r>
              <a:rPr lang="en-US" b="1" dirty="0">
                <a:latin typeface="KaiTi" pitchFamily="49" charset="-122"/>
                <a:ea typeface="KaiTi" pitchFamily="49" charset="-122"/>
              </a:rPr>
              <a:t>有</a:t>
            </a:r>
            <a:r>
              <a:rPr lang="zh-TW" altLang="en-US" b="1" dirty="0">
                <a:latin typeface="KaiTi" pitchFamily="49" charset="-122"/>
                <a:ea typeface="KaiTi" pitchFamily="49" charset="-122"/>
              </a:rPr>
              <a:t>關</a:t>
            </a:r>
            <a:r>
              <a:rPr lang="en-US" altLang="zh-CN" b="1" dirty="0">
                <a:effectLst>
                  <a:outerShdw blurRad="38100" dist="38100" dir="2700000" algn="tl">
                    <a:srgbClr val="DDDDDD"/>
                  </a:outerShdw>
                </a:effectLst>
                <a:latin typeface="KaiTi" pitchFamily="49" charset="-122"/>
                <a:ea typeface="KaiTi" pitchFamily="49" charset="-122"/>
              </a:rPr>
              <a:t>的</a:t>
            </a:r>
            <a:r>
              <a:rPr lang="zh-TW" altLang="en-US" b="1" dirty="0">
                <a:effectLst>
                  <a:outerShdw blurRad="38100" dist="38100" dir="2700000" algn="tl">
                    <a:srgbClr val="DDDDDD"/>
                  </a:outerShdw>
                </a:effectLst>
                <a:latin typeface="KaiTi" pitchFamily="49" charset="-122"/>
                <a:ea typeface="KaiTi" pitchFamily="49" charset="-122"/>
              </a:rPr>
              <a:t>議題</a:t>
            </a:r>
            <a:r>
              <a:rPr lang="en-US" altLang="zh-CN" b="1" dirty="0">
                <a:effectLst>
                  <a:outerShdw blurRad="38100" dist="38100" dir="2700000" algn="tl">
                    <a:srgbClr val="DDDDDD"/>
                  </a:outerShdw>
                </a:effectLst>
                <a:latin typeface="KaiTi" pitchFamily="49" charset="-122"/>
                <a:ea typeface="KaiTi" pitchFamily="49" charset="-122"/>
              </a:rPr>
              <a:t>.</a:t>
            </a:r>
            <a:endParaRPr lang="en-US" altLang="zh-CN" b="1" dirty="0">
              <a:latin typeface="KaiTi" pitchFamily="49" charset="-122"/>
              <a:ea typeface="KaiTi" pitchFamily="49" charset="-122"/>
            </a:endParaRPr>
          </a:p>
        </p:txBody>
      </p:sp>
      <p:sp>
        <p:nvSpPr>
          <p:cNvPr id="48132" name="Text Box 4"/>
          <p:cNvSpPr txBox="1">
            <a:spLocks noChangeArrowheads="1"/>
          </p:cNvSpPr>
          <p:nvPr/>
        </p:nvSpPr>
        <p:spPr bwMode="auto">
          <a:xfrm>
            <a:off x="3954463" y="2821157"/>
            <a:ext cx="5189537" cy="3477875"/>
          </a:xfrm>
          <a:prstGeom prst="rect">
            <a:avLst/>
          </a:prstGeom>
          <a:solidFill>
            <a:srgbClr val="CC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sz="2800" b="1" dirty="0">
              <a:solidFill>
                <a:schemeClr val="tx2"/>
              </a:solidFill>
              <a:latin typeface="Times" charset="0"/>
              <a:ea typeface="SimSun" charset="0"/>
              <a:cs typeface="SimSun" charset="0"/>
            </a:endParaRPr>
          </a:p>
          <a:p>
            <a:pPr eaLnBrk="1" hangingPunct="1">
              <a:buFont typeface="Wingdings" charset="0"/>
              <a:buChar char="§"/>
            </a:pPr>
            <a:r>
              <a:rPr lang="zh-TW" altLang="en-US" b="1" dirty="0">
                <a:solidFill>
                  <a:schemeClr val="tx2"/>
                </a:solidFill>
                <a:latin typeface="KaiTi" pitchFamily="49" charset="-122"/>
                <a:ea typeface="KaiTi" pitchFamily="49" charset="-122"/>
                <a:cs typeface="楷体" charset="0"/>
              </a:rPr>
              <a:t>雖然有</a:t>
            </a:r>
            <a:r>
              <a:rPr lang="zh-CN" altLang="en-US" b="1" dirty="0">
                <a:solidFill>
                  <a:schemeClr val="tx2"/>
                </a:solidFill>
                <a:latin typeface="KaiTi" pitchFamily="49" charset="-122"/>
                <a:ea typeface="KaiTi" pitchFamily="49" charset="-122"/>
                <a:cs typeface="楷体" charset="0"/>
              </a:rPr>
              <a:t>些</a:t>
            </a:r>
            <a:r>
              <a:rPr lang="zh-TW" altLang="en-US" b="1" dirty="0">
                <a:solidFill>
                  <a:schemeClr val="tx2"/>
                </a:solidFill>
                <a:latin typeface="KaiTi" pitchFamily="49" charset="-122"/>
                <a:ea typeface="KaiTi" pitchFamily="49" charset="-122"/>
                <a:cs typeface="楷体" charset="0"/>
              </a:rPr>
              <a:t>非常</a:t>
            </a:r>
            <a:r>
              <a:rPr lang="zh-CN" altLang="en-US" b="1" dirty="0">
                <a:solidFill>
                  <a:schemeClr val="tx2"/>
                </a:solidFill>
                <a:latin typeface="KaiTi" pitchFamily="49" charset="-122"/>
                <a:ea typeface="KaiTi" pitchFamily="49" charset="-122"/>
                <a:cs typeface="楷体" charset="0"/>
              </a:rPr>
              <a:t>强调最初</a:t>
            </a:r>
            <a:r>
              <a:rPr lang="zh-TW" altLang="en-US" b="1" dirty="0">
                <a:solidFill>
                  <a:schemeClr val="tx2"/>
                </a:solidFill>
                <a:latin typeface="KaiTi" pitchFamily="49" charset="-122"/>
                <a:ea typeface="KaiTi" pitchFamily="49" charset="-122"/>
                <a:cs typeface="楷体" charset="0"/>
              </a:rPr>
              <a:t>馬</a:t>
            </a:r>
            <a:r>
              <a:rPr lang="zh-CN" altLang="en-US" b="1" dirty="0">
                <a:solidFill>
                  <a:schemeClr val="tx2"/>
                </a:solidFill>
                <a:latin typeface="KaiTi" pitchFamily="49" charset="-122"/>
                <a:ea typeface="KaiTi" pitchFamily="49" charset="-122"/>
                <a:cs typeface="楷体" charset="0"/>
              </a:rPr>
              <a:t>太福音</a:t>
            </a:r>
            <a:r>
              <a:rPr lang="zh-TW" altLang="en-US" b="1" dirty="0">
                <a:solidFill>
                  <a:schemeClr val="tx2"/>
                </a:solidFill>
                <a:latin typeface="KaiTi" pitchFamily="49" charset="-122"/>
                <a:ea typeface="KaiTi" pitchFamily="49" charset="-122"/>
                <a:cs typeface="楷体" charset="0"/>
              </a:rPr>
              <a:t>的</a:t>
            </a:r>
            <a:endParaRPr lang="en-US" altLang="zh-TW" b="1" dirty="0">
              <a:solidFill>
                <a:schemeClr val="tx2"/>
              </a:solidFill>
              <a:latin typeface="KaiTi" pitchFamily="49" charset="-122"/>
              <a:ea typeface="KaiTi" pitchFamily="49" charset="-122"/>
              <a:cs typeface="楷体" charset="0"/>
            </a:endParaRPr>
          </a:p>
          <a:p>
            <a:pPr eaLnBrk="1" hangingPunct="1"/>
            <a:r>
              <a:rPr lang="zh-TW" altLang="en-US" b="1" dirty="0">
                <a:solidFill>
                  <a:schemeClr val="tx2"/>
                </a:solidFill>
                <a:latin typeface="KaiTi" pitchFamily="49" charset="-122"/>
                <a:ea typeface="KaiTi" pitchFamily="49" charset="-122"/>
                <a:cs typeface="楷体" charset="0"/>
              </a:rPr>
              <a:t> 讀</a:t>
            </a:r>
            <a:r>
              <a:rPr lang="zh-CN" altLang="en-US" b="1" dirty="0">
                <a:solidFill>
                  <a:schemeClr val="tx2"/>
                </a:solidFill>
                <a:latin typeface="KaiTi" pitchFamily="49" charset="-122"/>
                <a:ea typeface="KaiTi" pitchFamily="49" charset="-122"/>
                <a:cs typeface="楷体" charset="0"/>
              </a:rPr>
              <a:t>者是</a:t>
            </a:r>
            <a:r>
              <a:rPr lang="zh-TW" altLang="en-US" b="1" dirty="0">
                <a:solidFill>
                  <a:schemeClr val="tx2"/>
                </a:solidFill>
                <a:latin typeface="KaiTi" pitchFamily="49" charset="-122"/>
                <a:ea typeface="KaiTi" pitchFamily="49" charset="-122"/>
                <a:cs typeface="楷体" charset="0"/>
              </a:rPr>
              <a:t>猶</a:t>
            </a:r>
            <a:r>
              <a:rPr lang="zh-CN" altLang="en-US" b="1" dirty="0">
                <a:solidFill>
                  <a:schemeClr val="tx2"/>
                </a:solidFill>
                <a:latin typeface="KaiTi" pitchFamily="49" charset="-122"/>
                <a:ea typeface="KaiTi" pitchFamily="49" charset="-122"/>
                <a:cs typeface="楷体" charset="0"/>
              </a:rPr>
              <a:t>太人</a:t>
            </a:r>
            <a:r>
              <a:rPr lang="en-US" altLang="zh-CN" b="1" dirty="0">
                <a:solidFill>
                  <a:schemeClr val="tx2"/>
                </a:solidFill>
                <a:latin typeface="KaiTi" pitchFamily="49" charset="-122"/>
                <a:ea typeface="KaiTi" pitchFamily="49" charset="-122"/>
                <a:cs typeface="楷体" charset="0"/>
              </a:rPr>
              <a:t>,</a:t>
            </a:r>
            <a:r>
              <a:rPr lang="zh-CN" altLang="en-US" b="1" dirty="0">
                <a:solidFill>
                  <a:schemeClr val="tx2"/>
                </a:solidFill>
                <a:latin typeface="KaiTi" pitchFamily="49" charset="-122"/>
                <a:ea typeface="KaiTi" pitchFamily="49" charset="-122"/>
                <a:cs typeface="楷体" charset="0"/>
              </a:rPr>
              <a:t>可是没有人</a:t>
            </a:r>
            <a:r>
              <a:rPr lang="zh-TW" altLang="en-US" b="1" dirty="0">
                <a:solidFill>
                  <a:schemeClr val="tx2"/>
                </a:solidFill>
                <a:latin typeface="KaiTi" pitchFamily="49" charset="-122"/>
                <a:ea typeface="KaiTi" pitchFamily="49" charset="-122"/>
                <a:cs typeface="楷体" charset="0"/>
              </a:rPr>
              <a:t>曉得馬太   </a:t>
            </a:r>
            <a:endParaRPr lang="en-US" altLang="zh-TW" b="1" dirty="0">
              <a:solidFill>
                <a:schemeClr val="tx2"/>
              </a:solidFill>
              <a:latin typeface="KaiTi" pitchFamily="49" charset="-122"/>
              <a:ea typeface="KaiTi" pitchFamily="49" charset="-122"/>
              <a:cs typeface="楷体" charset="0"/>
            </a:endParaRPr>
          </a:p>
          <a:p>
            <a:pPr eaLnBrk="1" hangingPunct="1"/>
            <a:r>
              <a:rPr lang="zh-TW" altLang="en-US" b="1" dirty="0">
                <a:solidFill>
                  <a:schemeClr val="tx2"/>
                </a:solidFill>
                <a:latin typeface="KaiTi" pitchFamily="49" charset="-122"/>
                <a:ea typeface="KaiTi" pitchFamily="49" charset="-122"/>
                <a:cs typeface="楷体" charset="0"/>
              </a:rPr>
              <a:t> </a:t>
            </a:r>
            <a:r>
              <a:rPr lang="zh-CN" altLang="en-US" b="1" dirty="0">
                <a:solidFill>
                  <a:schemeClr val="tx2"/>
                </a:solidFill>
                <a:latin typeface="KaiTi" pitchFamily="49" charset="-122"/>
                <a:ea typeface="KaiTi" pitchFamily="49" charset="-122"/>
                <a:cs typeface="楷体" charset="0"/>
              </a:rPr>
              <a:t>在那</a:t>
            </a:r>
            <a:r>
              <a:rPr lang="zh-TW" altLang="en-US" b="1" dirty="0">
                <a:solidFill>
                  <a:schemeClr val="tx2"/>
                </a:solidFill>
                <a:latin typeface="KaiTi" pitchFamily="49" charset="-122"/>
                <a:ea typeface="KaiTi" pitchFamily="49" charset="-122"/>
                <a:cs typeface="楷体" charset="0"/>
              </a:rPr>
              <a:t>裏解釋</a:t>
            </a:r>
            <a:r>
              <a:rPr lang="zh-CN" altLang="en-US" b="1" dirty="0">
                <a:solidFill>
                  <a:schemeClr val="tx2"/>
                </a:solidFill>
                <a:latin typeface="KaiTi" pitchFamily="49" charset="-122"/>
                <a:ea typeface="KaiTi" pitchFamily="49" charset="-122"/>
                <a:cs typeface="楷体" charset="0"/>
              </a:rPr>
              <a:t>或</a:t>
            </a:r>
            <a:r>
              <a:rPr lang="zh-TW" altLang="en-US" b="1" dirty="0">
                <a:solidFill>
                  <a:schemeClr val="tx2"/>
                </a:solidFill>
                <a:latin typeface="KaiTi" pitchFamily="49" charset="-122"/>
                <a:ea typeface="KaiTi" pitchFamily="49" charset="-122"/>
                <a:cs typeface="楷体" charset="0"/>
              </a:rPr>
              <a:t>特別指</a:t>
            </a:r>
            <a:r>
              <a:rPr lang="zh-CN" altLang="en-US" b="1" dirty="0">
                <a:solidFill>
                  <a:schemeClr val="tx2"/>
                </a:solidFill>
                <a:latin typeface="KaiTi" pitchFamily="49" charset="-122"/>
                <a:ea typeface="KaiTi" pitchFamily="49" charset="-122"/>
                <a:cs typeface="楷体" charset="0"/>
              </a:rPr>
              <a:t>明</a:t>
            </a:r>
            <a:r>
              <a:rPr lang="zh-TW" altLang="en-US" b="1" dirty="0">
                <a:solidFill>
                  <a:schemeClr val="tx2"/>
                </a:solidFill>
                <a:latin typeface="KaiTi" pitchFamily="49" charset="-122"/>
                <a:ea typeface="KaiTi" pitchFamily="49" charset="-122"/>
                <a:cs typeface="楷体" charset="0"/>
              </a:rPr>
              <a:t>某</a:t>
            </a:r>
            <a:r>
              <a:rPr lang="zh-CN" altLang="en-US" b="1" dirty="0">
                <a:solidFill>
                  <a:schemeClr val="tx2"/>
                </a:solidFill>
                <a:latin typeface="KaiTi" pitchFamily="49" charset="-122"/>
                <a:ea typeface="KaiTi" pitchFamily="49" charset="-122"/>
                <a:cs typeface="楷体" charset="0"/>
              </a:rPr>
              <a:t>一</a:t>
            </a:r>
            <a:r>
              <a:rPr lang="zh-TW" altLang="en-US" b="1" dirty="0">
                <a:solidFill>
                  <a:schemeClr val="tx2"/>
                </a:solidFill>
                <a:latin typeface="KaiTi" pitchFamily="49" charset="-122"/>
                <a:ea typeface="KaiTi" pitchFamily="49" charset="-122"/>
                <a:cs typeface="楷体" charset="0"/>
              </a:rPr>
              <a:t>群</a:t>
            </a:r>
            <a:r>
              <a:rPr lang="zh-CN" altLang="en-US" b="1" dirty="0">
                <a:solidFill>
                  <a:schemeClr val="tx2"/>
                </a:solidFill>
                <a:latin typeface="KaiTi" pitchFamily="49" charset="-122"/>
                <a:ea typeface="KaiTi" pitchFamily="49" charset="-122"/>
                <a:cs typeface="楷体" charset="0"/>
              </a:rPr>
              <a:t>的</a:t>
            </a:r>
            <a:endParaRPr lang="en-US" altLang="zh-CN" b="1" dirty="0">
              <a:solidFill>
                <a:schemeClr val="tx2"/>
              </a:solidFill>
              <a:latin typeface="KaiTi" pitchFamily="49" charset="-122"/>
              <a:ea typeface="KaiTi" pitchFamily="49" charset="-122"/>
              <a:cs typeface="楷体" charset="0"/>
            </a:endParaRPr>
          </a:p>
          <a:p>
            <a:pPr eaLnBrk="1" hangingPunct="1"/>
            <a:r>
              <a:rPr lang="zh-TW" altLang="en-US" b="1" dirty="0">
                <a:solidFill>
                  <a:schemeClr val="tx2"/>
                </a:solidFill>
                <a:latin typeface="KaiTi" pitchFamily="49" charset="-122"/>
                <a:ea typeface="KaiTi" pitchFamily="49" charset="-122"/>
                <a:cs typeface="楷体" charset="0"/>
              </a:rPr>
              <a:t> 猶</a:t>
            </a:r>
            <a:r>
              <a:rPr lang="zh-CN" altLang="en-US" b="1" dirty="0">
                <a:solidFill>
                  <a:schemeClr val="tx2"/>
                </a:solidFill>
                <a:latin typeface="KaiTi" pitchFamily="49" charset="-122"/>
                <a:ea typeface="KaiTi" pitchFamily="49" charset="-122"/>
                <a:cs typeface="楷体" charset="0"/>
              </a:rPr>
              <a:t>太人</a:t>
            </a:r>
            <a:r>
              <a:rPr lang="zh-TW" altLang="en-US" b="1" dirty="0">
                <a:solidFill>
                  <a:schemeClr val="tx2"/>
                </a:solidFill>
                <a:latin typeface="KaiTi" pitchFamily="49" charset="-122"/>
                <a:ea typeface="KaiTi" pitchFamily="49" charset="-122"/>
                <a:cs typeface="楷体" charset="0"/>
              </a:rPr>
              <a:t>是他最首先</a:t>
            </a:r>
            <a:r>
              <a:rPr lang="zh-CN" altLang="en-US" b="1" dirty="0">
                <a:solidFill>
                  <a:schemeClr val="tx2"/>
                </a:solidFill>
                <a:latin typeface="KaiTi" pitchFamily="49" charset="-122"/>
                <a:ea typeface="KaiTi" pitchFamily="49" charset="-122"/>
                <a:cs typeface="楷体" charset="0"/>
              </a:rPr>
              <a:t>的</a:t>
            </a:r>
            <a:r>
              <a:rPr lang="zh-TW" altLang="en-US" b="1" dirty="0">
                <a:solidFill>
                  <a:schemeClr val="tx2"/>
                </a:solidFill>
                <a:latin typeface="KaiTi" pitchFamily="49" charset="-122"/>
                <a:ea typeface="KaiTi" pitchFamily="49" charset="-122"/>
                <a:cs typeface="楷体" charset="0"/>
              </a:rPr>
              <a:t>讀</a:t>
            </a:r>
            <a:r>
              <a:rPr lang="zh-CN" altLang="en-US" b="1" dirty="0">
                <a:solidFill>
                  <a:schemeClr val="tx2"/>
                </a:solidFill>
                <a:latin typeface="KaiTi" pitchFamily="49" charset="-122"/>
                <a:ea typeface="KaiTi" pitchFamily="49" charset="-122"/>
                <a:cs typeface="楷体" charset="0"/>
              </a:rPr>
              <a:t>者</a:t>
            </a:r>
            <a:r>
              <a:rPr lang="en-US" altLang="zh-CN" b="1" dirty="0">
                <a:solidFill>
                  <a:schemeClr val="tx2"/>
                </a:solidFill>
                <a:latin typeface="KaiTi" pitchFamily="49" charset="-122"/>
                <a:ea typeface="KaiTi" pitchFamily="49" charset="-122"/>
                <a:cs typeface="楷体" charset="0"/>
              </a:rPr>
              <a:t>.</a:t>
            </a:r>
          </a:p>
          <a:p>
            <a:pPr eaLnBrk="1" hangingPunct="1">
              <a:buFont typeface="Wingdings" charset="0"/>
              <a:buChar char="§"/>
            </a:pPr>
            <a:endParaRPr lang="en-US" altLang="zh-CN" b="1" dirty="0">
              <a:solidFill>
                <a:schemeClr val="tx2"/>
              </a:solidFill>
              <a:latin typeface="KaiTi" pitchFamily="49" charset="-122"/>
              <a:ea typeface="KaiTi" pitchFamily="49" charset="-122"/>
              <a:cs typeface="楷体" charset="0"/>
            </a:endParaRPr>
          </a:p>
          <a:p>
            <a:pPr eaLnBrk="1" hangingPunct="1">
              <a:buFont typeface="Wingdings" charset="0"/>
              <a:buChar char="§"/>
            </a:pPr>
            <a:r>
              <a:rPr lang="zh-CN" altLang="en-US" b="1" dirty="0">
                <a:solidFill>
                  <a:schemeClr val="tx2"/>
                </a:solidFill>
                <a:latin typeface="KaiTi" pitchFamily="49" charset="-122"/>
                <a:ea typeface="KaiTi" pitchFamily="49" charset="-122"/>
                <a:cs typeface="楷体" charset="0"/>
              </a:rPr>
              <a:t>一</a:t>
            </a:r>
            <a:r>
              <a:rPr lang="zh-TW" altLang="en-US" b="1" dirty="0">
                <a:solidFill>
                  <a:schemeClr val="tx2"/>
                </a:solidFill>
                <a:latin typeface="KaiTi" pitchFamily="49" charset="-122"/>
                <a:ea typeface="KaiTi" pitchFamily="49" charset="-122"/>
                <a:cs typeface="楷体" charset="0"/>
              </a:rPr>
              <a:t>個</a:t>
            </a:r>
            <a:r>
              <a:rPr lang="zh-CN" altLang="en-US" b="1" dirty="0">
                <a:solidFill>
                  <a:schemeClr val="tx2"/>
                </a:solidFill>
                <a:latin typeface="KaiTi" pitchFamily="49" charset="-122"/>
                <a:ea typeface="KaiTi" pitchFamily="49" charset="-122"/>
                <a:cs typeface="楷体" charset="0"/>
              </a:rPr>
              <a:t>很重</a:t>
            </a:r>
            <a:r>
              <a:rPr lang="zh-TW" altLang="en-US" b="1" dirty="0">
                <a:solidFill>
                  <a:schemeClr val="tx2"/>
                </a:solidFill>
                <a:latin typeface="KaiTi" pitchFamily="49" charset="-122"/>
                <a:ea typeface="KaiTi" pitchFamily="49" charset="-122"/>
                <a:cs typeface="楷体" charset="0"/>
              </a:rPr>
              <a:t>要</a:t>
            </a:r>
            <a:r>
              <a:rPr lang="zh-CN" altLang="en-US" b="1" dirty="0">
                <a:solidFill>
                  <a:schemeClr val="tx2"/>
                </a:solidFill>
                <a:latin typeface="KaiTi" pitchFamily="49" charset="-122"/>
                <a:ea typeface="KaiTi" pitchFamily="49" charset="-122"/>
                <a:cs typeface="楷体" charset="0"/>
              </a:rPr>
              <a:t>的</a:t>
            </a:r>
            <a:r>
              <a:rPr lang="zh-TW" altLang="en-US" b="1" dirty="0">
                <a:solidFill>
                  <a:schemeClr val="tx2"/>
                </a:solidFill>
                <a:latin typeface="KaiTi" pitchFamily="49" charset="-122"/>
                <a:ea typeface="KaiTi" pitchFamily="49" charset="-122"/>
                <a:cs typeface="楷体" charset="0"/>
              </a:rPr>
              <a:t>議題</a:t>
            </a:r>
            <a:r>
              <a:rPr lang="zh-CN" altLang="en-US" b="1" dirty="0">
                <a:solidFill>
                  <a:schemeClr val="tx2"/>
                </a:solidFill>
                <a:latin typeface="KaiTi" pitchFamily="49" charset="-122"/>
                <a:ea typeface="KaiTi" pitchFamily="49" charset="-122"/>
                <a:cs typeface="楷体" charset="0"/>
              </a:rPr>
              <a:t>是</a:t>
            </a:r>
            <a:r>
              <a:rPr lang="zh-TW" altLang="en-US" b="1" dirty="0">
                <a:solidFill>
                  <a:schemeClr val="tx2"/>
                </a:solidFill>
                <a:latin typeface="KaiTi" pitchFamily="49" charset="-122"/>
                <a:ea typeface="KaiTi" pitchFamily="49" charset="-122"/>
                <a:cs typeface="楷体" charset="0"/>
              </a:rPr>
              <a:t>關於這</a:t>
            </a:r>
            <a:r>
              <a:rPr lang="zh-CN" altLang="en-US" b="1" dirty="0">
                <a:solidFill>
                  <a:schemeClr val="tx2"/>
                </a:solidFill>
                <a:latin typeface="KaiTi" pitchFamily="49" charset="-122"/>
                <a:ea typeface="KaiTi" pitchFamily="49" charset="-122"/>
                <a:cs typeface="楷体" charset="0"/>
              </a:rPr>
              <a:t>些</a:t>
            </a:r>
            <a:r>
              <a:rPr lang="zh-TW" altLang="en-US" b="1" dirty="0">
                <a:solidFill>
                  <a:schemeClr val="tx2"/>
                </a:solidFill>
                <a:latin typeface="KaiTi" pitchFamily="49" charset="-122"/>
                <a:ea typeface="KaiTi" pitchFamily="49" charset="-122"/>
                <a:cs typeface="楷体" charset="0"/>
              </a:rPr>
              <a:t>猶太 </a:t>
            </a:r>
            <a:endParaRPr lang="en-US" altLang="zh-TW" b="1" dirty="0">
              <a:solidFill>
                <a:schemeClr val="tx2"/>
              </a:solidFill>
              <a:latin typeface="KaiTi" pitchFamily="49" charset="-122"/>
              <a:ea typeface="KaiTi" pitchFamily="49" charset="-122"/>
              <a:cs typeface="楷体" charset="0"/>
            </a:endParaRPr>
          </a:p>
          <a:p>
            <a:pPr eaLnBrk="1" hangingPunct="1"/>
            <a:r>
              <a:rPr lang="zh-TW" altLang="en-US" b="1" dirty="0">
                <a:solidFill>
                  <a:schemeClr val="tx2"/>
                </a:solidFill>
                <a:latin typeface="KaiTi" pitchFamily="49" charset="-122"/>
                <a:ea typeface="KaiTi" pitchFamily="49" charset="-122"/>
                <a:cs typeface="楷体" charset="0"/>
              </a:rPr>
              <a:t> </a:t>
            </a:r>
            <a:r>
              <a:rPr lang="zh-CN" altLang="en-US" b="1" dirty="0">
                <a:solidFill>
                  <a:schemeClr val="tx2"/>
                </a:solidFill>
                <a:latin typeface="KaiTi" pitchFamily="49" charset="-122"/>
                <a:ea typeface="KaiTi" pitchFamily="49" charset="-122"/>
                <a:cs typeface="楷体" charset="0"/>
              </a:rPr>
              <a:t>人</a:t>
            </a:r>
            <a:r>
              <a:rPr lang="zh-TW" altLang="en-US" b="1" dirty="0">
                <a:solidFill>
                  <a:schemeClr val="tx2"/>
                </a:solidFill>
                <a:latin typeface="KaiTi" pitchFamily="49" charset="-122"/>
                <a:ea typeface="KaiTi" pitchFamily="49" charset="-122"/>
                <a:cs typeface="楷体" charset="0"/>
              </a:rPr>
              <a:t>究竟</a:t>
            </a:r>
            <a:r>
              <a:rPr lang="zh-CN" altLang="en-US" b="1" dirty="0">
                <a:solidFill>
                  <a:schemeClr val="tx2"/>
                </a:solidFill>
                <a:latin typeface="KaiTi" pitchFamily="49" charset="-122"/>
                <a:ea typeface="KaiTi" pitchFamily="49" charset="-122"/>
                <a:cs typeface="楷体" charset="0"/>
              </a:rPr>
              <a:t>是信徒</a:t>
            </a:r>
            <a:r>
              <a:rPr lang="zh-TW" altLang="en-US" b="1" dirty="0">
                <a:solidFill>
                  <a:schemeClr val="tx2"/>
                </a:solidFill>
                <a:latin typeface="KaiTi" pitchFamily="49" charset="-122"/>
                <a:ea typeface="KaiTi" pitchFamily="49" charset="-122"/>
                <a:cs typeface="楷体" charset="0"/>
              </a:rPr>
              <a:t>還是</a:t>
            </a:r>
            <a:r>
              <a:rPr lang="zh-CN" altLang="en-US" b="1" dirty="0">
                <a:solidFill>
                  <a:schemeClr val="tx2"/>
                </a:solidFill>
                <a:latin typeface="KaiTi" pitchFamily="49" charset="-122"/>
                <a:ea typeface="KaiTi" pitchFamily="49" charset="-122"/>
                <a:cs typeface="楷体" charset="0"/>
              </a:rPr>
              <a:t>非信徒</a:t>
            </a:r>
            <a:r>
              <a:rPr lang="en-US" altLang="zh-CN" b="1" dirty="0">
                <a:solidFill>
                  <a:schemeClr val="tx2"/>
                </a:solidFill>
                <a:latin typeface="KaiTi" pitchFamily="49" charset="-122"/>
                <a:ea typeface="KaiTi" pitchFamily="49" charset="-122"/>
                <a:cs typeface="楷体" charset="0"/>
              </a:rPr>
              <a:t>. </a:t>
            </a:r>
            <a:r>
              <a:rPr lang="zh-CN" altLang="en-US" b="1" dirty="0">
                <a:solidFill>
                  <a:schemeClr val="tx2"/>
                </a:solidFill>
                <a:latin typeface="KaiTi" pitchFamily="49" charset="-122"/>
                <a:ea typeface="KaiTi" pitchFamily="49" charset="-122"/>
                <a:cs typeface="楷体" charset="0"/>
              </a:rPr>
              <a:t>不</a:t>
            </a:r>
            <a:r>
              <a:rPr lang="zh-TW" altLang="en-US" b="1" dirty="0">
                <a:solidFill>
                  <a:schemeClr val="tx2"/>
                </a:solidFill>
                <a:latin typeface="KaiTi" pitchFamily="49" charset="-122"/>
                <a:ea typeface="KaiTi" pitchFamily="49" charset="-122"/>
                <a:cs typeface="楷体" charset="0"/>
              </a:rPr>
              <a:t>過似</a:t>
            </a:r>
            <a:endParaRPr lang="en-US" altLang="zh-TW" b="1" dirty="0">
              <a:solidFill>
                <a:schemeClr val="tx2"/>
              </a:solidFill>
              <a:latin typeface="KaiTi" pitchFamily="49" charset="-122"/>
              <a:ea typeface="KaiTi" pitchFamily="49" charset="-122"/>
              <a:cs typeface="楷体" charset="0"/>
            </a:endParaRPr>
          </a:p>
          <a:p>
            <a:pPr eaLnBrk="1" hangingPunct="1"/>
            <a:r>
              <a:rPr lang="zh-TW" altLang="en-US" b="1" dirty="0">
                <a:solidFill>
                  <a:schemeClr val="tx2"/>
                </a:solidFill>
                <a:latin typeface="KaiTi" pitchFamily="49" charset="-122"/>
                <a:ea typeface="KaiTi" pitchFamily="49" charset="-122"/>
                <a:cs typeface="楷体" charset="0"/>
              </a:rPr>
              <a:t> 乎仍未有証據証實這個議題</a:t>
            </a:r>
            <a:r>
              <a:rPr lang="en-US" altLang="zh-TW" b="1" dirty="0">
                <a:solidFill>
                  <a:schemeClr val="tx2"/>
                </a:solidFill>
                <a:latin typeface="KaiTi" pitchFamily="49" charset="-122"/>
                <a:ea typeface="KaiTi" pitchFamily="49" charset="-122"/>
                <a:cs typeface="楷体" charset="0"/>
              </a:rPr>
              <a:t>.</a:t>
            </a:r>
            <a:endParaRPr lang="en-US" altLang="zh-CN" dirty="0">
              <a:solidFill>
                <a:schemeClr val="tx2"/>
              </a:solidFill>
              <a:latin typeface="KaiTi" pitchFamily="49" charset="-122"/>
              <a:ea typeface="KaiTi" pitchFamily="49" charset="-122"/>
              <a:cs typeface="SimSun" charset="0"/>
            </a:endParaRPr>
          </a:p>
        </p:txBody>
      </p:sp>
      <p:pic>
        <p:nvPicPr>
          <p:cNvPr id="48133" name="Picture 5" descr="mp0003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4038600"/>
            <a:ext cx="3962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5" name="Rectangle 6"/>
          <p:cNvSpPr>
            <a:spLocks noGrp="1" noChangeArrowheads="1"/>
          </p:cNvSpPr>
          <p:nvPr>
            <p:ph type="title" idx="4294967295"/>
          </p:nvPr>
        </p:nvSpPr>
        <p:spPr>
          <a:xfrm>
            <a:off x="2339752" y="188913"/>
            <a:ext cx="4360862" cy="641350"/>
          </a:xfrm>
          <a:solidFill>
            <a:srgbClr val="CC0000"/>
          </a:solidFill>
        </p:spPr>
        <p:txBody>
          <a:bodyPr>
            <a:spAutoFit/>
          </a:bodyPr>
          <a:lstStyle/>
          <a:p>
            <a:pPr eaLnBrk="1" hangingPunct="1"/>
            <a:r>
              <a:rPr lang="zh-TW" altLang="en-US" sz="3600" b="1" dirty="0">
                <a:solidFill>
                  <a:schemeClr val="bg1"/>
                </a:solidFill>
                <a:latin typeface="KaiTi" pitchFamily="49" charset="-122"/>
                <a:ea typeface="KaiTi" pitchFamily="49" charset="-122"/>
                <a:cs typeface="SimSun" charset="0"/>
              </a:rPr>
              <a:t>起</a:t>
            </a:r>
            <a:r>
              <a:rPr lang="zh-CN" altLang="en-US" sz="3600" b="1" dirty="0">
                <a:solidFill>
                  <a:schemeClr val="bg1"/>
                </a:solidFill>
                <a:latin typeface="KaiTi" pitchFamily="49" charset="-122"/>
                <a:ea typeface="KaiTi" pitchFamily="49" charset="-122"/>
                <a:cs typeface="SimSun" charset="0"/>
              </a:rPr>
              <a:t>源</a:t>
            </a:r>
            <a:r>
              <a:rPr lang="en-US" altLang="zh-CN" sz="3600" b="1" dirty="0">
                <a:solidFill>
                  <a:schemeClr val="bg1"/>
                </a:solidFill>
                <a:latin typeface="KaiTi" pitchFamily="49" charset="-122"/>
                <a:ea typeface="KaiTi" pitchFamily="49" charset="-122"/>
                <a:cs typeface="SimSun" charset="0"/>
              </a:rPr>
              <a:t>/接</a:t>
            </a:r>
            <a:r>
              <a:rPr lang="zh-TW" altLang="en-US" sz="3600" b="1" dirty="0">
                <a:solidFill>
                  <a:schemeClr val="bg1"/>
                </a:solidFill>
                <a:latin typeface="KaiTi" pitchFamily="49" charset="-122"/>
                <a:ea typeface="KaiTi" pitchFamily="49" charset="-122"/>
                <a:cs typeface="SimSun" charset="0"/>
              </a:rPr>
              <a:t>收</a:t>
            </a:r>
            <a:r>
              <a:rPr lang="zh-CN" altLang="en-US" sz="3600" b="1" dirty="0">
                <a:solidFill>
                  <a:schemeClr val="bg1"/>
                </a:solidFill>
                <a:latin typeface="KaiTi" pitchFamily="49" charset="-122"/>
                <a:ea typeface="KaiTi" pitchFamily="49" charset="-122"/>
                <a:cs typeface="SimSun" charset="0"/>
              </a:rPr>
              <a:t>者</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box(in)">
                                      <p:cBhvr>
                                        <p:cTn id="7" dur="500"/>
                                        <p:tgtEl>
                                          <p:spTgt spid="48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8132">
                                            <p:bg/>
                                          </p:spTgt>
                                        </p:tgtEl>
                                        <p:attrNameLst>
                                          <p:attrName>style.visibility</p:attrName>
                                        </p:attrNameLst>
                                      </p:cBhvr>
                                      <p:to>
                                        <p:strVal val="visible"/>
                                      </p:to>
                                    </p:set>
                                    <p:anim calcmode="lin" valueType="num">
                                      <p:cBhvr>
                                        <p:cTn id="12" dur="500" fill="hold"/>
                                        <p:tgtEl>
                                          <p:spTgt spid="48132">
                                            <p:bg/>
                                          </p:spTgt>
                                        </p:tgtEl>
                                        <p:attrNameLst>
                                          <p:attrName>ppt_w</p:attrName>
                                        </p:attrNameLst>
                                      </p:cBhvr>
                                      <p:tavLst>
                                        <p:tav tm="0">
                                          <p:val>
                                            <p:fltVal val="0"/>
                                          </p:val>
                                        </p:tav>
                                        <p:tav tm="100000">
                                          <p:val>
                                            <p:strVal val="#ppt_w"/>
                                          </p:val>
                                        </p:tav>
                                      </p:tavLst>
                                    </p:anim>
                                    <p:anim calcmode="lin" valueType="num">
                                      <p:cBhvr>
                                        <p:cTn id="13" dur="500" fill="hold"/>
                                        <p:tgtEl>
                                          <p:spTgt spid="48132">
                                            <p:bg/>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48132">
                                            <p:txEl>
                                              <p:pRg st="1" end="1"/>
                                            </p:txEl>
                                          </p:spTgt>
                                        </p:tgtEl>
                                        <p:attrNameLst>
                                          <p:attrName>style.visibility</p:attrName>
                                        </p:attrNameLst>
                                      </p:cBhvr>
                                      <p:to>
                                        <p:strVal val="visible"/>
                                      </p:to>
                                    </p:set>
                                    <p:anim calcmode="lin" valueType="num">
                                      <p:cBhvr>
                                        <p:cTn id="18" dur="500" fill="hold"/>
                                        <p:tgtEl>
                                          <p:spTgt spid="4813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813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48132">
                                            <p:txEl>
                                              <p:pRg st="2" end="2"/>
                                            </p:txEl>
                                          </p:spTgt>
                                        </p:tgtEl>
                                        <p:attrNameLst>
                                          <p:attrName>style.visibility</p:attrName>
                                        </p:attrNameLst>
                                      </p:cBhvr>
                                      <p:to>
                                        <p:strVal val="visible"/>
                                      </p:to>
                                    </p:set>
                                    <p:anim calcmode="lin" valueType="num">
                                      <p:cBhvr>
                                        <p:cTn id="24" dur="500" fill="hold"/>
                                        <p:tgtEl>
                                          <p:spTgt spid="48132">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813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48132">
                                            <p:txEl>
                                              <p:pRg st="3" end="3"/>
                                            </p:txEl>
                                          </p:spTgt>
                                        </p:tgtEl>
                                        <p:attrNameLst>
                                          <p:attrName>style.visibility</p:attrName>
                                        </p:attrNameLst>
                                      </p:cBhvr>
                                      <p:to>
                                        <p:strVal val="visible"/>
                                      </p:to>
                                    </p:set>
                                    <p:anim calcmode="lin" valueType="num">
                                      <p:cBhvr>
                                        <p:cTn id="30" dur="500" fill="hold"/>
                                        <p:tgtEl>
                                          <p:spTgt spid="48132">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813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48132">
                                            <p:txEl>
                                              <p:pRg st="4" end="4"/>
                                            </p:txEl>
                                          </p:spTgt>
                                        </p:tgtEl>
                                        <p:attrNameLst>
                                          <p:attrName>style.visibility</p:attrName>
                                        </p:attrNameLst>
                                      </p:cBhvr>
                                      <p:to>
                                        <p:strVal val="visible"/>
                                      </p:to>
                                    </p:set>
                                    <p:anim calcmode="lin" valueType="num">
                                      <p:cBhvr>
                                        <p:cTn id="36" dur="500" fill="hold"/>
                                        <p:tgtEl>
                                          <p:spTgt spid="48132">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4813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48132">
                                            <p:txEl>
                                              <p:pRg st="6" end="6"/>
                                            </p:txEl>
                                          </p:spTgt>
                                        </p:tgtEl>
                                        <p:attrNameLst>
                                          <p:attrName>style.visibility</p:attrName>
                                        </p:attrNameLst>
                                      </p:cBhvr>
                                      <p:to>
                                        <p:strVal val="visible"/>
                                      </p:to>
                                    </p:set>
                                    <p:anim calcmode="lin" valueType="num">
                                      <p:cBhvr>
                                        <p:cTn id="42" dur="500" fill="hold"/>
                                        <p:tgtEl>
                                          <p:spTgt spid="48132">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4813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48132">
                                            <p:txEl>
                                              <p:pRg st="7" end="7"/>
                                            </p:txEl>
                                          </p:spTgt>
                                        </p:tgtEl>
                                        <p:attrNameLst>
                                          <p:attrName>style.visibility</p:attrName>
                                        </p:attrNameLst>
                                      </p:cBhvr>
                                      <p:to>
                                        <p:strVal val="visible"/>
                                      </p:to>
                                    </p:set>
                                    <p:anim calcmode="lin" valueType="num">
                                      <p:cBhvr>
                                        <p:cTn id="48" dur="500" fill="hold"/>
                                        <p:tgtEl>
                                          <p:spTgt spid="48132">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4813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48132">
                                            <p:txEl>
                                              <p:pRg st="8" end="8"/>
                                            </p:txEl>
                                          </p:spTgt>
                                        </p:tgtEl>
                                        <p:attrNameLst>
                                          <p:attrName>style.visibility</p:attrName>
                                        </p:attrNameLst>
                                      </p:cBhvr>
                                      <p:to>
                                        <p:strVal val="visible"/>
                                      </p:to>
                                    </p:set>
                                    <p:anim calcmode="lin" valueType="num">
                                      <p:cBhvr>
                                        <p:cTn id="54" dur="500" fill="hold"/>
                                        <p:tgtEl>
                                          <p:spTgt spid="48132">
                                            <p:txEl>
                                              <p:pRg st="8" end="8"/>
                                            </p:txEl>
                                          </p:spTgt>
                                        </p:tgtEl>
                                        <p:attrNameLst>
                                          <p:attrName>ppt_w</p:attrName>
                                        </p:attrNameLst>
                                      </p:cBhvr>
                                      <p:tavLst>
                                        <p:tav tm="0">
                                          <p:val>
                                            <p:fltVal val="0"/>
                                          </p:val>
                                        </p:tav>
                                        <p:tav tm="100000">
                                          <p:val>
                                            <p:strVal val="#ppt_w"/>
                                          </p:val>
                                        </p:tav>
                                      </p:tavLst>
                                    </p:anim>
                                    <p:anim calcmode="lin" valueType="num">
                                      <p:cBhvr>
                                        <p:cTn id="55" dur="500" fill="hold"/>
                                        <p:tgtEl>
                                          <p:spTgt spid="48132">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8133"/>
                                        </p:tgtEl>
                                        <p:attrNameLst>
                                          <p:attrName>style.visibility</p:attrName>
                                        </p:attrNameLst>
                                      </p:cBhvr>
                                      <p:to>
                                        <p:strVal val="visible"/>
                                      </p:to>
                                    </p:set>
                                    <p:anim calcmode="lin" valueType="num">
                                      <p:cBhvr additive="base">
                                        <p:cTn id="60" dur="500" fill="hold"/>
                                        <p:tgtEl>
                                          <p:spTgt spid="48133"/>
                                        </p:tgtEl>
                                        <p:attrNameLst>
                                          <p:attrName>ppt_x</p:attrName>
                                        </p:attrNameLst>
                                      </p:cBhvr>
                                      <p:tavLst>
                                        <p:tav tm="0">
                                          <p:val>
                                            <p:strVal val="0-#ppt_w/2"/>
                                          </p:val>
                                        </p:tav>
                                        <p:tav tm="100000">
                                          <p:val>
                                            <p:strVal val="#ppt_x"/>
                                          </p:val>
                                        </p:tav>
                                      </p:tavLst>
                                    </p:anim>
                                    <p:anim calcmode="lin" valueType="num">
                                      <p:cBhvr additive="base">
                                        <p:cTn id="61" dur="500" fill="hold"/>
                                        <p:tgtEl>
                                          <p:spTgt spid="48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autoUpdateAnimBg="0"/>
      <p:bldP spid="48132" grpId="0" build="p"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8534400" y="1936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69</a:t>
            </a:r>
            <a:endParaRPr lang="en-US" altLang="zh-CN">
              <a:solidFill>
                <a:schemeClr val="bg1"/>
              </a:solidFill>
              <a:latin typeface="Times New Roman" charset="0"/>
              <a:ea typeface="SimSun" charset="0"/>
              <a:cs typeface="SimSun" charset="0"/>
            </a:endParaRPr>
          </a:p>
        </p:txBody>
      </p:sp>
      <p:sp>
        <p:nvSpPr>
          <p:cNvPr id="50179" name="Text Box 3"/>
          <p:cNvSpPr txBox="1">
            <a:spLocks noChangeArrowheads="1"/>
          </p:cNvSpPr>
          <p:nvPr/>
        </p:nvSpPr>
        <p:spPr bwMode="auto">
          <a:xfrm>
            <a:off x="2057400" y="1700808"/>
            <a:ext cx="7086600" cy="4585871"/>
          </a:xfrm>
          <a:prstGeom prst="rect">
            <a:avLst/>
          </a:prstGeom>
          <a:solidFill>
            <a:srgbClr val="CC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None/>
            </a:pPr>
            <a:endParaRPr lang="en-US" altLang="zh-CN" sz="2800" b="1" dirty="0">
              <a:solidFill>
                <a:schemeClr val="tx2"/>
              </a:solidFill>
              <a:latin typeface="Times" charset="0"/>
              <a:ea typeface="SimSun" charset="0"/>
              <a:cs typeface="SimSun" charset="0"/>
            </a:endParaRPr>
          </a:p>
          <a:p>
            <a:pPr eaLnBrk="1" hangingPunct="1">
              <a:buFont typeface="Wingdings" charset="0"/>
              <a:buChar char="§"/>
            </a:pPr>
            <a:r>
              <a:rPr lang="zh-TW" altLang="en-US" b="1" dirty="0">
                <a:solidFill>
                  <a:schemeClr val="tx2"/>
                </a:solidFill>
                <a:latin typeface="楷体" charset="0"/>
                <a:ea typeface="楷体" charset="0"/>
                <a:cs typeface="楷体" charset="0"/>
              </a:rPr>
              <a:t>為何馬太要寫此福音書</a:t>
            </a:r>
            <a:r>
              <a:rPr lang="en-US" altLang="zh-CN" b="1" dirty="0">
                <a:solidFill>
                  <a:schemeClr val="tx2"/>
                </a:solidFill>
                <a:latin typeface="楷体" charset="0"/>
                <a:ea typeface="楷体" charset="0"/>
                <a:cs typeface="楷体" charset="0"/>
              </a:rPr>
              <a:t>?</a:t>
            </a:r>
            <a:r>
              <a:rPr lang="zh-TW" altLang="en-US" b="1" dirty="0">
                <a:solidFill>
                  <a:schemeClr val="tx2"/>
                </a:solidFill>
                <a:latin typeface="楷体" charset="0"/>
                <a:ea typeface="楷体" charset="0"/>
                <a:cs typeface="楷体" charset="0"/>
              </a:rPr>
              <a:t> 馬太廣泛引用了舊約</a:t>
            </a:r>
            <a:r>
              <a:rPr lang="en-US" altLang="zh-TW" b="1" dirty="0">
                <a:solidFill>
                  <a:schemeClr val="tx2"/>
                </a:solidFill>
                <a:latin typeface="楷体" charset="0"/>
                <a:ea typeface="楷体" charset="0"/>
                <a:cs typeface="楷体" charset="0"/>
              </a:rPr>
              <a:t>,</a:t>
            </a:r>
            <a:r>
              <a:rPr lang="zh-TW" altLang="en-US" b="1" dirty="0">
                <a:solidFill>
                  <a:schemeClr val="tx2"/>
                </a:solidFill>
                <a:latin typeface="楷体" charset="0"/>
                <a:ea typeface="楷体" charset="0"/>
                <a:cs typeface="楷体" charset="0"/>
              </a:rPr>
              <a:t> 以証明</a:t>
            </a:r>
            <a:r>
              <a:rPr lang="zh-CN" altLang="en-US" b="1" dirty="0">
                <a:solidFill>
                  <a:schemeClr val="tx2"/>
                </a:solidFill>
                <a:latin typeface="楷体" charset="0"/>
                <a:ea typeface="楷体" charset="0"/>
                <a:cs typeface="楷体" charset="0"/>
              </a:rPr>
              <a:t>太</a:t>
            </a:r>
            <a:r>
              <a:rPr lang="zh-TW" altLang="en-US" b="1" dirty="0">
                <a:solidFill>
                  <a:schemeClr val="tx2"/>
                </a:solidFill>
                <a:latin typeface="楷体" charset="0"/>
                <a:ea typeface="楷体" charset="0"/>
                <a:cs typeface="楷体" charset="0"/>
              </a:rPr>
              <a:t>耶穌基督是彌賽亞</a:t>
            </a:r>
            <a:r>
              <a:rPr lang="en-US" altLang="zh-TW" b="1" dirty="0">
                <a:solidFill>
                  <a:schemeClr val="tx2"/>
                </a:solidFill>
                <a:latin typeface="楷体" charset="0"/>
                <a:ea typeface="楷体" charset="0"/>
                <a:cs typeface="楷体" charset="0"/>
              </a:rPr>
              <a:t>.</a:t>
            </a:r>
            <a:endParaRPr lang="en-US" altLang="zh-CN" b="1" dirty="0">
              <a:solidFill>
                <a:schemeClr val="tx2"/>
              </a:solidFill>
              <a:latin typeface="楷体" charset="0"/>
              <a:ea typeface="楷体" charset="0"/>
              <a:cs typeface="楷体" charset="0"/>
            </a:endParaRPr>
          </a:p>
          <a:p>
            <a:pPr eaLnBrk="1" hangingPunct="1">
              <a:buFont typeface="Wingdings" charset="0"/>
              <a:buChar char="§"/>
            </a:pPr>
            <a:endParaRPr lang="en-US" altLang="zh-CN" b="1" dirty="0">
              <a:solidFill>
                <a:schemeClr val="tx2"/>
              </a:solidFill>
              <a:latin typeface="楷体" charset="0"/>
              <a:ea typeface="楷体" charset="0"/>
              <a:cs typeface="楷体" charset="0"/>
            </a:endParaRPr>
          </a:p>
          <a:p>
            <a:pPr eaLnBrk="1" hangingPunct="1">
              <a:buFont typeface="Wingdings" charset="0"/>
              <a:buChar char="§"/>
            </a:pPr>
            <a:r>
              <a:rPr lang="zh-TW" altLang="en-US" b="1" dirty="0">
                <a:solidFill>
                  <a:schemeClr val="tx2"/>
                </a:solidFill>
                <a:latin typeface="楷体" charset="0"/>
                <a:ea typeface="楷体" charset="0"/>
                <a:cs typeface="楷体" charset="0"/>
              </a:rPr>
              <a:t>除了作為護教的目的是</a:t>
            </a:r>
            <a:r>
              <a:rPr lang="zh-CN" altLang="en-US" b="1" dirty="0">
                <a:solidFill>
                  <a:schemeClr val="tx2"/>
                </a:solidFill>
                <a:latin typeface="楷体" charset="0"/>
                <a:ea typeface="楷体" charset="0"/>
                <a:cs typeface="楷体" charset="0"/>
              </a:rPr>
              <a:t>要</a:t>
            </a:r>
            <a:r>
              <a:rPr lang="zh-TW" altLang="en-US" b="1" dirty="0">
                <a:solidFill>
                  <a:schemeClr val="tx2"/>
                </a:solidFill>
                <a:latin typeface="楷体" charset="0"/>
                <a:ea typeface="楷体" charset="0"/>
                <a:cs typeface="楷体" charset="0"/>
              </a:rPr>
              <a:t>証</a:t>
            </a:r>
            <a:r>
              <a:rPr lang="zh-CN" altLang="en-US" b="1" dirty="0">
                <a:solidFill>
                  <a:schemeClr val="tx2"/>
                </a:solidFill>
                <a:latin typeface="楷体" charset="0"/>
                <a:ea typeface="楷体" charset="0"/>
                <a:cs typeface="楷体" charset="0"/>
              </a:rPr>
              <a:t>明</a:t>
            </a:r>
            <a:r>
              <a:rPr lang="zh-TW" altLang="en-US" b="1" dirty="0">
                <a:solidFill>
                  <a:schemeClr val="tx2"/>
                </a:solidFill>
                <a:latin typeface="楷体" charset="0"/>
                <a:ea typeface="楷体" charset="0"/>
                <a:cs typeface="楷体" charset="0"/>
              </a:rPr>
              <a:t>給</a:t>
            </a:r>
            <a:r>
              <a:rPr lang="zh-CN" altLang="en-US" b="1" dirty="0">
                <a:solidFill>
                  <a:schemeClr val="tx2"/>
                </a:solidFill>
                <a:latin typeface="楷体" charset="0"/>
                <a:ea typeface="楷体" charset="0"/>
                <a:cs typeface="楷体" charset="0"/>
              </a:rPr>
              <a:t>那些不信耶</a:t>
            </a:r>
            <a:r>
              <a:rPr lang="zh-TW" altLang="en-US" b="1" dirty="0">
                <a:solidFill>
                  <a:schemeClr val="tx2"/>
                </a:solidFill>
                <a:latin typeface="楷体" charset="0"/>
                <a:ea typeface="楷体" charset="0"/>
                <a:cs typeface="楷体" charset="0"/>
              </a:rPr>
              <a:t>穌</a:t>
            </a:r>
            <a:r>
              <a:rPr lang="zh-CN" altLang="en-US" b="1" dirty="0">
                <a:solidFill>
                  <a:schemeClr val="tx2"/>
                </a:solidFill>
                <a:latin typeface="楷体" charset="0"/>
                <a:ea typeface="楷体" charset="0"/>
                <a:cs typeface="楷体" charset="0"/>
              </a:rPr>
              <a:t>是</a:t>
            </a:r>
            <a:r>
              <a:rPr lang="zh-TW" altLang="en-US" b="1" dirty="0">
                <a:solidFill>
                  <a:schemeClr val="tx2"/>
                </a:solidFill>
                <a:latin typeface="楷体" charset="0"/>
                <a:ea typeface="楷体" charset="0"/>
                <a:cs typeface="楷体" charset="0"/>
              </a:rPr>
              <a:t>彌賽亞</a:t>
            </a:r>
            <a:r>
              <a:rPr lang="zh-CN" altLang="en-US" b="1" dirty="0">
                <a:solidFill>
                  <a:schemeClr val="tx2"/>
                </a:solidFill>
                <a:latin typeface="楷体" charset="0"/>
                <a:ea typeface="楷体" charset="0"/>
                <a:cs typeface="楷体" charset="0"/>
              </a:rPr>
              <a:t>的</a:t>
            </a:r>
            <a:r>
              <a:rPr lang="zh-TW" altLang="en-US" b="1" dirty="0">
                <a:solidFill>
                  <a:schemeClr val="tx2"/>
                </a:solidFill>
                <a:latin typeface="楷体" charset="0"/>
                <a:ea typeface="楷体" charset="0"/>
                <a:cs typeface="楷体" charset="0"/>
              </a:rPr>
              <a:t>猶</a:t>
            </a:r>
            <a:r>
              <a:rPr lang="zh-CN" altLang="en-US" b="1" dirty="0">
                <a:solidFill>
                  <a:schemeClr val="tx2"/>
                </a:solidFill>
                <a:latin typeface="楷体" charset="0"/>
                <a:ea typeface="楷体" charset="0"/>
                <a:cs typeface="楷体" charset="0"/>
              </a:rPr>
              <a:t>太人</a:t>
            </a:r>
            <a:r>
              <a:rPr lang="zh-TW" altLang="en-US" b="1" dirty="0">
                <a:solidFill>
                  <a:schemeClr val="tx2"/>
                </a:solidFill>
                <a:latin typeface="楷体" charset="0"/>
                <a:ea typeface="楷体" charset="0"/>
                <a:cs typeface="楷体" charset="0"/>
              </a:rPr>
              <a:t>外</a:t>
            </a:r>
            <a:r>
              <a:rPr lang="en-US" altLang="zh-TW" b="1" dirty="0">
                <a:solidFill>
                  <a:schemeClr val="tx2"/>
                </a:solidFill>
                <a:latin typeface="楷体" charset="0"/>
                <a:ea typeface="楷体" charset="0"/>
                <a:cs typeface="楷体" charset="0"/>
              </a:rPr>
              <a:t>,</a:t>
            </a:r>
            <a:r>
              <a:rPr lang="zh-TW" altLang="en-US" b="1" dirty="0">
                <a:solidFill>
                  <a:schemeClr val="tx2"/>
                </a:solidFill>
                <a:latin typeface="楷体" charset="0"/>
                <a:ea typeface="楷体" charset="0"/>
                <a:cs typeface="楷体" charset="0"/>
              </a:rPr>
              <a:t> </a:t>
            </a:r>
            <a:r>
              <a:rPr lang="zh-CN" altLang="en-US" b="1" dirty="0">
                <a:solidFill>
                  <a:schemeClr val="tx2"/>
                </a:solidFill>
                <a:latin typeface="楷体" charset="0"/>
                <a:ea typeface="楷体" charset="0"/>
                <a:cs typeface="楷体" charset="0"/>
              </a:rPr>
              <a:t>也同</a:t>
            </a:r>
            <a:r>
              <a:rPr lang="zh-TW" altLang="en-US" b="1" dirty="0">
                <a:solidFill>
                  <a:schemeClr val="tx2"/>
                </a:solidFill>
                <a:latin typeface="楷体" charset="0"/>
                <a:ea typeface="楷体" charset="0"/>
                <a:cs typeface="楷体" charset="0"/>
              </a:rPr>
              <a:t>時給予猶</a:t>
            </a:r>
            <a:r>
              <a:rPr lang="zh-CN" altLang="en-US" b="1" dirty="0">
                <a:solidFill>
                  <a:schemeClr val="tx2"/>
                </a:solidFill>
                <a:latin typeface="楷体" charset="0"/>
                <a:ea typeface="楷体" charset="0"/>
                <a:cs typeface="楷体" charset="0"/>
              </a:rPr>
              <a:t>太人信徒</a:t>
            </a:r>
            <a:r>
              <a:rPr lang="zh-TW" altLang="en-US" b="1" dirty="0">
                <a:solidFill>
                  <a:schemeClr val="tx2"/>
                </a:solidFill>
                <a:latin typeface="楷体" charset="0"/>
                <a:ea typeface="楷体" charset="0"/>
                <a:cs typeface="楷体" charset="0"/>
              </a:rPr>
              <a:t>的資料</a:t>
            </a:r>
            <a:r>
              <a:rPr lang="en-US" altLang="zh-CN" b="1" dirty="0">
                <a:solidFill>
                  <a:schemeClr val="tx2"/>
                </a:solidFill>
                <a:latin typeface="楷体" charset="0"/>
                <a:ea typeface="楷体" charset="0"/>
                <a:cs typeface="楷体" charset="0"/>
              </a:rPr>
              <a:t>. </a:t>
            </a:r>
          </a:p>
          <a:p>
            <a:pPr eaLnBrk="1" hangingPunct="1">
              <a:buFont typeface="Wingdings" charset="0"/>
              <a:buChar char="§"/>
            </a:pPr>
            <a:endParaRPr lang="en-US" altLang="zh-CN" b="1" dirty="0">
              <a:solidFill>
                <a:schemeClr val="tx2"/>
              </a:solidFill>
              <a:latin typeface="楷体" charset="0"/>
              <a:ea typeface="楷体" charset="0"/>
              <a:cs typeface="楷体" charset="0"/>
            </a:endParaRPr>
          </a:p>
          <a:p>
            <a:pPr eaLnBrk="1" hangingPunct="1">
              <a:buFont typeface="Wingdings" charset="0"/>
              <a:buChar char="§"/>
            </a:pPr>
            <a:r>
              <a:rPr lang="zh-TW" altLang="en-US" b="1" dirty="0">
                <a:solidFill>
                  <a:schemeClr val="tx2"/>
                </a:solidFill>
                <a:latin typeface="楷体" charset="0"/>
                <a:ea typeface="楷体" charset="0"/>
                <a:cs typeface="楷体" charset="0"/>
              </a:rPr>
              <a:t>馬</a:t>
            </a:r>
            <a:r>
              <a:rPr lang="zh-CN" altLang="en-US" b="1" dirty="0">
                <a:solidFill>
                  <a:schemeClr val="tx2"/>
                </a:solidFill>
                <a:latin typeface="楷体" charset="0"/>
                <a:ea typeface="楷体" charset="0"/>
                <a:cs typeface="楷体" charset="0"/>
              </a:rPr>
              <a:t>太福音也回答了在第一世</a:t>
            </a:r>
            <a:r>
              <a:rPr lang="zh-TW" altLang="en-US" b="1" dirty="0">
                <a:solidFill>
                  <a:schemeClr val="tx2"/>
                </a:solidFill>
                <a:latin typeface="楷体" charset="0"/>
                <a:ea typeface="楷体" charset="0"/>
                <a:cs typeface="楷体" charset="0"/>
              </a:rPr>
              <a:t>紀猶</a:t>
            </a:r>
            <a:r>
              <a:rPr lang="zh-CN" altLang="en-US" b="1" dirty="0">
                <a:solidFill>
                  <a:schemeClr val="tx2"/>
                </a:solidFill>
                <a:latin typeface="楷体" charset="0"/>
                <a:ea typeface="楷体" charset="0"/>
                <a:cs typeface="楷体" charset="0"/>
              </a:rPr>
              <a:t>太人信徒所提出在</a:t>
            </a:r>
            <a:r>
              <a:rPr lang="zh-TW" altLang="en-US" b="1" dirty="0">
                <a:solidFill>
                  <a:schemeClr val="tx2"/>
                </a:solidFill>
                <a:latin typeface="楷体" charset="0"/>
                <a:ea typeface="楷体" charset="0"/>
                <a:cs typeface="楷体" charset="0"/>
              </a:rPr>
              <a:t>當時</a:t>
            </a:r>
            <a:r>
              <a:rPr lang="zh-CN" altLang="en-US" b="1" dirty="0">
                <a:solidFill>
                  <a:schemeClr val="tx2"/>
                </a:solidFill>
                <a:latin typeface="楷体" charset="0"/>
                <a:ea typeface="楷体" charset="0"/>
                <a:cs typeface="楷体" charset="0"/>
              </a:rPr>
              <a:t>很自然</a:t>
            </a:r>
            <a:r>
              <a:rPr lang="zh-TW" altLang="en-US" b="1" dirty="0">
                <a:solidFill>
                  <a:schemeClr val="tx2"/>
                </a:solidFill>
                <a:latin typeface="楷体" charset="0"/>
                <a:ea typeface="楷体" charset="0"/>
                <a:cs typeface="楷体" charset="0"/>
              </a:rPr>
              <a:t>會有</a:t>
            </a:r>
            <a:r>
              <a:rPr lang="zh-CN" altLang="en-US" b="1" dirty="0">
                <a:solidFill>
                  <a:schemeClr val="tx2"/>
                </a:solidFill>
                <a:latin typeface="楷体" charset="0"/>
                <a:ea typeface="楷体" charset="0"/>
                <a:cs typeface="楷体" charset="0"/>
              </a:rPr>
              <a:t>的疑</a:t>
            </a:r>
            <a:r>
              <a:rPr lang="zh-TW" altLang="en-US" b="1" dirty="0">
                <a:solidFill>
                  <a:schemeClr val="tx2"/>
                </a:solidFill>
                <a:latin typeface="楷体" charset="0"/>
                <a:ea typeface="楷体" charset="0"/>
                <a:cs typeface="楷体" charset="0"/>
              </a:rPr>
              <a:t>問</a:t>
            </a:r>
            <a:r>
              <a:rPr lang="zh-CN" altLang="en-US" b="1" dirty="0">
                <a:solidFill>
                  <a:schemeClr val="tx2"/>
                </a:solidFill>
                <a:latin typeface="楷体" charset="0"/>
                <a:ea typeface="楷体" charset="0"/>
                <a:cs typeface="楷体" charset="0"/>
              </a:rPr>
              <a:t>就是</a:t>
            </a:r>
            <a:r>
              <a:rPr lang="en-US" altLang="zh-CN" b="1" dirty="0">
                <a:solidFill>
                  <a:schemeClr val="tx2"/>
                </a:solidFill>
                <a:latin typeface="楷体" charset="0"/>
                <a:ea typeface="楷体" charset="0"/>
                <a:cs typeface="楷体" charset="0"/>
              </a:rPr>
              <a:t> “</a:t>
            </a:r>
            <a:r>
              <a:rPr lang="zh-CN" altLang="en-US" b="1" dirty="0">
                <a:solidFill>
                  <a:schemeClr val="tx2"/>
                </a:solidFill>
                <a:latin typeface="楷体" charset="0"/>
                <a:ea typeface="楷体" charset="0"/>
                <a:cs typeface="楷体" charset="0"/>
              </a:rPr>
              <a:t>既然耶</a:t>
            </a:r>
            <a:r>
              <a:rPr lang="zh-TW" altLang="en-US" b="1" dirty="0">
                <a:solidFill>
                  <a:schemeClr val="tx2"/>
                </a:solidFill>
                <a:latin typeface="楷体" charset="0"/>
                <a:ea typeface="楷体" charset="0"/>
                <a:cs typeface="楷体" charset="0"/>
              </a:rPr>
              <a:t>穌</a:t>
            </a:r>
            <a:r>
              <a:rPr lang="zh-CN" altLang="en-US" b="1" dirty="0">
                <a:solidFill>
                  <a:schemeClr val="tx2"/>
                </a:solidFill>
                <a:latin typeface="楷体" charset="0"/>
                <a:ea typeface="楷体" charset="0"/>
                <a:cs typeface="楷体" charset="0"/>
              </a:rPr>
              <a:t>基督就是</a:t>
            </a:r>
            <a:r>
              <a:rPr lang="zh-TW" altLang="en-US" b="1" dirty="0">
                <a:solidFill>
                  <a:schemeClr val="tx2"/>
                </a:solidFill>
                <a:latin typeface="楷体" charset="0"/>
                <a:ea typeface="楷体" charset="0"/>
                <a:cs typeface="楷体" charset="0"/>
              </a:rPr>
              <a:t>彌賽亞</a:t>
            </a:r>
            <a:r>
              <a:rPr lang="en-US" altLang="zh-TW" b="1" dirty="0">
                <a:solidFill>
                  <a:schemeClr val="tx2"/>
                </a:solidFill>
                <a:latin typeface="楷体" charset="0"/>
                <a:ea typeface="楷体" charset="0"/>
                <a:cs typeface="楷体" charset="0"/>
              </a:rPr>
              <a:t>,</a:t>
            </a:r>
            <a:r>
              <a:rPr lang="zh-TW" altLang="en-US" b="1" dirty="0">
                <a:solidFill>
                  <a:schemeClr val="tx2"/>
                </a:solidFill>
                <a:latin typeface="楷体" charset="0"/>
                <a:ea typeface="楷体" charset="0"/>
                <a:cs typeface="楷体" charset="0"/>
              </a:rPr>
              <a:t> 如果彌賽亞</a:t>
            </a:r>
            <a:r>
              <a:rPr lang="zh-CN" altLang="en-US" b="1" dirty="0">
                <a:solidFill>
                  <a:schemeClr val="tx2"/>
                </a:solidFill>
                <a:latin typeface="楷体" charset="0"/>
                <a:ea typeface="楷体" charset="0"/>
                <a:cs typeface="楷体" charset="0"/>
              </a:rPr>
              <a:t>是要给世人带</a:t>
            </a:r>
            <a:r>
              <a:rPr lang="zh-TW" altLang="en-US" b="1" dirty="0">
                <a:solidFill>
                  <a:schemeClr val="tx2"/>
                </a:solidFill>
                <a:latin typeface="楷体" charset="0"/>
                <a:ea typeface="楷体" charset="0"/>
                <a:cs typeface="楷体" charset="0"/>
              </a:rPr>
              <a:t>來</a:t>
            </a:r>
            <a:r>
              <a:rPr lang="zh-CN" altLang="en-US" b="1" dirty="0">
                <a:solidFill>
                  <a:schemeClr val="tx2"/>
                </a:solidFill>
                <a:latin typeface="楷体" charset="0"/>
                <a:ea typeface="楷体" charset="0"/>
                <a:cs typeface="楷体" charset="0"/>
              </a:rPr>
              <a:t>新的</a:t>
            </a:r>
            <a:r>
              <a:rPr lang="zh-TW" altLang="en-US" b="1" dirty="0">
                <a:solidFill>
                  <a:schemeClr val="tx2"/>
                </a:solidFill>
                <a:latin typeface="楷体" charset="0"/>
                <a:ea typeface="楷体" charset="0"/>
                <a:cs typeface="楷体" charset="0"/>
              </a:rPr>
              <a:t>國</a:t>
            </a:r>
            <a:r>
              <a:rPr lang="zh-CN" altLang="en-US" b="1" dirty="0">
                <a:solidFill>
                  <a:schemeClr val="tx2"/>
                </a:solidFill>
                <a:latin typeface="楷体" charset="0"/>
                <a:ea typeface="楷体" charset="0"/>
                <a:cs typeface="楷体" charset="0"/>
              </a:rPr>
              <a:t>度</a:t>
            </a:r>
            <a:r>
              <a:rPr lang="en-US" altLang="zh-CN" b="1" dirty="0">
                <a:solidFill>
                  <a:schemeClr val="tx2"/>
                </a:solidFill>
                <a:latin typeface="楷体" charset="0"/>
                <a:ea typeface="楷体" charset="0"/>
                <a:cs typeface="楷体" charset="0"/>
              </a:rPr>
              <a:t>,</a:t>
            </a:r>
            <a:r>
              <a:rPr lang="zh-CN" altLang="en-US" b="1" dirty="0">
                <a:solidFill>
                  <a:schemeClr val="tx2"/>
                </a:solidFill>
                <a:latin typeface="楷体" charset="0"/>
                <a:ea typeface="楷体" charset="0"/>
                <a:cs typeface="楷体" charset="0"/>
              </a:rPr>
              <a:t>那</a:t>
            </a:r>
            <a:r>
              <a:rPr lang="zh-TW" altLang="en-US" b="1" dirty="0">
                <a:solidFill>
                  <a:schemeClr val="tx2"/>
                </a:solidFill>
                <a:latin typeface="楷体" charset="0"/>
                <a:ea typeface="楷体" charset="0"/>
                <a:cs typeface="楷体" charset="0"/>
              </a:rPr>
              <a:t>國</a:t>
            </a:r>
            <a:r>
              <a:rPr lang="zh-CN" altLang="en-US" b="1" dirty="0">
                <a:solidFill>
                  <a:schemeClr val="tx2"/>
                </a:solidFill>
                <a:latin typeface="楷体" charset="0"/>
                <a:ea typeface="楷体" charset="0"/>
                <a:cs typeface="楷体" charset="0"/>
              </a:rPr>
              <a:t>度到底在那</a:t>
            </a:r>
            <a:r>
              <a:rPr lang="zh-TW" altLang="en-US" b="1" dirty="0">
                <a:solidFill>
                  <a:schemeClr val="tx2"/>
                </a:solidFill>
                <a:latin typeface="楷体" charset="0"/>
                <a:ea typeface="楷体" charset="0"/>
                <a:cs typeface="楷体" charset="0"/>
              </a:rPr>
              <a:t>裏</a:t>
            </a:r>
            <a:r>
              <a:rPr lang="zh-CN" altLang="en-US" b="1" dirty="0">
                <a:solidFill>
                  <a:schemeClr val="tx2"/>
                </a:solidFill>
                <a:latin typeface="楷体" charset="0"/>
                <a:ea typeface="楷体" charset="0"/>
                <a:cs typeface="楷体" charset="0"/>
              </a:rPr>
              <a:t>呢</a:t>
            </a:r>
            <a:r>
              <a:rPr lang="en-US" altLang="zh-CN" b="1" dirty="0">
                <a:solidFill>
                  <a:schemeClr val="tx2"/>
                </a:solidFill>
                <a:latin typeface="楷体" charset="0"/>
                <a:ea typeface="楷体" charset="0"/>
                <a:cs typeface="楷体" charset="0"/>
              </a:rPr>
              <a:t>?</a:t>
            </a:r>
            <a:r>
              <a:rPr lang="en-US" altLang="zh-CN" b="1" dirty="0">
                <a:solidFill>
                  <a:schemeClr val="tx2"/>
                </a:solidFill>
                <a:latin typeface="Times" charset="0"/>
                <a:ea typeface="SimSun" charset="0"/>
                <a:cs typeface="SimSun" charset="0"/>
              </a:rPr>
              <a:t>” </a:t>
            </a:r>
          </a:p>
        </p:txBody>
      </p:sp>
      <p:pic>
        <p:nvPicPr>
          <p:cNvPr id="191491" name="Picture 4" descr="bd0769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85800"/>
            <a:ext cx="21209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Grp="1" noChangeArrowheads="1"/>
          </p:cNvSpPr>
          <p:nvPr>
            <p:ph type="title" idx="4294967295"/>
          </p:nvPr>
        </p:nvSpPr>
        <p:spPr>
          <a:xfrm>
            <a:off x="3972272" y="553750"/>
            <a:ext cx="3048000" cy="584775"/>
          </a:xfrm>
          <a:solidFill>
            <a:srgbClr val="CC0000"/>
          </a:solidFill>
        </p:spPr>
        <p:txBody>
          <a:bodyPr>
            <a:spAutoFit/>
          </a:bodyPr>
          <a:lstStyle/>
          <a:p>
            <a:pPr eaLnBrk="1" hangingPunct="1"/>
            <a:r>
              <a:rPr lang="zh-TW" altLang="en-US" sz="3200" b="1" dirty="0">
                <a:solidFill>
                  <a:schemeClr val="bg1"/>
                </a:solidFill>
                <a:latin typeface="KaiTi" pitchFamily="49" charset="-122"/>
                <a:ea typeface="KaiTi" pitchFamily="49" charset="-122"/>
                <a:cs typeface="SimSun" charset="0"/>
              </a:rPr>
              <a:t>場景</a:t>
            </a:r>
            <a:endParaRPr lang="zh-CN" altLang="en-US" sz="3200" b="1" dirty="0">
              <a:solidFill>
                <a:schemeClr val="bg1"/>
              </a:solidFill>
              <a:latin typeface="KaiTi" pitchFamily="49" charset="-122"/>
              <a:ea typeface="KaiTi" pitchFamily="49" charset="-122"/>
              <a:cs typeface="SimSu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bg/>
                                          </p:spTgt>
                                        </p:tgtEl>
                                        <p:attrNameLst>
                                          <p:attrName>style.visibility</p:attrName>
                                        </p:attrNameLst>
                                      </p:cBhvr>
                                      <p:to>
                                        <p:strVal val="visible"/>
                                      </p:to>
                                    </p:set>
                                    <p:anim calcmode="lin" valueType="num">
                                      <p:cBhvr>
                                        <p:cTn id="7" dur="500" fill="hold"/>
                                        <p:tgtEl>
                                          <p:spTgt spid="50179">
                                            <p:bg/>
                                          </p:spTgt>
                                        </p:tgtEl>
                                        <p:attrNameLst>
                                          <p:attrName>ppt_w</p:attrName>
                                        </p:attrNameLst>
                                      </p:cBhvr>
                                      <p:tavLst>
                                        <p:tav tm="0">
                                          <p:val>
                                            <p:fltVal val="0"/>
                                          </p:val>
                                        </p:tav>
                                        <p:tav tm="100000">
                                          <p:val>
                                            <p:strVal val="#ppt_w"/>
                                          </p:val>
                                        </p:tav>
                                      </p:tavLst>
                                    </p:anim>
                                    <p:anim calcmode="lin" valueType="num">
                                      <p:cBhvr>
                                        <p:cTn id="8" dur="500" fill="hold"/>
                                        <p:tgtEl>
                                          <p:spTgt spid="50179">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p:cTn id="13"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01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0179">
                                            <p:txEl>
                                              <p:pRg st="3" end="3"/>
                                            </p:txEl>
                                          </p:spTgt>
                                        </p:tgtEl>
                                        <p:attrNameLst>
                                          <p:attrName>style.visibility</p:attrName>
                                        </p:attrNameLst>
                                      </p:cBhvr>
                                      <p:to>
                                        <p:strVal val="visible"/>
                                      </p:to>
                                    </p:set>
                                    <p:anim calcmode="lin" valueType="num">
                                      <p:cBhvr>
                                        <p:cTn id="19" dur="500" fill="hold"/>
                                        <p:tgtEl>
                                          <p:spTgt spid="5017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017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0179">
                                            <p:txEl>
                                              <p:pRg st="5" end="5"/>
                                            </p:txEl>
                                          </p:spTgt>
                                        </p:tgtEl>
                                        <p:attrNameLst>
                                          <p:attrName>style.visibility</p:attrName>
                                        </p:attrNameLst>
                                      </p:cBhvr>
                                      <p:to>
                                        <p:strVal val="visible"/>
                                      </p:to>
                                    </p:set>
                                    <p:anim calcmode="lin" valueType="num">
                                      <p:cBhvr>
                                        <p:cTn id="25" dur="500" fill="hold"/>
                                        <p:tgtEl>
                                          <p:spTgt spid="5017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5017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93537" name="Text Box 2"/>
          <p:cNvSpPr txBox="1">
            <a:spLocks noChangeArrowheads="1"/>
          </p:cNvSpPr>
          <p:nvPr/>
        </p:nvSpPr>
        <p:spPr bwMode="auto">
          <a:xfrm>
            <a:off x="8502650" y="117475"/>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a:solidFill>
                  <a:schemeClr val="bg1"/>
                </a:solidFill>
                <a:latin typeface="Times New Roman" charset="0"/>
                <a:ea typeface="SimSun" charset="0"/>
                <a:cs typeface="SimSun" charset="0"/>
              </a:rPr>
              <a:t>69</a:t>
            </a:r>
            <a:endParaRPr lang="en-US" altLang="zh-CN">
              <a:solidFill>
                <a:schemeClr val="bg1"/>
              </a:solidFill>
              <a:latin typeface="Times New Roman" charset="0"/>
              <a:ea typeface="SimSun" charset="0"/>
              <a:cs typeface="SimSun" charset="0"/>
            </a:endParaRPr>
          </a:p>
        </p:txBody>
      </p:sp>
      <p:sp>
        <p:nvSpPr>
          <p:cNvPr id="52227" name="Text Box 3"/>
          <p:cNvSpPr txBox="1">
            <a:spLocks noChangeArrowheads="1"/>
          </p:cNvSpPr>
          <p:nvPr/>
        </p:nvSpPr>
        <p:spPr bwMode="auto">
          <a:xfrm>
            <a:off x="603250" y="968723"/>
            <a:ext cx="8007350" cy="3539430"/>
          </a:xfrm>
          <a:prstGeom prst="rect">
            <a:avLst/>
          </a:prstGeom>
          <a:solidFill>
            <a:srgbClr val="DDDD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dirty="0">
                <a:latin typeface="KaiTi" pitchFamily="49" charset="-122"/>
                <a:ea typeface="KaiTi" pitchFamily="49" charset="-122"/>
                <a:cs typeface="楷体" charset="0"/>
              </a:rPr>
              <a:t>馬</a:t>
            </a:r>
            <a:r>
              <a:rPr lang="zh-CN" altLang="en-US" sz="2800" b="1" dirty="0">
                <a:latin typeface="KaiTi" pitchFamily="49" charset="-122"/>
                <a:ea typeface="KaiTi" pitchFamily="49" charset="-122"/>
                <a:cs typeface="楷体" charset="0"/>
              </a:rPr>
              <a:t>太</a:t>
            </a:r>
            <a:r>
              <a:rPr lang="zh-TW" altLang="en-US" sz="2800" b="1" dirty="0">
                <a:latin typeface="KaiTi" pitchFamily="49" charset="-122"/>
                <a:ea typeface="KaiTi" pitchFamily="49" charset="-122"/>
                <a:cs typeface="楷体" charset="0"/>
              </a:rPr>
              <a:t>從</a:t>
            </a:r>
            <a:r>
              <a:rPr lang="zh-CN" altLang="en-US" sz="2800" b="1" dirty="0">
                <a:latin typeface="KaiTi" pitchFamily="49" charset="-122"/>
                <a:ea typeface="KaiTi" pitchFamily="49" charset="-122"/>
                <a:cs typeface="楷体" charset="0"/>
              </a:rPr>
              <a:t>三方面</a:t>
            </a:r>
            <a:r>
              <a:rPr lang="zh-TW" altLang="en-US" sz="2800" b="1" dirty="0">
                <a:latin typeface="KaiTi" pitchFamily="49" charset="-122"/>
                <a:ea typeface="KaiTi" pitchFamily="49" charset="-122"/>
                <a:cs typeface="楷体" charset="0"/>
              </a:rPr>
              <a:t>來表達</a:t>
            </a:r>
            <a:r>
              <a:rPr lang="zh-CN" altLang="en-US" sz="2800" b="1" dirty="0">
                <a:latin typeface="KaiTi" pitchFamily="49" charset="-122"/>
                <a:ea typeface="KaiTi" pitchFamily="49" charset="-122"/>
                <a:cs typeface="楷体" charset="0"/>
              </a:rPr>
              <a:t>出耶稣</a:t>
            </a:r>
            <a:br>
              <a:rPr lang="zh-CN" altLang="en-US" sz="2800" b="1" dirty="0">
                <a:latin typeface="KaiTi" pitchFamily="49" charset="-122"/>
                <a:ea typeface="KaiTi" pitchFamily="49" charset="-122"/>
                <a:cs typeface="楷体" charset="0"/>
              </a:rPr>
            </a:br>
            <a:r>
              <a:rPr lang="zh-CN" altLang="en-US" sz="2800" b="1" dirty="0">
                <a:latin typeface="KaiTi" pitchFamily="49" charset="-122"/>
                <a:ea typeface="KaiTi" pitchFamily="49" charset="-122"/>
                <a:cs typeface="楷体" charset="0"/>
              </a:rPr>
              <a:t>就是</a:t>
            </a:r>
            <a:r>
              <a:rPr lang="zh-TW" altLang="en-US" sz="2800" b="1" dirty="0">
                <a:latin typeface="KaiTi" pitchFamily="49" charset="-122"/>
                <a:ea typeface="KaiTi" pitchFamily="49" charset="-122"/>
                <a:cs typeface="楷体" charset="0"/>
              </a:rPr>
              <a:t>彌賽亞</a:t>
            </a:r>
            <a:endParaRPr lang="zh-CN" altLang="en-US" sz="2800" b="1" dirty="0">
              <a:latin typeface="KaiTi" pitchFamily="49" charset="-122"/>
              <a:ea typeface="KaiTi" pitchFamily="49" charset="-122"/>
              <a:cs typeface="楷体" charset="0"/>
            </a:endParaRPr>
          </a:p>
          <a:p>
            <a:pPr eaLnBrk="1" hangingPunct="1"/>
            <a:r>
              <a:rPr lang="zh-CN" altLang="en-US" sz="2800" b="1" dirty="0">
                <a:latin typeface="KaiTi" pitchFamily="49" charset="-122"/>
                <a:ea typeface="KaiTi" pitchFamily="49" charset="-122"/>
                <a:cs typeface="楷体" charset="0"/>
              </a:rPr>
              <a:t> </a:t>
            </a:r>
          </a:p>
          <a:p>
            <a:pPr eaLnBrk="1" hangingPunct="1">
              <a:buFontTx/>
              <a:buChar char="•"/>
            </a:pPr>
            <a:r>
              <a:rPr lang="en-US" altLang="zh-CN" sz="2800" b="1" u="sng" dirty="0">
                <a:latin typeface="KaiTi" pitchFamily="49" charset="-122"/>
                <a:ea typeface="KaiTi" pitchFamily="49" charset="-122"/>
                <a:cs typeface="楷体" charset="0"/>
              </a:rPr>
              <a:t>先</a:t>
            </a:r>
            <a:r>
              <a:rPr lang="zh-CN" altLang="en-US" sz="2800" b="1" u="sng" dirty="0">
                <a:latin typeface="KaiTi" pitchFamily="49" charset="-122"/>
                <a:ea typeface="KaiTi" pitchFamily="49" charset="-122"/>
                <a:cs typeface="楷体" charset="0"/>
              </a:rPr>
              <a:t>知</a:t>
            </a:r>
            <a:r>
              <a:rPr lang="en-US" altLang="zh-CN" sz="2800" b="1" dirty="0">
                <a:latin typeface="KaiTi" pitchFamily="49" charset="-122"/>
                <a:ea typeface="KaiTi" pitchFamily="49" charset="-122"/>
                <a:cs typeface="楷体" charset="0"/>
              </a:rPr>
              <a:t>: </a:t>
            </a:r>
            <a:r>
              <a:rPr lang="zh-TW" altLang="en-US" sz="2800" b="1" dirty="0">
                <a:latin typeface="KaiTi" pitchFamily="49" charset="-122"/>
                <a:ea typeface="KaiTi" pitchFamily="49" charset="-122"/>
                <a:cs typeface="楷体" charset="0"/>
              </a:rPr>
              <a:t>宣講</a:t>
            </a:r>
            <a:r>
              <a:rPr lang="zh-CN" altLang="en-US" sz="2800" b="1" dirty="0">
                <a:latin typeface="KaiTi" pitchFamily="49" charset="-122"/>
                <a:ea typeface="KaiTi" pitchFamily="49" charset="-122"/>
                <a:cs typeface="楷体" charset="0"/>
              </a:rPr>
              <a:t> </a:t>
            </a:r>
            <a:r>
              <a:rPr lang="en-US" altLang="zh-CN" sz="2800" b="1" dirty="0">
                <a:latin typeface="KaiTi" pitchFamily="49" charset="-122"/>
                <a:ea typeface="KaiTi" pitchFamily="49" charset="-122"/>
                <a:cs typeface="楷体" charset="0"/>
              </a:rPr>
              <a:t>( 5–7, 10, 13, 18, 23–25</a:t>
            </a:r>
            <a:r>
              <a:rPr lang="zh-TW" altLang="en-US" sz="2800" b="1" dirty="0">
                <a:latin typeface="KaiTi" pitchFamily="49" charset="-122"/>
                <a:ea typeface="KaiTi" pitchFamily="49" charset="-122"/>
                <a:cs typeface="楷体" charset="0"/>
              </a:rPr>
              <a:t>章</a:t>
            </a:r>
            <a:r>
              <a:rPr lang="en-US" altLang="zh-CN" sz="2800" b="1" dirty="0">
                <a:latin typeface="KaiTi" pitchFamily="49" charset="-122"/>
                <a:ea typeface="KaiTi" pitchFamily="49" charset="-122"/>
                <a:cs typeface="楷体" charset="0"/>
              </a:rPr>
              <a:t>)</a:t>
            </a:r>
          </a:p>
          <a:p>
            <a:pPr eaLnBrk="1" hangingPunct="1"/>
            <a:endParaRPr lang="en-US" altLang="zh-CN" sz="2800" b="1" dirty="0">
              <a:latin typeface="KaiTi" pitchFamily="49" charset="-122"/>
              <a:ea typeface="KaiTi" pitchFamily="49" charset="-122"/>
              <a:cs typeface="楷体" charset="0"/>
            </a:endParaRPr>
          </a:p>
          <a:p>
            <a:pPr eaLnBrk="1" hangingPunct="1">
              <a:buFontTx/>
              <a:buChar char="•"/>
            </a:pPr>
            <a:r>
              <a:rPr lang="en-US" altLang="zh-CN" sz="2800" b="1" u="sng" dirty="0">
                <a:latin typeface="KaiTi" pitchFamily="49" charset="-122"/>
                <a:ea typeface="KaiTi" pitchFamily="49" charset="-122"/>
                <a:cs typeface="楷体" charset="0"/>
              </a:rPr>
              <a:t>祭</a:t>
            </a:r>
            <a:r>
              <a:rPr lang="zh-CN" altLang="en-US" sz="2800" b="1" u="sng" dirty="0">
                <a:latin typeface="KaiTi" pitchFamily="49" charset="-122"/>
                <a:ea typeface="KaiTi" pitchFamily="49" charset="-122"/>
                <a:cs typeface="楷体" charset="0"/>
              </a:rPr>
              <a:t>司</a:t>
            </a:r>
            <a:r>
              <a:rPr lang="en-US" altLang="zh-CN" sz="2800" b="1" dirty="0">
                <a:latin typeface="KaiTi" pitchFamily="49" charset="-122"/>
                <a:ea typeface="KaiTi" pitchFamily="49" charset="-122"/>
                <a:cs typeface="楷体" charset="0"/>
              </a:rPr>
              <a:t>: </a:t>
            </a:r>
            <a:r>
              <a:rPr lang="zh-TW" altLang="en-US" sz="2800" b="1" dirty="0">
                <a:latin typeface="KaiTi" pitchFamily="49" charset="-122"/>
                <a:ea typeface="KaiTi" pitchFamily="49" charset="-122"/>
                <a:cs typeface="楷体" charset="0"/>
              </a:rPr>
              <a:t>贖罪祭</a:t>
            </a:r>
            <a:r>
              <a:rPr lang="en-US" altLang="zh-CN" dirty="0">
                <a:latin typeface="KaiTi" pitchFamily="49" charset="-122"/>
                <a:ea typeface="KaiTi" pitchFamily="49" charset="-122"/>
                <a:cs typeface="楷体" charset="0"/>
              </a:rPr>
              <a:t> </a:t>
            </a:r>
            <a:r>
              <a:rPr lang="en-US" altLang="zh-CN" sz="2800" b="1" dirty="0">
                <a:latin typeface="KaiTi" pitchFamily="49" charset="-122"/>
                <a:ea typeface="KaiTi" pitchFamily="49" charset="-122"/>
                <a:cs typeface="楷体" charset="0"/>
              </a:rPr>
              <a:t>(26–27</a:t>
            </a:r>
            <a:r>
              <a:rPr lang="zh-TW" altLang="en-US" sz="2800" b="1" dirty="0">
                <a:latin typeface="KaiTi" pitchFamily="49" charset="-122"/>
                <a:ea typeface="KaiTi" pitchFamily="49" charset="-122"/>
                <a:cs typeface="楷体" charset="0"/>
              </a:rPr>
              <a:t>章</a:t>
            </a:r>
            <a:r>
              <a:rPr lang="en-US" altLang="zh-CN" sz="2800" b="1" dirty="0">
                <a:latin typeface="KaiTi" pitchFamily="49" charset="-122"/>
                <a:ea typeface="KaiTi" pitchFamily="49" charset="-122"/>
                <a:cs typeface="楷体" charset="0"/>
              </a:rPr>
              <a:t>)</a:t>
            </a:r>
          </a:p>
          <a:p>
            <a:pPr eaLnBrk="1" hangingPunct="1"/>
            <a:r>
              <a:rPr lang="en-US" altLang="zh-CN" sz="2800" b="1" dirty="0">
                <a:latin typeface="KaiTi" pitchFamily="49" charset="-122"/>
                <a:ea typeface="KaiTi" pitchFamily="49" charset="-122"/>
                <a:cs typeface="楷体" charset="0"/>
              </a:rPr>
              <a:t> </a:t>
            </a:r>
          </a:p>
          <a:p>
            <a:pPr eaLnBrk="1" hangingPunct="1">
              <a:buFontTx/>
              <a:buChar char="•"/>
            </a:pPr>
            <a:r>
              <a:rPr lang="en-US" altLang="zh-CN" sz="2800" b="1" u="sng" dirty="0" err="1">
                <a:latin typeface="KaiTi" pitchFamily="49" charset="-122"/>
                <a:ea typeface="KaiTi" pitchFamily="49" charset="-122"/>
                <a:cs typeface="楷体" charset="0"/>
              </a:rPr>
              <a:t>君王</a:t>
            </a:r>
            <a:r>
              <a:rPr lang="en-US" altLang="zh-CN" sz="2800" b="1" dirty="0">
                <a:latin typeface="KaiTi" pitchFamily="49" charset="-122"/>
                <a:ea typeface="KaiTi" pitchFamily="49" charset="-122"/>
                <a:cs typeface="楷体" charset="0"/>
              </a:rPr>
              <a:t>:“大</a:t>
            </a:r>
            <a:r>
              <a:rPr lang="zh-TW" altLang="en-US" sz="2800" b="1" dirty="0">
                <a:latin typeface="KaiTi" pitchFamily="49" charset="-122"/>
                <a:ea typeface="KaiTi" pitchFamily="49" charset="-122"/>
                <a:cs typeface="楷体" charset="0"/>
              </a:rPr>
              <a:t>衛</a:t>
            </a:r>
            <a:r>
              <a:rPr lang="zh-CN" altLang="en-US" sz="2800" b="1" dirty="0">
                <a:latin typeface="KaiTi" pitchFamily="49" charset="-122"/>
                <a:ea typeface="KaiTi" pitchFamily="49" charset="-122"/>
                <a:cs typeface="楷体" charset="0"/>
              </a:rPr>
              <a:t>之子”</a:t>
            </a:r>
            <a:r>
              <a:rPr lang="en-US" altLang="zh-CN" sz="2800" b="1" dirty="0">
                <a:latin typeface="KaiTi" pitchFamily="49" charset="-122"/>
                <a:ea typeface="KaiTi" pitchFamily="49" charset="-122"/>
                <a:cs typeface="楷体" charset="0"/>
              </a:rPr>
              <a:t>(1:1; 9:27;12:23</a:t>
            </a:r>
            <a:r>
              <a:rPr lang="zh-TW" altLang="en-US" sz="2800" b="1" dirty="0">
                <a:latin typeface="KaiTi" pitchFamily="49" charset="-122"/>
                <a:ea typeface="KaiTi" pitchFamily="49" charset="-122"/>
                <a:cs typeface="楷体" charset="0"/>
              </a:rPr>
              <a:t>章</a:t>
            </a:r>
            <a:r>
              <a:rPr lang="en-US" altLang="zh-CN" sz="2800" b="1" dirty="0">
                <a:latin typeface="KaiTi" pitchFamily="49" charset="-122"/>
                <a:ea typeface="KaiTi" pitchFamily="49" charset="-122"/>
                <a:cs typeface="楷体" charset="0"/>
              </a:rPr>
              <a:t>,</a:t>
            </a:r>
            <a:r>
              <a:rPr lang="zh-TW" altLang="en-US" sz="2800" b="1" dirty="0">
                <a:latin typeface="KaiTi" pitchFamily="49" charset="-122"/>
                <a:ea typeface="KaiTi" pitchFamily="49" charset="-122"/>
                <a:cs typeface="楷体" charset="0"/>
              </a:rPr>
              <a:t>及其他</a:t>
            </a:r>
            <a:r>
              <a:rPr lang="en-US" altLang="zh-CN" sz="2800" b="1" dirty="0">
                <a:latin typeface="KaiTi" pitchFamily="49" charset="-122"/>
                <a:ea typeface="KaiTi" pitchFamily="49" charset="-122"/>
                <a:cs typeface="楷体" charset="0"/>
              </a:rPr>
              <a:t>)</a:t>
            </a:r>
          </a:p>
        </p:txBody>
      </p:sp>
      <p:sp>
        <p:nvSpPr>
          <p:cNvPr id="52228" name="Text Box 4"/>
          <p:cNvSpPr txBox="1">
            <a:spLocks noChangeArrowheads="1"/>
          </p:cNvSpPr>
          <p:nvPr/>
        </p:nvSpPr>
        <p:spPr bwMode="auto">
          <a:xfrm>
            <a:off x="490538" y="5178425"/>
            <a:ext cx="8196262" cy="61555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3400" b="1" dirty="0">
                <a:latin typeface="KaiTi" pitchFamily="49" charset="-122"/>
                <a:ea typeface="KaiTi" pitchFamily="49" charset="-122"/>
              </a:rPr>
              <a:t>支持對國度在字義上的觀點是非常廣泛的</a:t>
            </a:r>
            <a:endParaRPr lang="en-US" altLang="zh-CN" sz="3400" b="1" dirty="0">
              <a:latin typeface="KaiTi" pitchFamily="49" charset="-122"/>
              <a:ea typeface="KaiTi" pitchFamily="49" charset="-122"/>
            </a:endParaRPr>
          </a:p>
        </p:txBody>
      </p:sp>
      <p:sp>
        <p:nvSpPr>
          <p:cNvPr id="193540" name="Rectangle 5"/>
          <p:cNvSpPr>
            <a:spLocks noGrp="1" noChangeArrowheads="1"/>
          </p:cNvSpPr>
          <p:nvPr>
            <p:ph type="title" idx="4294967295"/>
          </p:nvPr>
        </p:nvSpPr>
        <p:spPr>
          <a:xfrm>
            <a:off x="2627784" y="118517"/>
            <a:ext cx="4271962" cy="769441"/>
          </a:xfrm>
          <a:solidFill>
            <a:srgbClr val="660066"/>
          </a:solidFill>
        </p:spPr>
        <p:txBody>
          <a:bodyPr>
            <a:spAutoFit/>
          </a:bodyPr>
          <a:lstStyle/>
          <a:p>
            <a:pPr eaLnBrk="1" hangingPunct="1"/>
            <a:r>
              <a:rPr lang="zh-TW" altLang="en-US" b="1" dirty="0">
                <a:latin typeface="KaiTi" pitchFamily="49" charset="-122"/>
                <a:ea typeface="KaiTi" pitchFamily="49" charset="-122"/>
                <a:cs typeface="华文细黑" charset="0"/>
              </a:rPr>
              <a:t>彌賽亞</a:t>
            </a:r>
            <a:r>
              <a:rPr lang="ja-JP" altLang="en-US" b="1" dirty="0">
                <a:latin typeface="KaiTi" pitchFamily="49" charset="-122"/>
                <a:ea typeface="KaiTi" pitchFamily="49" charset="-122"/>
                <a:cs typeface="华文细黑" charset="0"/>
              </a:rPr>
              <a:t>的名</a:t>
            </a:r>
            <a:r>
              <a:rPr lang="zh-TW" altLang="en-US" b="1" dirty="0">
                <a:latin typeface="KaiTi" pitchFamily="49" charset="-122"/>
                <a:ea typeface="KaiTi" pitchFamily="49" charset="-122"/>
                <a:cs typeface="华文细黑" charset="0"/>
              </a:rPr>
              <a:t>號</a:t>
            </a:r>
            <a:endParaRPr lang="en-US" altLang="zh-CN" dirty="0">
              <a:latin typeface="KaiTi" pitchFamily="49" charset="-122"/>
              <a:ea typeface="KaiTi" pitchFamily="49" charset="-122"/>
              <a:cs typeface="SimSu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 calcmode="lin" valueType="num">
                                      <p:cBhvr additive="base">
                                        <p:cTn id="7" dur="500" fill="hold"/>
                                        <p:tgtEl>
                                          <p:spTgt spid="5222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 calcmode="lin" valueType="num">
                                      <p:cBhvr additive="base">
                                        <p:cTn id="13"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1" end="1"/>
                                            </p:txEl>
                                          </p:spTgt>
                                        </p:tgtEl>
                                        <p:attrNameLst>
                                          <p:attrName>style.visibility</p:attrName>
                                        </p:attrNameLst>
                                      </p:cBhvr>
                                      <p:to>
                                        <p:strVal val="visible"/>
                                      </p:to>
                                    </p:set>
                                    <p:anim calcmode="lin" valueType="num">
                                      <p:cBhvr additive="base">
                                        <p:cTn id="19"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2" end="2"/>
                                            </p:txEl>
                                          </p:spTgt>
                                        </p:tgtEl>
                                        <p:attrNameLst>
                                          <p:attrName>style.visibility</p:attrName>
                                        </p:attrNameLst>
                                      </p:cBhvr>
                                      <p:to>
                                        <p:strVal val="visible"/>
                                      </p:to>
                                    </p:set>
                                    <p:anim calcmode="lin" valueType="num">
                                      <p:cBhvr additive="base">
                                        <p:cTn id="25"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27">
                                            <p:txEl>
                                              <p:pRg st="6" end="6"/>
                                            </p:txEl>
                                          </p:spTgt>
                                        </p:tgtEl>
                                        <p:attrNameLst>
                                          <p:attrName>style.visibility</p:attrName>
                                        </p:attrNameLst>
                                      </p:cBhvr>
                                      <p:to>
                                        <p:strVal val="visible"/>
                                      </p:to>
                                    </p:set>
                                    <p:anim calcmode="lin" valueType="num">
                                      <p:cBhvr additive="base">
                                        <p:cTn id="43"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2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2228"/>
                                        </p:tgtEl>
                                        <p:attrNameLst>
                                          <p:attrName>style.visibility</p:attrName>
                                        </p:attrNameLst>
                                      </p:cBhvr>
                                      <p:to>
                                        <p:strVal val="visible"/>
                                      </p:to>
                                    </p:set>
                                    <p:anim calcmode="lin" valueType="num">
                                      <p:cBhvr additive="base">
                                        <p:cTn id="49" dur="500" fill="hold"/>
                                        <p:tgtEl>
                                          <p:spTgt spid="52228"/>
                                        </p:tgtEl>
                                        <p:attrNameLst>
                                          <p:attrName>ppt_x</p:attrName>
                                        </p:attrNameLst>
                                      </p:cBhvr>
                                      <p:tavLst>
                                        <p:tav tm="0">
                                          <p:val>
                                            <p:strVal val="1+#ppt_w/2"/>
                                          </p:val>
                                        </p:tav>
                                        <p:tav tm="100000">
                                          <p:val>
                                            <p:strVal val="#ppt_x"/>
                                          </p:val>
                                        </p:tav>
                                      </p:tavLst>
                                    </p:anim>
                                    <p:anim calcmode="lin" valueType="num">
                                      <p:cBhvr additive="base">
                                        <p:cTn id="50"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autoUpdateAnimBg="0"/>
      <p:bldP spid="52228"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24" name="Rectangle 4"/>
          <p:cNvSpPr>
            <a:spLocks noChangeArrowheads="1"/>
          </p:cNvSpPr>
          <p:nvPr/>
        </p:nvSpPr>
        <p:spPr bwMode="auto">
          <a:xfrm>
            <a:off x="2514600" y="685800"/>
            <a:ext cx="3890963" cy="9953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zh-TW" altLang="en-US" sz="3600" b="1" dirty="0">
                <a:solidFill>
                  <a:srgbClr val="FFFF00"/>
                </a:solidFill>
                <a:latin typeface="KaiTi" pitchFamily="49" charset="-122"/>
                <a:ea typeface="KaiTi" pitchFamily="49" charset="-122"/>
                <a:cs typeface="楷体" charset="0"/>
              </a:rPr>
              <a:t>亞</a:t>
            </a:r>
            <a:r>
              <a:rPr lang="zh-CN" altLang="en-US" sz="3600" b="1" dirty="0">
                <a:solidFill>
                  <a:srgbClr val="FFFF00"/>
                </a:solidFill>
                <a:latin typeface="KaiTi" pitchFamily="49" charset="-122"/>
                <a:ea typeface="KaiTi" pitchFamily="49" charset="-122"/>
                <a:cs typeface="楷体" charset="0"/>
              </a:rPr>
              <a:t>伯拉罕</a:t>
            </a:r>
          </a:p>
          <a:p>
            <a:pPr algn="ctr">
              <a:lnSpc>
                <a:spcPct val="80000"/>
              </a:lnSpc>
              <a:defRPr/>
            </a:pPr>
            <a:r>
              <a:rPr lang="zh-CN" altLang="en-US" sz="3600" b="1" dirty="0">
                <a:solidFill>
                  <a:srgbClr val="FFFF00"/>
                </a:solidFill>
                <a:latin typeface="KaiTi" pitchFamily="49" charset="-122"/>
                <a:ea typeface="KaiTi" pitchFamily="49" charset="-122"/>
                <a:cs typeface="楷体" charset="0"/>
              </a:rPr>
              <a:t>立约</a:t>
            </a:r>
          </a:p>
        </p:txBody>
      </p:sp>
      <p:sp>
        <p:nvSpPr>
          <p:cNvPr id="56325" name="Rectangle 5"/>
          <p:cNvSpPr>
            <a:spLocks noChangeArrowheads="1"/>
          </p:cNvSpPr>
          <p:nvPr/>
        </p:nvSpPr>
        <p:spPr bwMode="auto">
          <a:xfrm>
            <a:off x="650875" y="681038"/>
            <a:ext cx="2265363"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zh-CN" altLang="en-US" b="1" dirty="0">
                <a:solidFill>
                  <a:srgbClr val="FFFF00"/>
                </a:solidFill>
                <a:latin typeface="KaiTi" pitchFamily="49" charset="-122"/>
                <a:ea typeface="KaiTi" pitchFamily="49" charset="-122"/>
                <a:cs typeface="楷体" pitchFamily="2" charset="-122"/>
              </a:rPr>
              <a:t>神</a:t>
            </a:r>
            <a:r>
              <a:rPr lang="en-US" dirty="0">
                <a:solidFill>
                  <a:srgbClr val="FFFF00"/>
                </a:solidFill>
                <a:latin typeface="KaiTi" pitchFamily="49" charset="-122"/>
                <a:ea typeface="KaiTi" pitchFamily="49" charset="-122"/>
                <a:cs typeface="ＭＳ Ｐゴシック" charset="-128"/>
              </a:rPr>
              <a:t>呼召</a:t>
            </a:r>
          </a:p>
          <a:p>
            <a:pPr algn="r">
              <a:defRPr/>
            </a:pPr>
            <a:r>
              <a:rPr lang="zh-TW" altLang="en-US" b="1" dirty="0">
                <a:solidFill>
                  <a:srgbClr val="FFFF00"/>
                </a:solidFill>
                <a:latin typeface="KaiTi" pitchFamily="49" charset="-122"/>
                <a:ea typeface="KaiTi" pitchFamily="49" charset="-122"/>
                <a:cs typeface="楷体" pitchFamily="2" charset="-122"/>
              </a:rPr>
              <a:t>亞</a:t>
            </a:r>
            <a:r>
              <a:rPr lang="zh-CN" altLang="en-US" b="1" dirty="0">
                <a:solidFill>
                  <a:srgbClr val="FFFF00"/>
                </a:solidFill>
                <a:latin typeface="KaiTi" pitchFamily="49" charset="-122"/>
                <a:ea typeface="KaiTi" pitchFamily="49" charset="-122"/>
                <a:cs typeface="楷体" pitchFamily="2" charset="-122"/>
              </a:rPr>
              <a:t>伯拉罕</a:t>
            </a:r>
          </a:p>
          <a:p>
            <a:pPr algn="r">
              <a:defRPr/>
            </a:pPr>
            <a:r>
              <a:rPr lang="zh-CN" altLang="en-US" b="1" dirty="0">
                <a:solidFill>
                  <a:srgbClr val="FD2558"/>
                </a:solidFill>
                <a:latin typeface="楷体" pitchFamily="2" charset="-122"/>
                <a:ea typeface="楷体" pitchFamily="2" charset="-122"/>
                <a:cs typeface="楷体" pitchFamily="2" charset="-122"/>
              </a:rPr>
              <a:t>    </a:t>
            </a:r>
            <a:r>
              <a:rPr lang="zh-TW" altLang="en-US" b="1" dirty="0">
                <a:latin typeface="楷体" pitchFamily="2" charset="-122"/>
                <a:ea typeface="楷体" pitchFamily="2" charset="-122"/>
                <a:cs typeface="楷体" pitchFamily="2" charset="-122"/>
              </a:rPr>
              <a:t>創</a:t>
            </a:r>
            <a:r>
              <a:rPr lang="zh-CN" altLang="en-US" b="1" dirty="0">
                <a:latin typeface="KaiTi" pitchFamily="49" charset="-122"/>
                <a:ea typeface="KaiTi" pitchFamily="49" charset="-122"/>
                <a:cs typeface="楷体" pitchFamily="2" charset="-122"/>
              </a:rPr>
              <a:t> </a:t>
            </a:r>
            <a:r>
              <a:rPr lang="en-US" altLang="zh-CN" b="1" dirty="0">
                <a:latin typeface="KaiTi" pitchFamily="49" charset="-122"/>
                <a:ea typeface="KaiTi" pitchFamily="49" charset="-122"/>
                <a:cs typeface="楷体" pitchFamily="2" charset="-122"/>
              </a:rPr>
              <a:t>12:1-3</a:t>
            </a:r>
          </a:p>
        </p:txBody>
      </p:sp>
      <p:sp>
        <p:nvSpPr>
          <p:cNvPr id="56326" name="Rectangle 6"/>
          <p:cNvSpPr>
            <a:spLocks noChangeArrowheads="1"/>
          </p:cNvSpPr>
          <p:nvPr/>
        </p:nvSpPr>
        <p:spPr bwMode="auto">
          <a:xfrm>
            <a:off x="1219200" y="3581400"/>
            <a:ext cx="874713"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zh-CN" altLang="en-US" b="1" dirty="0">
                <a:solidFill>
                  <a:srgbClr val="00FF00"/>
                </a:solidFill>
                <a:latin typeface="楷体" charset="0"/>
                <a:ea typeface="楷体" charset="0"/>
                <a:cs typeface="楷体" charset="0"/>
              </a:rPr>
              <a:t>土地</a:t>
            </a:r>
          </a:p>
        </p:txBody>
      </p:sp>
      <p:sp>
        <p:nvSpPr>
          <p:cNvPr id="56327" name="Rectangle 7"/>
          <p:cNvSpPr>
            <a:spLocks noChangeArrowheads="1"/>
          </p:cNvSpPr>
          <p:nvPr/>
        </p:nvSpPr>
        <p:spPr bwMode="auto">
          <a:xfrm>
            <a:off x="1187450" y="1196975"/>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195591"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95592"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95593"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95594"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95595"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95596"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56334" name="Text Box 14"/>
          <p:cNvSpPr txBox="1">
            <a:spLocks noChangeArrowheads="1"/>
          </p:cNvSpPr>
          <p:nvPr/>
        </p:nvSpPr>
        <p:spPr bwMode="auto">
          <a:xfrm>
            <a:off x="6019800" y="762000"/>
            <a:ext cx="2193925" cy="104028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r">
              <a:lnSpc>
                <a:spcPct val="80000"/>
              </a:lnSpc>
              <a:defRPr/>
            </a:pPr>
            <a:r>
              <a:rPr lang="zh-CN" altLang="en-US" sz="2800" b="1" dirty="0">
                <a:solidFill>
                  <a:srgbClr val="FFFF00"/>
                </a:solidFill>
                <a:latin typeface="KaiTi" pitchFamily="49" charset="-122"/>
                <a:ea typeface="KaiTi" pitchFamily="49" charset="-122"/>
                <a:cs typeface="楷体" pitchFamily="2" charset="-122"/>
              </a:rPr>
              <a:t>立约</a:t>
            </a:r>
            <a:endParaRPr lang="en-US" altLang="zh-CN" sz="2800" b="1" dirty="0">
              <a:solidFill>
                <a:srgbClr val="FFFF00"/>
              </a:solidFill>
              <a:latin typeface="KaiTi" pitchFamily="49" charset="-122"/>
              <a:ea typeface="KaiTi" pitchFamily="49" charset="-122"/>
              <a:cs typeface="楷体" pitchFamily="2" charset="-122"/>
            </a:endParaRPr>
          </a:p>
          <a:p>
            <a:pPr algn="ctr">
              <a:lnSpc>
                <a:spcPct val="80000"/>
              </a:lnSpc>
              <a:defRPr/>
            </a:pPr>
            <a:endParaRPr lang="zh-CN" altLang="en-US" b="1" dirty="0">
              <a:solidFill>
                <a:srgbClr val="FF0000"/>
              </a:solidFill>
              <a:latin typeface="KaiTi" pitchFamily="49" charset="-122"/>
              <a:ea typeface="KaiTi" pitchFamily="49" charset="-122"/>
              <a:cs typeface="楷体" pitchFamily="2" charset="-122"/>
            </a:endParaRPr>
          </a:p>
          <a:p>
            <a:pPr algn="r">
              <a:lnSpc>
                <a:spcPct val="80000"/>
              </a:lnSpc>
              <a:defRPr/>
            </a:pPr>
            <a:r>
              <a:rPr lang="zh-TW" altLang="en-US" dirty="0">
                <a:latin typeface="KaiTi" pitchFamily="49" charset="-122"/>
                <a:ea typeface="KaiTi" pitchFamily="49" charset="-122"/>
                <a:cs typeface="ＭＳ Ｐゴシック" charset="-128"/>
              </a:rPr>
              <a:t>創</a:t>
            </a:r>
            <a:r>
              <a:rPr lang="en-US" altLang="zh-CN" b="1" dirty="0">
                <a:latin typeface="KaiTi" pitchFamily="49" charset="-122"/>
                <a:ea typeface="KaiTi" pitchFamily="49" charset="-122"/>
                <a:cs typeface="SimSun" pitchFamily="2" charset="-122"/>
              </a:rPr>
              <a:t>:15:9-18</a:t>
            </a:r>
          </a:p>
        </p:txBody>
      </p:sp>
      <p:sp>
        <p:nvSpPr>
          <p:cNvPr id="56335" name="Rectangle 15"/>
          <p:cNvSpPr>
            <a:spLocks noChangeArrowheads="1"/>
          </p:cNvSpPr>
          <p:nvPr/>
        </p:nvSpPr>
        <p:spPr bwMode="auto">
          <a:xfrm>
            <a:off x="3951288" y="3505200"/>
            <a:ext cx="849312"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b="1">
                <a:solidFill>
                  <a:srgbClr val="00FF00"/>
                </a:solidFill>
                <a:latin typeface="楷体" charset="0"/>
                <a:ea typeface="楷体" charset="0"/>
                <a:cs typeface="楷体" charset="0"/>
              </a:rPr>
              <a:t>后</a:t>
            </a:r>
            <a:r>
              <a:rPr lang="zh-CN" altLang="en-US" b="1">
                <a:solidFill>
                  <a:srgbClr val="00FF00"/>
                </a:solidFill>
                <a:latin typeface="楷体" charset="0"/>
                <a:ea typeface="楷体" charset="0"/>
                <a:cs typeface="楷体" charset="0"/>
              </a:rPr>
              <a:t>裔</a:t>
            </a:r>
          </a:p>
        </p:txBody>
      </p:sp>
      <p:sp>
        <p:nvSpPr>
          <p:cNvPr id="56336" name="Rectangle 16"/>
          <p:cNvSpPr>
            <a:spLocks noChangeArrowheads="1"/>
          </p:cNvSpPr>
          <p:nvPr/>
        </p:nvSpPr>
        <p:spPr bwMode="auto">
          <a:xfrm>
            <a:off x="6781800" y="3505200"/>
            <a:ext cx="968375"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b="1">
                <a:solidFill>
                  <a:srgbClr val="00FF00"/>
                </a:solidFill>
                <a:latin typeface="楷体" charset="0"/>
                <a:ea typeface="楷体" charset="0"/>
                <a:cs typeface="楷体" charset="0"/>
              </a:rPr>
              <a:t>祝</a:t>
            </a:r>
            <a:r>
              <a:rPr lang="zh-CN" altLang="en-US" b="1">
                <a:solidFill>
                  <a:srgbClr val="00FF00"/>
                </a:solidFill>
                <a:latin typeface="楷体" charset="0"/>
                <a:ea typeface="楷体" charset="0"/>
                <a:cs typeface="楷体" charset="0"/>
              </a:rPr>
              <a:t>福</a:t>
            </a:r>
          </a:p>
        </p:txBody>
      </p:sp>
      <p:sp>
        <p:nvSpPr>
          <p:cNvPr id="56337" name="Rectangle 17"/>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dirty="0">
                <a:latin typeface="KaiTi" pitchFamily="49" charset="-122"/>
                <a:ea typeface="KaiTi" pitchFamily="49" charset="-122"/>
                <a:cs typeface="SimSun" pitchFamily="2" charset="-122"/>
              </a:rPr>
              <a:t>創</a:t>
            </a:r>
            <a:r>
              <a:rPr lang="en-US" altLang="zh-CN" sz="2000" b="1" dirty="0">
                <a:latin typeface="KaiTi" pitchFamily="49" charset="-122"/>
                <a:ea typeface="KaiTi" pitchFamily="49" charset="-122"/>
                <a:cs typeface="SimSun" pitchFamily="2" charset="-122"/>
              </a:rPr>
              <a:t>13:15</a:t>
            </a:r>
          </a:p>
        </p:txBody>
      </p:sp>
      <p:sp>
        <p:nvSpPr>
          <p:cNvPr id="56338" name="Rectangle 18"/>
          <p:cNvSpPr>
            <a:spLocks noChangeArrowheads="1"/>
          </p:cNvSpPr>
          <p:nvPr/>
        </p:nvSpPr>
        <p:spPr bwMode="auto">
          <a:xfrm>
            <a:off x="1065213" y="3962400"/>
            <a:ext cx="13525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b="1" dirty="0">
                <a:latin typeface="KaiTi" pitchFamily="49" charset="-122"/>
                <a:ea typeface="KaiTi" pitchFamily="49" charset="-122"/>
                <a:cs typeface="SimSun" pitchFamily="2" charset="-122"/>
              </a:rPr>
              <a:t>創</a:t>
            </a:r>
            <a:r>
              <a:rPr lang="en-US" altLang="zh-CN" sz="2000" b="1" dirty="0">
                <a:latin typeface="KaiTi" pitchFamily="49" charset="-122"/>
                <a:ea typeface="KaiTi" pitchFamily="49" charset="-122"/>
                <a:cs typeface="SimSun" pitchFamily="2" charset="-122"/>
              </a:rPr>
              <a:t>12:1</a:t>
            </a:r>
          </a:p>
        </p:txBody>
      </p:sp>
      <p:sp>
        <p:nvSpPr>
          <p:cNvPr id="56339" name="Rectangle 19"/>
          <p:cNvSpPr>
            <a:spLocks noChangeArrowheads="1"/>
          </p:cNvSpPr>
          <p:nvPr/>
        </p:nvSpPr>
        <p:spPr bwMode="auto">
          <a:xfrm>
            <a:off x="3884613" y="3886200"/>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dirty="0">
                <a:latin typeface="KaiTi" pitchFamily="49" charset="-122"/>
                <a:ea typeface="KaiTi" pitchFamily="49" charset="-122"/>
                <a:cs typeface="SimSun" pitchFamily="2" charset="-122"/>
              </a:rPr>
              <a:t>創</a:t>
            </a:r>
            <a:r>
              <a:rPr lang="zh-CN" altLang="en-US" sz="2000" b="1" dirty="0">
                <a:latin typeface="Helvetica" charset="0"/>
                <a:ea typeface="SimSun" pitchFamily="2" charset="-122"/>
                <a:cs typeface="SimSun" pitchFamily="2" charset="-122"/>
              </a:rPr>
              <a:t> </a:t>
            </a:r>
            <a:r>
              <a:rPr lang="en-US" altLang="zh-CN" sz="2000" b="1" dirty="0">
                <a:latin typeface="Helvetica" charset="0"/>
                <a:ea typeface="SimSun" pitchFamily="2" charset="-122"/>
                <a:cs typeface="SimSun" pitchFamily="2" charset="-122"/>
              </a:rPr>
              <a:t>12:2</a:t>
            </a:r>
          </a:p>
        </p:txBody>
      </p:sp>
      <p:sp>
        <p:nvSpPr>
          <p:cNvPr id="56340" name="Rectangle 20"/>
          <p:cNvSpPr>
            <a:spLocks noChangeArrowheads="1"/>
          </p:cNvSpPr>
          <p:nvPr/>
        </p:nvSpPr>
        <p:spPr bwMode="auto">
          <a:xfrm>
            <a:off x="6551613" y="3886200"/>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dirty="0">
                <a:latin typeface="KaiTi" pitchFamily="49" charset="-122"/>
                <a:ea typeface="KaiTi" pitchFamily="49" charset="-122"/>
                <a:cs typeface="SimSun" pitchFamily="2" charset="-122"/>
              </a:rPr>
              <a:t> 創</a:t>
            </a:r>
            <a:r>
              <a:rPr lang="en-US" altLang="zh-CN" sz="2000" b="1" dirty="0">
                <a:latin typeface="Helvetica" charset="0"/>
                <a:ea typeface="SimSun" pitchFamily="2" charset="-122"/>
                <a:cs typeface="SimSun" pitchFamily="2" charset="-122"/>
              </a:rPr>
              <a:t> 12:3</a:t>
            </a:r>
          </a:p>
        </p:txBody>
      </p:sp>
      <p:sp>
        <p:nvSpPr>
          <p:cNvPr id="56341" name="Rectangle 21"/>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dirty="0">
                <a:latin typeface="KaiTi" pitchFamily="49" charset="-122"/>
                <a:ea typeface="KaiTi" pitchFamily="49" charset="-122"/>
                <a:cs typeface="SimSun" pitchFamily="2" charset="-122"/>
              </a:rPr>
              <a:t>創</a:t>
            </a:r>
            <a:r>
              <a:rPr lang="zh-CN" altLang="en-US" sz="2000" b="1" dirty="0">
                <a:latin typeface="KaiTi" pitchFamily="49" charset="-122"/>
                <a:ea typeface="KaiTi" pitchFamily="49" charset="-122"/>
                <a:cs typeface="SimSun" pitchFamily="2" charset="-122"/>
              </a:rPr>
              <a:t> </a:t>
            </a:r>
            <a:r>
              <a:rPr lang="en-US" altLang="zh-CN" sz="2000" b="1" dirty="0">
                <a:latin typeface="KaiTi" pitchFamily="49" charset="-122"/>
                <a:ea typeface="KaiTi" pitchFamily="49" charset="-122"/>
                <a:cs typeface="SimSun" pitchFamily="2" charset="-122"/>
              </a:rPr>
              <a:t>13:14-16</a:t>
            </a:r>
          </a:p>
        </p:txBody>
      </p:sp>
      <p:sp>
        <p:nvSpPr>
          <p:cNvPr id="56342" name="Rectangle 22"/>
          <p:cNvSpPr>
            <a:spLocks noChangeArrowheads="1"/>
          </p:cNvSpPr>
          <p:nvPr/>
        </p:nvSpPr>
        <p:spPr bwMode="auto">
          <a:xfrm>
            <a:off x="6435725" y="2860675"/>
            <a:ext cx="168910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dirty="0">
                <a:latin typeface="KaiTi" pitchFamily="49" charset="-122"/>
                <a:ea typeface="KaiTi" pitchFamily="49" charset="-122"/>
                <a:cs typeface="ＭＳ Ｐゴシック" charset="-128"/>
              </a:rPr>
              <a:t> </a:t>
            </a:r>
            <a:r>
              <a:rPr lang="zh-TW" altLang="en-US" sz="2000" b="1" dirty="0">
                <a:latin typeface="KaiTi" pitchFamily="49" charset="-122"/>
                <a:ea typeface="KaiTi" pitchFamily="49" charset="-122"/>
                <a:cs typeface="ＭＳ Ｐゴシック" charset="-128"/>
              </a:rPr>
              <a:t>創</a:t>
            </a:r>
            <a:r>
              <a:rPr lang="en-US" altLang="zh-CN" sz="2000" b="1" dirty="0">
                <a:latin typeface="KaiTi" pitchFamily="49" charset="-122"/>
                <a:ea typeface="KaiTi" pitchFamily="49" charset="-122"/>
                <a:cs typeface="SimSun" pitchFamily="2" charset="-122"/>
              </a:rPr>
              <a:t>15:9-18</a:t>
            </a:r>
          </a:p>
        </p:txBody>
      </p:sp>
      <p:sp>
        <p:nvSpPr>
          <p:cNvPr id="56343" name="Rectangle 23"/>
          <p:cNvSpPr>
            <a:spLocks noChangeArrowheads="1"/>
          </p:cNvSpPr>
          <p:nvPr/>
        </p:nvSpPr>
        <p:spPr bwMode="auto">
          <a:xfrm>
            <a:off x="228600" y="6248400"/>
            <a:ext cx="8634413" cy="5826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zh-CN" sz="3200" dirty="0">
                <a:solidFill>
                  <a:srgbClr val="FFFF00"/>
                </a:solidFill>
                <a:latin typeface="KaiTi" pitchFamily="49" charset="-122"/>
                <a:ea typeface="KaiTi" pitchFamily="49" charset="-122"/>
                <a:cs typeface="SimSun" charset="0"/>
              </a:rPr>
              <a:t>整</a:t>
            </a:r>
            <a:r>
              <a:rPr lang="zh-TW" altLang="en-US" sz="3200" dirty="0">
                <a:solidFill>
                  <a:srgbClr val="FFFF00"/>
                </a:solidFill>
                <a:latin typeface="KaiTi" pitchFamily="49" charset="-122"/>
                <a:ea typeface="KaiTi" pitchFamily="49" charset="-122"/>
                <a:cs typeface="SimSun" charset="0"/>
              </a:rPr>
              <a:t>個聖經啟</a:t>
            </a:r>
            <a:r>
              <a:rPr lang="zh-CN" altLang="en-US" sz="3200" dirty="0">
                <a:solidFill>
                  <a:srgbClr val="FFFF00"/>
                </a:solidFill>
                <a:latin typeface="KaiTi" pitchFamily="49" charset="-122"/>
                <a:ea typeface="KaiTi" pitchFamily="49" charset="-122"/>
                <a:cs typeface="SimSun" charset="0"/>
              </a:rPr>
              <a:t>示的</a:t>
            </a:r>
            <a:r>
              <a:rPr lang="en-US" sz="3200" dirty="0">
                <a:solidFill>
                  <a:srgbClr val="FFFF00"/>
                </a:solidFill>
                <a:latin typeface="KaiTi" pitchFamily="49" charset="-122"/>
                <a:ea typeface="KaiTi" pitchFamily="49" charset="-122"/>
              </a:rPr>
              <a:t>基</a:t>
            </a:r>
            <a:r>
              <a:rPr lang="zh-TW" altLang="en-US" sz="3200" dirty="0">
                <a:solidFill>
                  <a:srgbClr val="FFFF00"/>
                </a:solidFill>
                <a:latin typeface="KaiTi" pitchFamily="49" charset="-122"/>
                <a:ea typeface="KaiTi" pitchFamily="49" charset="-122"/>
              </a:rPr>
              <a:t>礎</a:t>
            </a:r>
            <a:endParaRPr lang="zh-CN" altLang="en-US" sz="3200" dirty="0">
              <a:solidFill>
                <a:srgbClr val="FFFF00"/>
              </a:solidFill>
              <a:latin typeface="KaiTi" pitchFamily="49" charset="-122"/>
              <a:ea typeface="KaiTi" pitchFamily="49" charset="-122"/>
              <a:cs typeface="SimSun" charset="0"/>
            </a:endParaRPr>
          </a:p>
        </p:txBody>
      </p:sp>
      <p:sp>
        <p:nvSpPr>
          <p:cNvPr id="56344" name="Line 2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6346" name="Rectangle 26"/>
          <p:cNvSpPr>
            <a:spLocks noChangeArrowheads="1"/>
          </p:cNvSpPr>
          <p:nvPr/>
        </p:nvSpPr>
        <p:spPr bwMode="auto">
          <a:xfrm>
            <a:off x="2649538" y="4605338"/>
            <a:ext cx="3821112" cy="58221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zh-TW" altLang="en-US" sz="3200" b="1" dirty="0">
                <a:solidFill>
                  <a:schemeClr val="accent1"/>
                </a:solidFill>
                <a:latin typeface="KaiTi" pitchFamily="49" charset="-122"/>
                <a:ea typeface="KaiTi" pitchFamily="49" charset="-122"/>
                <a:cs typeface="华文细黑" charset="0"/>
              </a:rPr>
              <a:t>擴大</a:t>
            </a:r>
            <a:r>
              <a:rPr lang="ja-JP" altLang="en-US" sz="3200" b="1" dirty="0">
                <a:solidFill>
                  <a:schemeClr val="accent1"/>
                </a:solidFill>
                <a:latin typeface="KaiTi" pitchFamily="49" charset="-122"/>
                <a:ea typeface="KaiTi" pitchFamily="49" charset="-122"/>
              </a:rPr>
              <a:t>微</a:t>
            </a:r>
            <a:r>
              <a:rPr lang="zh-TW" altLang="en-US" sz="3200" b="1" dirty="0">
                <a:solidFill>
                  <a:schemeClr val="accent1"/>
                </a:solidFill>
                <a:latin typeface="KaiTi" pitchFamily="49" charset="-122"/>
                <a:ea typeface="KaiTi" pitchFamily="49" charset="-122"/>
              </a:rPr>
              <a:t>觀</a:t>
            </a:r>
            <a:r>
              <a:rPr lang="ja-JP" altLang="en-US" sz="3200" b="1" dirty="0">
                <a:solidFill>
                  <a:schemeClr val="accent1"/>
                </a:solidFill>
                <a:latin typeface="KaiTi" pitchFamily="49" charset="-122"/>
                <a:ea typeface="KaiTi" pitchFamily="49" charset="-122"/>
              </a:rPr>
              <a:t>的盟</a:t>
            </a:r>
            <a:r>
              <a:rPr lang="ja-JP" altLang="en-US" sz="3200" b="1" dirty="0">
                <a:solidFill>
                  <a:schemeClr val="accent1"/>
                </a:solidFill>
                <a:latin typeface="KaiTi" pitchFamily="49" charset="-122"/>
                <a:ea typeface="KaiTi" pitchFamily="49" charset="-122"/>
                <a:cs typeface="华文细黑" charset="0"/>
              </a:rPr>
              <a:t>约</a:t>
            </a:r>
            <a:endParaRPr lang="en-US" altLang="zh-CN" sz="3200" b="1" dirty="0">
              <a:solidFill>
                <a:schemeClr val="accent1"/>
              </a:solidFill>
              <a:latin typeface="KaiTi" pitchFamily="49" charset="-122"/>
              <a:ea typeface="KaiTi" pitchFamily="49" charset="-122"/>
            </a:endParaRPr>
          </a:p>
        </p:txBody>
      </p:sp>
      <p:sp>
        <p:nvSpPr>
          <p:cNvPr id="56347" name="Rectangle 27"/>
          <p:cNvSpPr>
            <a:spLocks noChangeArrowheads="1"/>
          </p:cNvSpPr>
          <p:nvPr/>
        </p:nvSpPr>
        <p:spPr bwMode="auto">
          <a:xfrm>
            <a:off x="914400" y="2438400"/>
            <a:ext cx="219868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sz="2800" b="1" i="1" dirty="0">
                <a:solidFill>
                  <a:schemeClr val="folHlink"/>
                </a:solidFill>
                <a:latin typeface="Helvetica" charset="0"/>
                <a:ea typeface="SimSun" charset="0"/>
                <a:cs typeface="SimSun" charset="0"/>
              </a:rPr>
              <a:t>   </a:t>
            </a:r>
            <a:r>
              <a:rPr lang="en-US" altLang="zh-CN" b="1" dirty="0">
                <a:solidFill>
                  <a:schemeClr val="folHlink"/>
                </a:solidFill>
                <a:latin typeface="KaiTi" pitchFamily="49" charset="-122"/>
                <a:ea typeface="KaiTi" pitchFamily="49" charset="-122"/>
                <a:cs typeface="楷体" charset="0"/>
              </a:rPr>
              <a:t>永</a:t>
            </a:r>
            <a:r>
              <a:rPr lang="zh-TW" altLang="en-US" b="1" dirty="0">
                <a:solidFill>
                  <a:schemeClr val="folHlink"/>
                </a:solidFill>
                <a:latin typeface="KaiTi" pitchFamily="49" charset="-122"/>
                <a:ea typeface="KaiTi" pitchFamily="49" charset="-122"/>
                <a:cs typeface="楷体" charset="0"/>
              </a:rPr>
              <a:t>恆</a:t>
            </a:r>
            <a:endParaRPr lang="zh-CN" altLang="en-US" b="1" dirty="0">
              <a:solidFill>
                <a:srgbClr val="FFFF00"/>
              </a:solidFill>
              <a:latin typeface="KaiTi" pitchFamily="49" charset="-122"/>
              <a:ea typeface="KaiTi" pitchFamily="49" charset="-122"/>
              <a:cs typeface="楷体" charset="0"/>
            </a:endParaRPr>
          </a:p>
        </p:txBody>
      </p:sp>
      <p:sp>
        <p:nvSpPr>
          <p:cNvPr id="56348" name="Rectangle 28"/>
          <p:cNvSpPr>
            <a:spLocks noChangeArrowheads="1"/>
          </p:cNvSpPr>
          <p:nvPr/>
        </p:nvSpPr>
        <p:spPr bwMode="auto">
          <a:xfrm>
            <a:off x="3635375" y="2362200"/>
            <a:ext cx="14700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zh-TW" altLang="en-US" sz="2800" b="1" dirty="0">
                <a:latin typeface="KaiTi" pitchFamily="49" charset="-122"/>
                <a:ea typeface="KaiTi" pitchFamily="49" charset="-122"/>
              </a:rPr>
              <a:t>字義上</a:t>
            </a:r>
            <a:endParaRPr lang="en-US" altLang="zh-CN" sz="2800" b="1" dirty="0">
              <a:latin typeface="KaiTi" pitchFamily="49" charset="-122"/>
              <a:ea typeface="KaiTi" pitchFamily="49" charset="-122"/>
            </a:endParaRPr>
          </a:p>
        </p:txBody>
      </p:sp>
      <p:sp>
        <p:nvSpPr>
          <p:cNvPr id="56349" name="Rectangle 29"/>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sz="2800" b="1" i="1" dirty="0">
                <a:solidFill>
                  <a:schemeClr val="folHlink"/>
                </a:solidFill>
                <a:latin typeface="Helvetica" charset="0"/>
                <a:ea typeface="SimSun" charset="0"/>
                <a:cs typeface="SimSun" charset="0"/>
              </a:rPr>
              <a:t>         </a:t>
            </a:r>
            <a:r>
              <a:rPr lang="zh-TW" altLang="en-US" sz="2800" b="1" dirty="0">
                <a:solidFill>
                  <a:schemeClr val="folHlink"/>
                </a:solidFill>
                <a:latin typeface="KaiTi" pitchFamily="49" charset="-122"/>
                <a:ea typeface="KaiTi" pitchFamily="49" charset="-122"/>
                <a:cs typeface="SimSun" charset="0"/>
              </a:rPr>
              <a:t>無條</a:t>
            </a:r>
            <a:r>
              <a:rPr lang="zh-CN" altLang="en-US" sz="2800" b="1" dirty="0">
                <a:solidFill>
                  <a:schemeClr val="folHlink"/>
                </a:solidFill>
                <a:latin typeface="KaiTi" pitchFamily="49" charset="-122"/>
                <a:ea typeface="KaiTi" pitchFamily="49" charset="-122"/>
                <a:cs typeface="楷体" charset="0"/>
              </a:rPr>
              <a:t>件</a:t>
            </a:r>
          </a:p>
        </p:txBody>
      </p:sp>
      <p:sp>
        <p:nvSpPr>
          <p:cNvPr id="195613" name="Text Box 3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56351" name="Rectangle 3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563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18</a:t>
            </a:r>
          </a:p>
        </p:txBody>
      </p:sp>
      <p:sp>
        <p:nvSpPr>
          <p:cNvPr id="195616" name="Text Box 33"/>
          <p:cNvSpPr txBox="1">
            <a:spLocks noChangeArrowheads="1"/>
          </p:cNvSpPr>
          <p:nvPr/>
        </p:nvSpPr>
        <p:spPr bwMode="auto">
          <a:xfrm>
            <a:off x="476250" y="6629400"/>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56354" name="Rectangle 3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7.2.05B.</a:t>
            </a:r>
          </a:p>
        </p:txBody>
      </p:sp>
      <p:sp>
        <p:nvSpPr>
          <p:cNvPr id="56355" name="Rectangle 35"/>
          <p:cNvSpPr>
            <a:spLocks noChangeArrowheads="1"/>
          </p:cNvSpPr>
          <p:nvPr/>
        </p:nvSpPr>
        <p:spPr bwMode="auto">
          <a:xfrm>
            <a:off x="1173163" y="5337175"/>
            <a:ext cx="1570037" cy="4540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zh-CN" altLang="en-US" b="1">
                <a:solidFill>
                  <a:schemeClr val="folHlink"/>
                </a:solidFill>
                <a:latin typeface="楷体" charset="0"/>
                <a:ea typeface="楷体" charset="0"/>
                <a:cs typeface="楷体" charset="0"/>
              </a:rPr>
              <a:t>土地</a:t>
            </a:r>
          </a:p>
        </p:txBody>
      </p:sp>
      <p:sp>
        <p:nvSpPr>
          <p:cNvPr id="56356" name="Rectangle 36"/>
          <p:cNvSpPr>
            <a:spLocks noChangeArrowheads="1"/>
          </p:cNvSpPr>
          <p:nvPr/>
        </p:nvSpPr>
        <p:spPr bwMode="auto">
          <a:xfrm>
            <a:off x="1066800" y="5708650"/>
            <a:ext cx="1852613"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altLang="zh-CN" sz="2000" b="1" dirty="0">
                <a:latin typeface="Helvetica" charset="0"/>
                <a:ea typeface="楷体" pitchFamily="2" charset="-122"/>
                <a:cs typeface="楷体" pitchFamily="2" charset="-122"/>
              </a:rPr>
              <a:t>申</a:t>
            </a:r>
            <a:r>
              <a:rPr lang="zh-CN" altLang="en-US" sz="2000" b="1" dirty="0">
                <a:latin typeface="Helvetica" charset="0"/>
                <a:ea typeface="SimSun" pitchFamily="2" charset="-122"/>
                <a:cs typeface="SimSun" pitchFamily="2" charset="-122"/>
              </a:rPr>
              <a:t> </a:t>
            </a:r>
            <a:r>
              <a:rPr lang="en-US" altLang="zh-CN" sz="2000" b="1" dirty="0">
                <a:latin typeface="Helvetica" charset="0"/>
                <a:ea typeface="SimSun" pitchFamily="2" charset="-122"/>
                <a:cs typeface="SimSun" pitchFamily="2" charset="-122"/>
              </a:rPr>
              <a:t>30: 1-10</a:t>
            </a:r>
          </a:p>
        </p:txBody>
      </p:sp>
      <p:sp>
        <p:nvSpPr>
          <p:cNvPr id="56357" name="Rectangle 37"/>
          <p:cNvSpPr>
            <a:spLocks noChangeArrowheads="1"/>
          </p:cNvSpPr>
          <p:nvPr/>
        </p:nvSpPr>
        <p:spPr bwMode="auto">
          <a:xfrm>
            <a:off x="3805238" y="5248275"/>
            <a:ext cx="1543050" cy="459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衛支派</a:t>
            </a:r>
            <a:endParaRPr lang="zh-CN" altLang="en-US" b="1" dirty="0">
              <a:solidFill>
                <a:schemeClr val="folHlink"/>
              </a:solidFill>
              <a:latin typeface="楷体" charset="0"/>
              <a:ea typeface="楷体" charset="0"/>
              <a:cs typeface="楷体" charset="0"/>
            </a:endParaRP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altLang="zh-CN" sz="2000" b="1" dirty="0">
                <a:latin typeface="Helvetica" charset="0"/>
                <a:ea typeface="楷体" pitchFamily="2" charset="-122"/>
                <a:cs typeface="楷体" pitchFamily="2" charset="-122"/>
              </a:rPr>
              <a:t>撒</a:t>
            </a:r>
            <a:r>
              <a:rPr lang="zh-TW" altLang="en-US" sz="2000" b="1" dirty="0">
                <a:latin typeface="Helvetica" charset="0"/>
                <a:ea typeface="楷体" pitchFamily="2" charset="-122"/>
                <a:cs typeface="楷体" pitchFamily="2" charset="-122"/>
              </a:rPr>
              <a:t>下</a:t>
            </a:r>
            <a:r>
              <a:rPr lang="zh-CN" altLang="en-US" sz="2000" b="1" dirty="0">
                <a:latin typeface="Helvetica" charset="0"/>
                <a:ea typeface="SimSun" pitchFamily="2" charset="-122"/>
                <a:cs typeface="SimSun" pitchFamily="2" charset="-122"/>
              </a:rPr>
              <a:t> </a:t>
            </a:r>
            <a:r>
              <a:rPr lang="en-US" altLang="zh-CN" sz="2000" b="1" dirty="0">
                <a:latin typeface="Helvetica" charset="0"/>
                <a:ea typeface="SimSun" pitchFamily="2" charset="-122"/>
                <a:cs typeface="SimSun" pitchFamily="2" charset="-122"/>
              </a:rPr>
              <a:t>7: 4-16</a:t>
            </a:r>
          </a:p>
        </p:txBody>
      </p:sp>
      <p:grpSp>
        <p:nvGrpSpPr>
          <p:cNvPr id="195622" name="Group 39"/>
          <p:cNvGrpSpPr>
            <a:grpSpLocks/>
          </p:cNvGrpSpPr>
          <p:nvPr/>
        </p:nvGrpSpPr>
        <p:grpSpPr bwMode="auto">
          <a:xfrm>
            <a:off x="133350" y="1200150"/>
            <a:ext cx="307975" cy="4598988"/>
            <a:chOff x="84" y="756"/>
            <a:chExt cx="194" cy="2897"/>
          </a:xfrm>
        </p:grpSpPr>
        <p:sp>
          <p:nvSpPr>
            <p:cNvPr id="195624"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95625"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95626"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95627"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372" name="Rectangle 4"/>
          <p:cNvSpPr>
            <a:spLocks noChangeArrowheads="1"/>
          </p:cNvSpPr>
          <p:nvPr/>
        </p:nvSpPr>
        <p:spPr bwMode="auto">
          <a:xfrm>
            <a:off x="241300" y="3903663"/>
            <a:ext cx="8740775" cy="2244204"/>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CN" altLang="en-US" sz="3600" b="1" dirty="0">
                <a:latin typeface="Times New Roman" charset="0"/>
                <a:ea typeface="SimSun" charset="0"/>
                <a:cs typeface="SimSun" charset="0"/>
              </a:rPr>
              <a:t>                          </a:t>
            </a:r>
            <a:r>
              <a:rPr lang="zh-TW" altLang="en-US" sz="3600" b="1" dirty="0">
                <a:latin typeface="Times New Roman" charset="0"/>
                <a:ea typeface="SimSun" charset="0"/>
                <a:cs typeface="SimSun" charset="0"/>
              </a:rPr>
              <a:t>    </a:t>
            </a:r>
            <a:endParaRPr lang="en-US" altLang="zh-CN" sz="3200" b="1" dirty="0">
              <a:latin typeface="Times New Roman" charset="0"/>
              <a:ea typeface="SimSun" charset="0"/>
              <a:cs typeface="SimSun" charset="0"/>
            </a:endParaRPr>
          </a:p>
          <a:p>
            <a:pPr>
              <a:defRPr/>
            </a:pPr>
            <a:r>
              <a:rPr lang="zh-TW" altLang="en-US" sz="3200" b="1" dirty="0">
                <a:latin typeface="Times New Roman" charset="0"/>
                <a:ea typeface="SimSun" charset="0"/>
                <a:cs typeface="SimSun" charset="0"/>
              </a:rPr>
              <a:t>        </a:t>
            </a:r>
            <a:r>
              <a:rPr lang="en-US" altLang="zh-CN" sz="4000" b="1" baseline="30000" dirty="0">
                <a:latin typeface="Times New Roman" charset="0"/>
                <a:ea typeface="SimSun" charset="0"/>
                <a:cs typeface="SimSun" charset="0"/>
              </a:rPr>
              <a:t>16</a:t>
            </a:r>
            <a:r>
              <a:rPr lang="en-US" altLang="zh-CN" sz="3600" b="1" dirty="0">
                <a:latin typeface="Times New Roman" charset="0"/>
                <a:ea typeface="SimSun" charset="0"/>
                <a:cs typeface="SimSun" charset="0"/>
              </a:rPr>
              <a:t> 你</a:t>
            </a:r>
            <a:r>
              <a:rPr lang="zh-CN" altLang="en-US" sz="3600" b="1" dirty="0">
                <a:latin typeface="Times New Roman" charset="0"/>
                <a:ea typeface="SimSun" charset="0"/>
                <a:cs typeface="SimSun" charset="0"/>
              </a:rPr>
              <a:t>的家和你的</a:t>
            </a:r>
            <a:r>
              <a:rPr lang="zh-TW" altLang="en-US" sz="3600" b="1" dirty="0">
                <a:latin typeface="Times New Roman" charset="0"/>
                <a:ea typeface="SimSun" charset="0"/>
                <a:cs typeface="SimSun" charset="0"/>
              </a:rPr>
              <a:t>國</a:t>
            </a:r>
            <a:r>
              <a:rPr lang="zh-CN" altLang="en-US" sz="3600" b="1" dirty="0">
                <a:latin typeface="Times New Roman" charset="0"/>
                <a:ea typeface="SimSun" charset="0"/>
                <a:cs typeface="SimSun" charset="0"/>
              </a:rPr>
              <a:t>必</a:t>
            </a:r>
            <a:r>
              <a:rPr lang="zh-TW" altLang="en-US" sz="3600" b="1" dirty="0">
                <a:latin typeface="Times New Roman" charset="0"/>
                <a:ea typeface="SimSun" charset="0"/>
                <a:cs typeface="SimSun" charset="0"/>
              </a:rPr>
              <a:t>會</a:t>
            </a:r>
            <a:r>
              <a:rPr lang="zh-CN" altLang="en-US" sz="3600" b="1" dirty="0">
                <a:latin typeface="Times New Roman" charset="0"/>
                <a:ea typeface="SimSun" charset="0"/>
                <a:cs typeface="SimSun" charset="0"/>
              </a:rPr>
              <a:t>在我面前永</a:t>
            </a:r>
            <a:r>
              <a:rPr lang="zh-TW" altLang="en-US" sz="3600" b="1" dirty="0">
                <a:latin typeface="Times New Roman" charset="0"/>
                <a:ea typeface="SimSun" charset="0"/>
                <a:cs typeface="SimSun" charset="0"/>
              </a:rPr>
              <a:t>遠</a:t>
            </a:r>
            <a:endParaRPr lang="en-US" altLang="zh-TW" sz="3600" b="1" dirty="0">
              <a:latin typeface="Times New Roman" charset="0"/>
              <a:ea typeface="SimSun" charset="0"/>
              <a:cs typeface="SimSun" charset="0"/>
            </a:endParaRPr>
          </a:p>
          <a:p>
            <a:pPr>
              <a:defRPr/>
            </a:pPr>
            <a:r>
              <a:rPr lang="zh-TW" altLang="en-US" sz="3600" b="1" dirty="0">
                <a:latin typeface="Times New Roman" charset="0"/>
                <a:ea typeface="SimSun" charset="0"/>
                <a:cs typeface="SimSun" charset="0"/>
              </a:rPr>
              <a:t>   堅</a:t>
            </a:r>
            <a:r>
              <a:rPr lang="zh-CN" altLang="en-US" sz="3600" b="1" dirty="0">
                <a:latin typeface="Times New Roman" charset="0"/>
                <a:ea typeface="SimSun" charset="0"/>
                <a:cs typeface="SimSun" charset="0"/>
              </a:rPr>
              <a:t>立。你的</a:t>
            </a:r>
            <a:r>
              <a:rPr lang="zh-TW" altLang="en-US" sz="3600" b="1" dirty="0">
                <a:latin typeface="Times New Roman" charset="0"/>
                <a:ea typeface="SimSun" charset="0"/>
                <a:cs typeface="SimSun" charset="0"/>
              </a:rPr>
              <a:t>國</a:t>
            </a:r>
            <a:r>
              <a:rPr lang="zh-CN" altLang="en-US" sz="3600" b="1" dirty="0">
                <a:latin typeface="Times New Roman" charset="0"/>
                <a:ea typeface="SimSun" charset="0"/>
                <a:cs typeface="SimSun" charset="0"/>
              </a:rPr>
              <a:t>位也必</a:t>
            </a:r>
            <a:r>
              <a:rPr lang="zh-TW" altLang="en-US" sz="3600" b="1" dirty="0">
                <a:latin typeface="Times New Roman" charset="0"/>
                <a:ea typeface="SimSun" charset="0"/>
                <a:cs typeface="SimSun" charset="0"/>
              </a:rPr>
              <a:t>堅</a:t>
            </a:r>
            <a:r>
              <a:rPr lang="zh-CN" altLang="en-US" sz="3600" b="1" dirty="0">
                <a:latin typeface="Times New Roman" charset="0"/>
                <a:ea typeface="SimSun" charset="0"/>
                <a:cs typeface="SimSun" charset="0"/>
              </a:rPr>
              <a:t>定直到永</a:t>
            </a:r>
            <a:r>
              <a:rPr lang="zh-TW" altLang="en-US" sz="3600" b="1" dirty="0">
                <a:latin typeface="Times New Roman" charset="0"/>
                <a:ea typeface="SimSun" charset="0"/>
                <a:cs typeface="SimSun" charset="0"/>
              </a:rPr>
              <a:t>遠</a:t>
            </a:r>
            <a:r>
              <a:rPr lang="zh-CN" altLang="en-US" sz="3600" b="1" dirty="0">
                <a:latin typeface="Times New Roman" charset="0"/>
                <a:ea typeface="SimSun" charset="0"/>
                <a:cs typeface="SimSun" charset="0"/>
              </a:rPr>
              <a:t>。</a:t>
            </a:r>
            <a:r>
              <a:rPr lang="zh-CN" altLang="en-US" sz="3200" b="1" dirty="0">
                <a:latin typeface="Times New Roman" charset="0"/>
                <a:ea typeface="SimSun" charset="0"/>
                <a:cs typeface="SimSun" charset="0"/>
              </a:rPr>
              <a:t> </a:t>
            </a:r>
            <a:endParaRPr lang="en-US" altLang="zh-CN" sz="3200" b="1" dirty="0">
              <a:latin typeface="Times New Roman" charset="0"/>
              <a:ea typeface="SimSun" charset="0"/>
              <a:cs typeface="SimSun" charset="0"/>
            </a:endParaRPr>
          </a:p>
          <a:p>
            <a:pPr>
              <a:defRPr/>
            </a:pPr>
            <a:r>
              <a:rPr lang="en-US" altLang="zh-CN" sz="3200" b="1" dirty="0">
                <a:latin typeface="Times New Roman" charset="0"/>
                <a:ea typeface="SimSun" charset="0"/>
                <a:cs typeface="SimSun" charset="0"/>
              </a:rPr>
              <a:t> </a:t>
            </a:r>
            <a:r>
              <a:rPr lang="zh-TW" altLang="en-US" sz="3200" b="1" dirty="0">
                <a:latin typeface="Times New Roman" charset="0"/>
                <a:ea typeface="SimSun" charset="0"/>
                <a:cs typeface="SimSun" charset="0"/>
              </a:rPr>
              <a:t>                                                                </a:t>
            </a:r>
            <a:r>
              <a:rPr lang="en-US" altLang="zh-CN" sz="3200" b="1" dirty="0">
                <a:latin typeface="Times New Roman" charset="0"/>
                <a:ea typeface="SimSun" charset="0"/>
                <a:cs typeface="SimSun" charset="0"/>
              </a:rPr>
              <a:t>撒</a:t>
            </a:r>
            <a:r>
              <a:rPr lang="zh-TW" altLang="en-US" sz="3200" b="1" dirty="0">
                <a:latin typeface="Times New Roman" charset="0"/>
                <a:ea typeface="SimSun" charset="0"/>
                <a:cs typeface="SimSun" charset="0"/>
              </a:rPr>
              <a:t>下</a:t>
            </a:r>
            <a:r>
              <a:rPr lang="zh-CN" altLang="en-US" sz="3200" b="1" dirty="0">
                <a:latin typeface="Times New Roman" charset="0"/>
                <a:ea typeface="SimSun" charset="0"/>
                <a:cs typeface="SimSun" charset="0"/>
              </a:rPr>
              <a:t> </a:t>
            </a:r>
            <a:r>
              <a:rPr lang="en-US" altLang="zh-CN" sz="3200" b="1" dirty="0">
                <a:latin typeface="Times New Roman" charset="0"/>
                <a:ea typeface="SimSun" charset="0"/>
                <a:cs typeface="SimSun" charset="0"/>
              </a:rPr>
              <a:t>7</a:t>
            </a:r>
            <a:r>
              <a:rPr lang="en-US" altLang="zh-TW" sz="3200" b="1" dirty="0">
                <a:latin typeface="Times New Roman" charset="0"/>
                <a:ea typeface="SimSun" charset="0"/>
                <a:cs typeface="SimSun" charset="0"/>
              </a:rPr>
              <a:t>:16</a:t>
            </a:r>
            <a:endParaRPr lang="zh-CN" altLang="en-US" sz="3200" b="1" dirty="0">
              <a:latin typeface="Times New Roman" charset="0"/>
              <a:ea typeface="SimSun" charset="0"/>
              <a:cs typeface="SimSun" charset="0"/>
            </a:endParaRPr>
          </a:p>
        </p:txBody>
      </p:sp>
      <p:sp>
        <p:nvSpPr>
          <p:cNvPr id="58373" name="Rectangle 5"/>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800" b="1">
                <a:solidFill>
                  <a:srgbClr val="FAFD00"/>
                </a:solidFill>
                <a:latin typeface="Times New Roman" charset="0"/>
                <a:ea typeface="SimSun" pitchFamily="2" charset="-122"/>
                <a:cs typeface="SimSun" pitchFamily="2" charset="-122"/>
              </a:rPr>
              <a:t>                            </a:t>
            </a:r>
          </a:p>
        </p:txBody>
      </p:sp>
      <p:sp>
        <p:nvSpPr>
          <p:cNvPr id="58374" name="Rectangle 6"/>
          <p:cNvSpPr>
            <a:spLocks noChangeArrowheads="1"/>
          </p:cNvSpPr>
          <p:nvPr/>
        </p:nvSpPr>
        <p:spPr bwMode="auto">
          <a:xfrm>
            <a:off x="1128713" y="1897063"/>
            <a:ext cx="7177087" cy="1095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altLang="zh-CN" sz="6600" b="1" i="1" dirty="0">
                <a:latin typeface="KaiTi" pitchFamily="49" charset="-122"/>
                <a:ea typeface="KaiTi" pitchFamily="49" charset="-122"/>
                <a:cs typeface="SimSun" charset="0"/>
              </a:rPr>
              <a:t>大</a:t>
            </a:r>
            <a:r>
              <a:rPr lang="zh-TW" altLang="en-US" sz="6600" b="1" i="1" dirty="0">
                <a:latin typeface="KaiTi" pitchFamily="49" charset="-122"/>
                <a:ea typeface="KaiTi" pitchFamily="49" charset="-122"/>
                <a:cs typeface="SimSun" charset="0"/>
              </a:rPr>
              <a:t>衛</a:t>
            </a:r>
            <a:r>
              <a:rPr lang="zh-CN" altLang="en-US" sz="6600" b="1" i="1" dirty="0">
                <a:latin typeface="KaiTi" pitchFamily="49" charset="-122"/>
                <a:ea typeface="KaiTi" pitchFamily="49" charset="-122"/>
                <a:cs typeface="SimSun" charset="0"/>
              </a:rPr>
              <a:t>的盟约</a:t>
            </a:r>
          </a:p>
        </p:txBody>
      </p:sp>
      <p:sp>
        <p:nvSpPr>
          <p:cNvPr id="58375" name="Oval 7"/>
          <p:cNvSpPr>
            <a:spLocks noChangeArrowheads="1"/>
          </p:cNvSpPr>
          <p:nvPr/>
        </p:nvSpPr>
        <p:spPr bwMode="auto">
          <a:xfrm>
            <a:off x="2438400" y="4437063"/>
            <a:ext cx="685800"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8376" name="Oval 8"/>
          <p:cNvSpPr>
            <a:spLocks noChangeArrowheads="1"/>
          </p:cNvSpPr>
          <p:nvPr/>
        </p:nvSpPr>
        <p:spPr bwMode="auto">
          <a:xfrm>
            <a:off x="4284663" y="4437063"/>
            <a:ext cx="744537"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8377" name="Oval 9"/>
          <p:cNvSpPr>
            <a:spLocks noChangeArrowheads="1"/>
          </p:cNvSpPr>
          <p:nvPr/>
        </p:nvSpPr>
        <p:spPr bwMode="auto">
          <a:xfrm>
            <a:off x="2971800" y="5013325"/>
            <a:ext cx="1066800"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197641" name="Text Box 12"/>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a typeface="SimSun" charset="0"/>
              <a:cs typeface="SimSun" charset="0"/>
            </a:endParaRPr>
          </a:p>
        </p:txBody>
      </p:sp>
      <p:sp>
        <p:nvSpPr>
          <p:cNvPr id="197642"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583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58383" name="Rectangle 1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19</a:t>
            </a:r>
          </a:p>
        </p:txBody>
      </p:sp>
      <p:sp>
        <p:nvSpPr>
          <p:cNvPr id="197645" name="Text Box 16"/>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ea typeface="SimSun" charset="0"/>
                <a:cs typeface="SimSun" charset="0"/>
              </a:rPr>
              <a:t>6</a:t>
            </a:r>
          </a:p>
        </p:txBody>
      </p:sp>
      <p:sp>
        <p:nvSpPr>
          <p:cNvPr id="197646" name="Text Box 1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58386" name="Rectangle 18"/>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8.0.05B.</a:t>
            </a:r>
          </a:p>
        </p:txBody>
      </p:sp>
      <p:sp>
        <p:nvSpPr>
          <p:cNvPr id="58387" name="Text Box 19"/>
          <p:cNvSpPr txBox="1">
            <a:spLocks noChangeArrowheads="1"/>
          </p:cNvSpPr>
          <p:nvPr/>
        </p:nvSpPr>
        <p:spPr bwMode="auto">
          <a:xfrm>
            <a:off x="1608286" y="2941638"/>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zh-CN" sz="4400" b="1" i="1" dirty="0">
                <a:solidFill>
                  <a:srgbClr val="99CCFF"/>
                </a:solidFill>
                <a:latin typeface="KaiTi" pitchFamily="49" charset="-122"/>
                <a:ea typeface="KaiTi" pitchFamily="49" charset="-122"/>
                <a:cs typeface="SimSun" charset="0"/>
              </a:rPr>
              <a:t>它</a:t>
            </a:r>
            <a:r>
              <a:rPr lang="zh-CN" altLang="en-US" sz="4400" b="1" i="1" dirty="0">
                <a:solidFill>
                  <a:srgbClr val="99CCFF"/>
                </a:solidFill>
                <a:latin typeface="KaiTi" pitchFamily="49" charset="-122"/>
                <a:ea typeface="KaiTi" pitchFamily="49" charset="-122"/>
                <a:cs typeface="SimSun" charset="0"/>
              </a:rPr>
              <a:t>的三</a:t>
            </a:r>
            <a:r>
              <a:rPr lang="zh-TW" altLang="en-US" sz="4400" b="1" i="1" dirty="0">
                <a:solidFill>
                  <a:srgbClr val="99CCFF"/>
                </a:solidFill>
                <a:latin typeface="KaiTi" pitchFamily="49" charset="-122"/>
                <a:ea typeface="KaiTi" pitchFamily="49" charset="-122"/>
                <a:cs typeface="SimSun" charset="0"/>
              </a:rPr>
              <a:t>個</a:t>
            </a:r>
            <a:r>
              <a:rPr lang="zh-CN" altLang="en-US" sz="4400" b="1" i="1" dirty="0">
                <a:solidFill>
                  <a:srgbClr val="99CCFF"/>
                </a:solidFill>
                <a:latin typeface="KaiTi" pitchFamily="49" charset="-122"/>
                <a:ea typeface="KaiTi" pitchFamily="49" charset="-122"/>
                <a:cs typeface="SimSun" charset="0"/>
              </a:rPr>
              <a:t>保</a:t>
            </a:r>
            <a:r>
              <a:rPr lang="zh-TW" altLang="en-US" sz="4400" b="1" i="1" dirty="0">
                <a:solidFill>
                  <a:srgbClr val="99CCFF"/>
                </a:solidFill>
                <a:latin typeface="KaiTi" pitchFamily="49" charset="-122"/>
                <a:ea typeface="KaiTi" pitchFamily="49" charset="-122"/>
                <a:cs typeface="SimSun" charset="0"/>
              </a:rPr>
              <a:t>証</a:t>
            </a:r>
            <a:endParaRPr lang="zh-CN" altLang="en-US" sz="4400" b="1" i="1" dirty="0">
              <a:solidFill>
                <a:srgbClr val="99CCFF"/>
              </a:solidFill>
              <a:latin typeface="KaiTi" pitchFamily="49" charset="-122"/>
              <a:ea typeface="KaiTi" pitchFamily="49" charset="-122"/>
              <a:cs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74"/>
                                        </p:tgtEl>
                                        <p:attrNameLst>
                                          <p:attrName>style.visibility</p:attrName>
                                        </p:attrNameLst>
                                      </p:cBhvr>
                                      <p:to>
                                        <p:strVal val="visible"/>
                                      </p:to>
                                    </p:set>
                                    <p:anim calcmode="lin" valueType="num">
                                      <p:cBhvr>
                                        <p:cTn id="11" dur="500" fill="hold"/>
                                        <p:tgtEl>
                                          <p:spTgt spid="58374"/>
                                        </p:tgtEl>
                                        <p:attrNameLst>
                                          <p:attrName>ppt_w</p:attrName>
                                        </p:attrNameLst>
                                      </p:cBhvr>
                                      <p:tavLst>
                                        <p:tav tm="0">
                                          <p:val>
                                            <p:fltVal val="0"/>
                                          </p:val>
                                        </p:tav>
                                        <p:tav tm="100000">
                                          <p:val>
                                            <p:strVal val="#ppt_w"/>
                                          </p:val>
                                        </p:tav>
                                      </p:tavLst>
                                    </p:anim>
                                    <p:anim calcmode="lin" valueType="num">
                                      <p:cBhvr>
                                        <p:cTn id="12" dur="500" fill="hold"/>
                                        <p:tgtEl>
                                          <p:spTgt spid="58374"/>
                                        </p:tgtEl>
                                        <p:attrNameLst>
                                          <p:attrName>ppt_h</p:attrName>
                                        </p:attrNameLst>
                                      </p:cBhvr>
                                      <p:tavLst>
                                        <p:tav tm="0">
                                          <p:val>
                                            <p:fltVal val="0"/>
                                          </p:val>
                                        </p:tav>
                                        <p:tav tm="100000">
                                          <p:val>
                                            <p:strVal val="#ppt_h"/>
                                          </p:val>
                                        </p:tav>
                                      </p:tavLst>
                                    </p:anim>
                                    <p:anim calcmode="lin" valueType="num">
                                      <p:cBhvr>
                                        <p:cTn id="13" dur="500" fill="hold"/>
                                        <p:tgtEl>
                                          <p:spTgt spid="58374"/>
                                        </p:tgtEl>
                                        <p:attrNameLst>
                                          <p:attrName>ppt_x</p:attrName>
                                        </p:attrNameLst>
                                      </p:cBhvr>
                                      <p:tavLst>
                                        <p:tav tm="0">
                                          <p:val>
                                            <p:fltVal val="0.5"/>
                                          </p:val>
                                        </p:tav>
                                        <p:tav tm="100000">
                                          <p:val>
                                            <p:strVal val="#ppt_x"/>
                                          </p:val>
                                        </p:tav>
                                      </p:tavLst>
                                    </p:anim>
                                    <p:anim calcmode="lin" valueType="num">
                                      <p:cBhvr>
                                        <p:cTn id="14" dur="500" fill="hold"/>
                                        <p:tgtEl>
                                          <p:spTgt spid="5837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58387"/>
                                        </p:tgtEl>
                                        <p:attrNameLst>
                                          <p:attrName>style.visibility</p:attrName>
                                        </p:attrNameLst>
                                      </p:cBhvr>
                                      <p:to>
                                        <p:strVal val="visible"/>
                                      </p:to>
                                    </p:set>
                                    <p:anim calcmode="lin" valueType="num">
                                      <p:cBhvr>
                                        <p:cTn id="18" dur="500" fill="hold"/>
                                        <p:tgtEl>
                                          <p:spTgt spid="58387"/>
                                        </p:tgtEl>
                                        <p:attrNameLst>
                                          <p:attrName>ppt_w</p:attrName>
                                        </p:attrNameLst>
                                      </p:cBhvr>
                                      <p:tavLst>
                                        <p:tav tm="0">
                                          <p:val>
                                            <p:fltVal val="0"/>
                                          </p:val>
                                        </p:tav>
                                        <p:tav tm="100000">
                                          <p:val>
                                            <p:strVal val="#ppt_w"/>
                                          </p:val>
                                        </p:tav>
                                      </p:tavLst>
                                    </p:anim>
                                    <p:anim calcmode="lin" valueType="num">
                                      <p:cBhvr>
                                        <p:cTn id="19" dur="500" fill="hold"/>
                                        <p:tgtEl>
                                          <p:spTgt spid="58387"/>
                                        </p:tgtEl>
                                        <p:attrNameLst>
                                          <p:attrName>ppt_h</p:attrName>
                                        </p:attrNameLst>
                                      </p:cBhvr>
                                      <p:tavLst>
                                        <p:tav tm="0">
                                          <p:val>
                                            <p:fltVal val="0"/>
                                          </p:val>
                                        </p:tav>
                                        <p:tav tm="100000">
                                          <p:val>
                                            <p:strVal val="#ppt_h"/>
                                          </p:val>
                                        </p:tav>
                                      </p:tavLst>
                                    </p:anim>
                                    <p:anim calcmode="lin" valueType="num">
                                      <p:cBhvr>
                                        <p:cTn id="20" dur="500" fill="hold"/>
                                        <p:tgtEl>
                                          <p:spTgt spid="58387"/>
                                        </p:tgtEl>
                                        <p:attrNameLst>
                                          <p:attrName>ppt_x</p:attrName>
                                        </p:attrNameLst>
                                      </p:cBhvr>
                                      <p:tavLst>
                                        <p:tav tm="0">
                                          <p:val>
                                            <p:fltVal val="0.5"/>
                                          </p:val>
                                        </p:tav>
                                        <p:tav tm="100000">
                                          <p:val>
                                            <p:strVal val="#ppt_x"/>
                                          </p:val>
                                        </p:tav>
                                      </p:tavLst>
                                    </p:anim>
                                    <p:anim calcmode="lin" valueType="num">
                                      <p:cBhvr>
                                        <p:cTn id="21"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8372"/>
                                        </p:tgtEl>
                                        <p:attrNameLst>
                                          <p:attrName>style.visibility</p:attrName>
                                        </p:attrNameLst>
                                      </p:cBhvr>
                                      <p:to>
                                        <p:strVal val="visible"/>
                                      </p:to>
                                    </p:set>
                                    <p:animEffect transition="in" filter="dissolve">
                                      <p:cBhvr>
                                        <p:cTn id="26" dur="500"/>
                                        <p:tgtEl>
                                          <p:spTgt spid="583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8375"/>
                                        </p:tgtEl>
                                        <p:attrNameLst>
                                          <p:attrName>style.visibility</p:attrName>
                                        </p:attrNameLst>
                                      </p:cBhvr>
                                      <p:to>
                                        <p:strVal val="visible"/>
                                      </p:to>
                                    </p:set>
                                    <p:animEffect transition="in" filter="dissolve">
                                      <p:cBhvr>
                                        <p:cTn id="31" dur="500"/>
                                        <p:tgtEl>
                                          <p:spTgt spid="5837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8376"/>
                                        </p:tgtEl>
                                        <p:attrNameLst>
                                          <p:attrName>style.visibility</p:attrName>
                                        </p:attrNameLst>
                                      </p:cBhvr>
                                      <p:to>
                                        <p:strVal val="visible"/>
                                      </p:to>
                                    </p:set>
                                    <p:animEffect transition="in" filter="dissolve">
                                      <p:cBhvr>
                                        <p:cTn id="36" dur="500"/>
                                        <p:tgtEl>
                                          <p:spTgt spid="5837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8377"/>
                                        </p:tgtEl>
                                        <p:attrNameLst>
                                          <p:attrName>style.visibility</p:attrName>
                                        </p:attrNameLst>
                                      </p:cBhvr>
                                      <p:to>
                                        <p:strVal val="visible"/>
                                      </p:to>
                                    </p:set>
                                    <p:animEffect transition="in" filter="dissolve">
                                      <p:cBhvr>
                                        <p:cTn id="41"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4" grpId="0" autoUpdateAnimBg="0"/>
      <p:bldP spid="58375" grpId="0" animBg="1"/>
      <p:bldP spid="58376" grpId="0" animBg="1"/>
      <p:bldP spid="58377" grpId="0" animBg="1"/>
      <p:bldP spid="5838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800" b="1">
                <a:solidFill>
                  <a:srgbClr val="FAFD00"/>
                </a:solidFill>
                <a:latin typeface="Times New Roman" charset="0"/>
                <a:ea typeface="SimSun" pitchFamily="2" charset="-122"/>
                <a:cs typeface="SimSun" pitchFamily="2" charset="-122"/>
              </a:rPr>
              <a:t>                            </a:t>
            </a:r>
          </a:p>
        </p:txBody>
      </p:sp>
      <p:sp>
        <p:nvSpPr>
          <p:cNvPr id="199683"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199684" name="Text Box 5"/>
          <p:cNvSpPr txBox="1">
            <a:spLocks noChangeArrowheads="1"/>
          </p:cNvSpPr>
          <p:nvPr/>
        </p:nvSpPr>
        <p:spPr bwMode="auto">
          <a:xfrm>
            <a:off x="8882063" y="5327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a typeface="SimSun" charset="0"/>
              <a:cs typeface="SimSun" charset="0"/>
            </a:endParaRPr>
          </a:p>
        </p:txBody>
      </p:sp>
      <p:grpSp>
        <p:nvGrpSpPr>
          <p:cNvPr id="199685" name="Group 6"/>
          <p:cNvGrpSpPr>
            <a:grpSpLocks/>
          </p:cNvGrpSpPr>
          <p:nvPr/>
        </p:nvGrpSpPr>
        <p:grpSpPr bwMode="auto">
          <a:xfrm>
            <a:off x="611188" y="1557338"/>
            <a:ext cx="7847012" cy="3700462"/>
            <a:chOff x="425" y="506"/>
            <a:chExt cx="5088" cy="2988"/>
          </a:xfrm>
        </p:grpSpPr>
        <p:sp>
          <p:nvSpPr>
            <p:cNvPr id="199691" name="AutoShape 7"/>
            <p:cNvSpPr>
              <a:spLocks noChangeArrowheads="1"/>
            </p:cNvSpPr>
            <p:nvPr/>
          </p:nvSpPr>
          <p:spPr bwMode="auto">
            <a:xfrm>
              <a:off x="425" y="506"/>
              <a:ext cx="5088" cy="2988"/>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anchor="ctr"/>
            <a:lstStyle/>
            <a:p>
              <a:endParaRPr lang="en-US"/>
            </a:p>
          </p:txBody>
        </p:sp>
        <p:sp>
          <p:nvSpPr>
            <p:cNvPr id="199692" name="Text Box 8"/>
            <p:cNvSpPr txBox="1">
              <a:spLocks noChangeArrowheads="1"/>
            </p:cNvSpPr>
            <p:nvPr/>
          </p:nvSpPr>
          <p:spPr bwMode="auto">
            <a:xfrm>
              <a:off x="524" y="747"/>
              <a:ext cx="483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5400" b="1" i="1">
                <a:solidFill>
                  <a:schemeClr val="bg2"/>
                </a:solidFill>
                <a:latin typeface="Helvetica" charset="0"/>
                <a:ea typeface="SimSun" charset="0"/>
                <a:cs typeface="SimSun" charset="0"/>
              </a:endParaRPr>
            </a:p>
          </p:txBody>
        </p:sp>
        <p:sp>
          <p:nvSpPr>
            <p:cNvPr id="199693" name="Text Box 9"/>
            <p:cNvSpPr txBox="1">
              <a:spLocks noChangeArrowheads="1"/>
            </p:cNvSpPr>
            <p:nvPr/>
          </p:nvSpPr>
          <p:spPr bwMode="auto">
            <a:xfrm>
              <a:off x="469" y="683"/>
              <a:ext cx="4838" cy="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5400" b="1" dirty="0">
                  <a:solidFill>
                    <a:schemeClr val="folHlink"/>
                  </a:solidFill>
                  <a:latin typeface="KaiTi" pitchFamily="49" charset="-122"/>
                  <a:ea typeface="KaiTi" pitchFamily="49" charset="-122"/>
                  <a:cs typeface="楷体" charset="0"/>
                </a:rPr>
                <a:t>那</a:t>
              </a:r>
              <a:r>
                <a:rPr lang="zh-CN" altLang="en-US" sz="5400" b="1" dirty="0">
                  <a:solidFill>
                    <a:schemeClr val="folHlink"/>
                  </a:solidFill>
                  <a:latin typeface="KaiTi" pitchFamily="49" charset="-122"/>
                  <a:ea typeface="KaiTi" pitchFamily="49" charset="-122"/>
                  <a:cs typeface="楷体" charset="0"/>
                </a:rPr>
                <a:t>麽，有一</a:t>
              </a:r>
              <a:r>
                <a:rPr lang="zh-TW" altLang="en-US" sz="5400" b="1" dirty="0">
                  <a:solidFill>
                    <a:schemeClr val="folHlink"/>
                  </a:solidFill>
                  <a:latin typeface="KaiTi" pitchFamily="49" charset="-122"/>
                  <a:ea typeface="KaiTi" pitchFamily="49" charset="-122"/>
                  <a:cs typeface="楷体" charset="0"/>
                </a:rPr>
                <a:t>個問</a:t>
              </a:r>
              <a:r>
                <a:rPr lang="zh-CN" altLang="en-US" sz="5400" b="1" dirty="0">
                  <a:solidFill>
                    <a:schemeClr val="folHlink"/>
                  </a:solidFill>
                  <a:latin typeface="KaiTi" pitchFamily="49" charset="-122"/>
                  <a:ea typeface="KaiTi" pitchFamily="49" charset="-122"/>
                  <a:cs typeface="楷体" charset="0"/>
                </a:rPr>
                <a:t>题</a:t>
              </a:r>
              <a:r>
                <a:rPr lang="zh-TW" altLang="en-US" sz="5400" b="1" dirty="0">
                  <a:solidFill>
                    <a:schemeClr val="folHlink"/>
                  </a:solidFill>
                  <a:latin typeface="KaiTi" pitchFamily="49" charset="-122"/>
                  <a:ea typeface="KaiTi" pitchFamily="49" charset="-122"/>
                  <a:cs typeface="楷体" charset="0"/>
                </a:rPr>
                <a:t>必須問</a:t>
              </a:r>
              <a:r>
                <a:rPr lang="en-US" altLang="zh-CN" sz="5400" b="1" dirty="0">
                  <a:solidFill>
                    <a:schemeClr val="folHlink"/>
                  </a:solidFill>
                  <a:latin typeface="KaiTi" pitchFamily="49" charset="-122"/>
                  <a:ea typeface="KaiTi" pitchFamily="49" charset="-122"/>
                  <a:cs typeface="楷体" charset="0"/>
                </a:rPr>
                <a:t>: </a:t>
              </a:r>
              <a:r>
                <a:rPr lang="zh-TW" altLang="en-US" sz="5400" b="1" dirty="0">
                  <a:solidFill>
                    <a:schemeClr val="folHlink"/>
                  </a:solidFill>
                  <a:latin typeface="KaiTi" pitchFamily="49" charset="-122"/>
                  <a:ea typeface="KaiTi" pitchFamily="49" charset="-122"/>
                  <a:cs typeface="楷体" charset="0"/>
                </a:rPr>
                <a:t>誰</a:t>
              </a:r>
              <a:r>
                <a:rPr lang="zh-CN" altLang="en-US" sz="5400" b="1" dirty="0">
                  <a:solidFill>
                    <a:schemeClr val="folHlink"/>
                  </a:solidFill>
                  <a:latin typeface="KaiTi" pitchFamily="49" charset="-122"/>
                  <a:ea typeface="KaiTi" pitchFamily="49" charset="-122"/>
                  <a:cs typeface="楷体" charset="0"/>
                </a:rPr>
                <a:t>有</a:t>
              </a:r>
              <a:r>
                <a:rPr lang="zh-TW" altLang="en-US" sz="5400" b="1" dirty="0">
                  <a:solidFill>
                    <a:schemeClr val="folHlink"/>
                  </a:solidFill>
                  <a:latin typeface="KaiTi" pitchFamily="49" charset="-122"/>
                  <a:ea typeface="KaiTi" pitchFamily="49" charset="-122"/>
                  <a:cs typeface="楷体" charset="0"/>
                </a:rPr>
                <a:t>資</a:t>
              </a:r>
              <a:r>
                <a:rPr lang="zh-CN" altLang="en-US" sz="5400" b="1" dirty="0">
                  <a:solidFill>
                    <a:schemeClr val="folHlink"/>
                  </a:solidFill>
                  <a:latin typeface="KaiTi" pitchFamily="49" charset="-122"/>
                  <a:ea typeface="KaiTi" pitchFamily="49" charset="-122"/>
                  <a:cs typeface="楷体" charset="0"/>
                </a:rPr>
                <a:t>格坐上大</a:t>
              </a:r>
              <a:r>
                <a:rPr lang="zh-TW" altLang="en-US" sz="5400" b="1" dirty="0">
                  <a:solidFill>
                    <a:schemeClr val="folHlink"/>
                  </a:solidFill>
                  <a:latin typeface="KaiTi" pitchFamily="49" charset="-122"/>
                  <a:ea typeface="KaiTi" pitchFamily="49" charset="-122"/>
                  <a:cs typeface="楷体" charset="0"/>
                </a:rPr>
                <a:t>衛</a:t>
              </a:r>
              <a:r>
                <a:rPr lang="zh-CN" altLang="en-US" sz="5400" b="1" dirty="0">
                  <a:solidFill>
                    <a:schemeClr val="folHlink"/>
                  </a:solidFill>
                  <a:latin typeface="KaiTi" pitchFamily="49" charset="-122"/>
                  <a:ea typeface="KaiTi" pitchFamily="49" charset="-122"/>
                  <a:cs typeface="楷体" charset="0"/>
                </a:rPr>
                <a:t>的</a:t>
              </a:r>
              <a:r>
                <a:rPr lang="zh-TW" altLang="en-US" sz="5400" b="1" dirty="0">
                  <a:solidFill>
                    <a:schemeClr val="folHlink"/>
                  </a:solidFill>
                  <a:latin typeface="KaiTi" pitchFamily="49" charset="-122"/>
                  <a:ea typeface="KaiTi" pitchFamily="49" charset="-122"/>
                  <a:cs typeface="楷体" charset="0"/>
                </a:rPr>
                <a:t>寶</a:t>
              </a:r>
              <a:r>
                <a:rPr lang="zh-CN" altLang="en-US" sz="5400" b="1" dirty="0">
                  <a:solidFill>
                    <a:schemeClr val="folHlink"/>
                  </a:solidFill>
                  <a:latin typeface="KaiTi" pitchFamily="49" charset="-122"/>
                  <a:ea typeface="KaiTi" pitchFamily="49" charset="-122"/>
                  <a:cs typeface="楷体" charset="0"/>
                </a:rPr>
                <a:t>座？</a:t>
              </a:r>
              <a:endParaRPr lang="zh-CN" altLang="en-US" sz="5400" b="1" i="1" dirty="0">
                <a:solidFill>
                  <a:schemeClr val="folHlink"/>
                </a:solidFill>
                <a:latin typeface="KaiTi" pitchFamily="49" charset="-122"/>
                <a:ea typeface="KaiTi" pitchFamily="49" charset="-122"/>
                <a:cs typeface="楷体" charset="0"/>
              </a:endParaRPr>
            </a:p>
          </p:txBody>
        </p:sp>
      </p:grpSp>
      <p:sp>
        <p:nvSpPr>
          <p:cNvPr id="199686"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0427"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60428" name="Rectangle 1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20</a:t>
            </a:r>
          </a:p>
        </p:txBody>
      </p:sp>
      <p:sp>
        <p:nvSpPr>
          <p:cNvPr id="199689" name="Text Box 1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60430" name="Rectangle 1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8.0.05B.</a:t>
            </a: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14683"/>
            <a:ext cx="9156700" cy="6870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377825" y="4445000"/>
            <a:ext cx="8255000" cy="8572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sz="7200" b="1" i="1" dirty="0">
                <a:latin typeface="楷体" pitchFamily="2" charset="-122"/>
                <a:ea typeface="楷体" pitchFamily="2" charset="-122"/>
                <a:cs typeface="楷体" pitchFamily="2" charset="-122"/>
              </a:rPr>
              <a:t>大</a:t>
            </a:r>
            <a:r>
              <a:rPr lang="zh-TW" altLang="en-US" sz="7200" b="1" i="1" dirty="0">
                <a:latin typeface="楷体" pitchFamily="2" charset="-122"/>
                <a:ea typeface="楷体" pitchFamily="2" charset="-122"/>
                <a:cs typeface="楷体" pitchFamily="2" charset="-122"/>
              </a:rPr>
              <a:t>衛</a:t>
            </a:r>
            <a:r>
              <a:rPr lang="zh-CN" altLang="en-US" sz="7200" b="1" i="1" dirty="0">
                <a:latin typeface="楷体" pitchFamily="2" charset="-122"/>
                <a:ea typeface="楷体" pitchFamily="2" charset="-122"/>
                <a:cs typeface="楷体" pitchFamily="2" charset="-122"/>
              </a:rPr>
              <a:t>的王朝</a:t>
            </a:r>
            <a:r>
              <a:rPr lang="zh-CN" altLang="en-US" sz="6000" b="1" i="1" dirty="0">
                <a:latin typeface="楷体" pitchFamily="2" charset="-122"/>
                <a:ea typeface="楷体" pitchFamily="2" charset="-122"/>
                <a:cs typeface="楷体" pitchFamily="2" charset="-122"/>
              </a:rPr>
              <a:t>  </a:t>
            </a:r>
          </a:p>
        </p:txBody>
      </p:sp>
      <p:sp>
        <p:nvSpPr>
          <p:cNvPr id="62468" name="Rectangle 4"/>
          <p:cNvSpPr>
            <a:spLocks noChangeArrowheads="1"/>
          </p:cNvSpPr>
          <p:nvPr/>
        </p:nvSpPr>
        <p:spPr bwMode="auto">
          <a:xfrm>
            <a:off x="493464" y="5380038"/>
            <a:ext cx="8255000" cy="4730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sz="3600" b="1" dirty="0">
                <a:solidFill>
                  <a:schemeClr val="folHlink"/>
                </a:solidFill>
                <a:ea typeface="楷体" charset="0"/>
                <a:cs typeface="楷体" charset="0"/>
              </a:rPr>
              <a:t>耶</a:t>
            </a:r>
            <a:r>
              <a:rPr lang="zh-TW" altLang="en-US" sz="3600" b="1" dirty="0">
                <a:solidFill>
                  <a:schemeClr val="folHlink"/>
                </a:solidFill>
                <a:ea typeface="楷体" charset="0"/>
                <a:cs typeface="楷体" charset="0"/>
              </a:rPr>
              <a:t>穌</a:t>
            </a:r>
            <a:r>
              <a:rPr lang="zh-CN" altLang="en-US" sz="3600" b="1" dirty="0">
                <a:solidFill>
                  <a:schemeClr val="folHlink"/>
                </a:solidFill>
                <a:ea typeface="楷体" charset="0"/>
                <a:cs typeface="楷体" charset="0"/>
              </a:rPr>
              <a:t>皇室的族谱</a:t>
            </a:r>
            <a:endParaRPr lang="zh-CN" altLang="en-US" sz="3600" b="1" i="1" dirty="0">
              <a:solidFill>
                <a:srgbClr val="99CCFF"/>
              </a:solidFill>
              <a:ea typeface="楷体" charset="0"/>
              <a:cs typeface="楷体" charset="0"/>
            </a:endParaRPr>
          </a:p>
        </p:txBody>
      </p:sp>
      <p:sp>
        <p:nvSpPr>
          <p:cNvPr id="201732"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1733"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a typeface="SimSun" charset="0"/>
              <a:cs typeface="SimSun" charset="0"/>
            </a:endParaRPr>
          </a:p>
        </p:txBody>
      </p:sp>
      <p:sp>
        <p:nvSpPr>
          <p:cNvPr id="62471" name="Text Box 7"/>
          <p:cNvSpPr txBox="1">
            <a:spLocks noChangeArrowheads="1"/>
          </p:cNvSpPr>
          <p:nvPr/>
        </p:nvSpPr>
        <p:spPr bwMode="auto">
          <a:xfrm>
            <a:off x="2247900" y="6064250"/>
            <a:ext cx="4371975" cy="5857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zh-TW" altLang="en-US" sz="3200" dirty="0">
                <a:solidFill>
                  <a:srgbClr val="FFFF00"/>
                </a:solidFill>
                <a:latin typeface="KaiTi" pitchFamily="49" charset="-122"/>
                <a:ea typeface="KaiTi" pitchFamily="49" charset="-122"/>
                <a:cs typeface="ＭＳ Ｐゴシック" charset="-128"/>
              </a:rPr>
              <a:t>輔讀</a:t>
            </a:r>
            <a:r>
              <a:rPr lang="en-US" altLang="ja-JP" dirty="0">
                <a:latin typeface="KaiTi" pitchFamily="49" charset="-122"/>
                <a:ea typeface="KaiTi" pitchFamily="49" charset="-122"/>
                <a:cs typeface="ＭＳ Ｐゴシック" charset="-128"/>
              </a:rPr>
              <a:t> </a:t>
            </a:r>
            <a:r>
              <a:rPr lang="en-US" altLang="zh-CN" sz="3200" b="1" dirty="0">
                <a:solidFill>
                  <a:srgbClr val="FFFF00"/>
                </a:solidFill>
                <a:latin typeface="KaiTi" pitchFamily="49" charset="-122"/>
                <a:ea typeface="KaiTi" pitchFamily="49" charset="-122"/>
                <a:cs typeface="SimSun" pitchFamily="2" charset="-122"/>
              </a:rPr>
              <a:t>#16</a:t>
            </a:r>
          </a:p>
        </p:txBody>
      </p:sp>
      <p:sp>
        <p:nvSpPr>
          <p:cNvPr id="201735"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21</a:t>
            </a:r>
          </a:p>
        </p:txBody>
      </p:sp>
      <p:sp>
        <p:nvSpPr>
          <p:cNvPr id="201738"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62476" name="Rectangle 12"/>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8.0.05B.</a:t>
            </a:r>
          </a:p>
        </p:txBody>
      </p:sp>
      <p:sp>
        <p:nvSpPr>
          <p:cNvPr id="201740"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ea typeface="SimSun" charset="0"/>
                <a:cs typeface="SimSun"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dissolve">
                                      <p:cBhvr>
                                        <p:cTn id="7" dur="500"/>
                                        <p:tgtEl>
                                          <p:spTgt spid="624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2467"/>
                                        </p:tgtEl>
                                        <p:attrNameLst>
                                          <p:attrName>style.visibility</p:attrName>
                                        </p:attrNameLst>
                                      </p:cBhvr>
                                      <p:to>
                                        <p:strVal val="visible"/>
                                      </p:to>
                                    </p:set>
                                    <p:anim calcmode="lin" valueType="num">
                                      <p:cBhvr>
                                        <p:cTn id="11" dur="500" fill="hold"/>
                                        <p:tgtEl>
                                          <p:spTgt spid="62467"/>
                                        </p:tgtEl>
                                        <p:attrNameLst>
                                          <p:attrName>ppt_w</p:attrName>
                                        </p:attrNameLst>
                                      </p:cBhvr>
                                      <p:tavLst>
                                        <p:tav tm="0">
                                          <p:val>
                                            <p:fltVal val="0"/>
                                          </p:val>
                                        </p:tav>
                                        <p:tav tm="100000">
                                          <p:val>
                                            <p:strVal val="#ppt_w"/>
                                          </p:val>
                                        </p:tav>
                                      </p:tavLst>
                                    </p:anim>
                                    <p:anim calcmode="lin" valueType="num">
                                      <p:cBhvr>
                                        <p:cTn id="12" dur="500" fill="hold"/>
                                        <p:tgtEl>
                                          <p:spTgt spid="62467"/>
                                        </p:tgtEl>
                                        <p:attrNameLst>
                                          <p:attrName>ppt_h</p:attrName>
                                        </p:attrNameLst>
                                      </p:cBhvr>
                                      <p:tavLst>
                                        <p:tav tm="0">
                                          <p:val>
                                            <p:fltVal val="0"/>
                                          </p:val>
                                        </p:tav>
                                        <p:tav tm="100000">
                                          <p:val>
                                            <p:strVal val="#ppt_h"/>
                                          </p:val>
                                        </p:tav>
                                      </p:tavLst>
                                    </p:anim>
                                    <p:anim calcmode="lin" valueType="num">
                                      <p:cBhvr>
                                        <p:cTn id="13" dur="500" fill="hold"/>
                                        <p:tgtEl>
                                          <p:spTgt spid="62467"/>
                                        </p:tgtEl>
                                        <p:attrNameLst>
                                          <p:attrName>ppt_x</p:attrName>
                                        </p:attrNameLst>
                                      </p:cBhvr>
                                      <p:tavLst>
                                        <p:tav tm="0">
                                          <p:val>
                                            <p:fltVal val="0.5"/>
                                          </p:val>
                                        </p:tav>
                                        <p:tav tm="100000">
                                          <p:val>
                                            <p:strVal val="#ppt_x"/>
                                          </p:val>
                                        </p:tav>
                                      </p:tavLst>
                                    </p:anim>
                                    <p:anim calcmode="lin" valueType="num">
                                      <p:cBhvr>
                                        <p:cTn id="14"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2468"/>
                                        </p:tgtEl>
                                        <p:attrNameLst>
                                          <p:attrName>style.visibility</p:attrName>
                                        </p:attrNameLst>
                                      </p:cBhvr>
                                      <p:to>
                                        <p:strVal val="visible"/>
                                      </p:to>
                                    </p:set>
                                    <p:animEffect transition="in" filter="dissolve">
                                      <p:cBhvr>
                                        <p:cTn id="19"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P spid="62471"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177800"/>
            <a:ext cx="9144000" cy="348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a:t>
            </a:r>
            <a:r>
              <a:rPr lang="en-US" altLang="zh-CN" sz="1800" b="1" dirty="0">
                <a:solidFill>
                  <a:schemeClr val="folHlink"/>
                </a:solidFill>
                <a:latin typeface="楷体" charset="0"/>
                <a:ea typeface="楷体" charset="0"/>
                <a:cs typeface="楷体" charset="0"/>
              </a:rPr>
              <a:t>  </a:t>
            </a:r>
            <a:r>
              <a:rPr lang="en-US" altLang="zh-CN" b="1" dirty="0">
                <a:solidFill>
                  <a:schemeClr val="folHlink"/>
                </a:solidFill>
                <a:latin typeface="楷体" charset="0"/>
                <a:ea typeface="楷体" charset="0"/>
                <a:cs typeface="楷体" charset="0"/>
              </a:rPr>
              <a:t>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r>
              <a:rPr lang="zh-CN" altLang="en-US" b="1" dirty="0">
                <a:solidFill>
                  <a:schemeClr val="folHlink"/>
                </a:solidFill>
                <a:latin typeface="楷体" charset="0"/>
                <a:ea typeface="楷体" charset="0"/>
                <a:cs typeface="楷体" charset="0"/>
              </a:rPr>
              <a:t>*</a:t>
            </a:r>
            <a:endParaRPr lang="zh-CN" altLang="en-US" sz="1800" b="1" dirty="0">
              <a:solidFill>
                <a:schemeClr val="folHlink"/>
              </a:solidFill>
              <a:latin typeface="楷体" charset="0"/>
              <a:ea typeface="楷体" charset="0"/>
              <a:cs typeface="楷体" charset="0"/>
            </a:endParaRPr>
          </a:p>
        </p:txBody>
      </p:sp>
      <p:sp>
        <p:nvSpPr>
          <p:cNvPr id="203779"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03780" name="Text Box 5"/>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03781"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451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effectLst>
                  <a:outerShdw blurRad="38100" dist="38100" dir="2700000" algn="tl">
                    <a:srgbClr val="000000"/>
                  </a:outerShdw>
                </a:effectLst>
              </a:rPr>
              <a:t>  </a:t>
            </a:r>
            <a:endParaRPr lang="en-US" sz="1400" b="1">
              <a:effectLst>
                <a:outerShdw blurRad="38100" dist="38100" dir="2700000" algn="tl">
                  <a:srgbClr val="000000"/>
                </a:outerShdw>
              </a:effectLst>
              <a:latin typeface="Comic Sans MS" charset="0"/>
            </a:endParaRPr>
          </a:p>
        </p:txBody>
      </p:sp>
      <p:sp>
        <p:nvSpPr>
          <p:cNvPr id="64520" name="Rectangle 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22</a:t>
            </a:r>
          </a:p>
        </p:txBody>
      </p:sp>
      <p:sp>
        <p:nvSpPr>
          <p:cNvPr id="203784" name="Text Box 9"/>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
        <p:nvSpPr>
          <p:cNvPr id="203785" name="Text Box 10"/>
          <p:cNvSpPr txBox="1">
            <a:spLocks noChangeArrowheads="1"/>
          </p:cNvSpPr>
          <p:nvPr/>
        </p:nvSpPr>
        <p:spPr bwMode="auto">
          <a:xfrm>
            <a:off x="7467600" y="609600"/>
            <a:ext cx="155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tx2"/>
                </a:solidFill>
              </a:rPr>
              <a:t>NTS 101a</a:t>
            </a:r>
          </a:p>
        </p:txBody>
      </p:sp>
      <p:sp>
        <p:nvSpPr>
          <p:cNvPr id="11"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159000" y="714375"/>
            <a:ext cx="96520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SimSun" charset="0"/>
              </a:rPr>
              <a:t>亞當</a:t>
            </a:r>
            <a:r>
              <a:rPr lang="zh-CN" altLang="en-US" b="1" dirty="0">
                <a:solidFill>
                  <a:schemeClr val="folHlink"/>
                </a:solidFill>
                <a:latin typeface="Times" charset="0"/>
                <a:ea typeface="SimSun" charset="0"/>
                <a:cs typeface="SimSun" charset="0"/>
              </a:rPr>
              <a:t>     </a:t>
            </a:r>
            <a:r>
              <a:rPr lang="en-US" altLang="zh-CN" b="1" dirty="0">
                <a:solidFill>
                  <a:schemeClr val="folHlink"/>
                </a:solidFill>
                <a:latin typeface="Times" charset="0"/>
                <a:ea typeface="SimSun" charset="0"/>
                <a:cs typeface="SimSun" charset="0"/>
              </a:rPr>
              <a:t>   </a:t>
            </a:r>
            <a:endParaRPr lang="zh-CN" altLang="en-US" b="1" dirty="0">
              <a:solidFill>
                <a:schemeClr val="folHlink"/>
              </a:solidFill>
              <a:latin typeface="Times" charset="0"/>
              <a:ea typeface="SimSun" charset="0"/>
              <a:cs typeface="SimSun" charset="0"/>
            </a:endParaRPr>
          </a:p>
        </p:txBody>
      </p:sp>
      <p:sp>
        <p:nvSpPr>
          <p:cNvPr id="66563" name="Rectangle 3"/>
          <p:cNvSpPr>
            <a:spLocks noChangeArrowheads="1"/>
          </p:cNvSpPr>
          <p:nvPr/>
        </p:nvSpPr>
        <p:spPr bwMode="auto">
          <a:xfrm>
            <a:off x="0" y="177800"/>
            <a:ext cx="9144000" cy="348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latin typeface="楷体" charset="0"/>
              <a:ea typeface="楷体" charset="0"/>
              <a:cs typeface="楷体" charset="0"/>
            </a:endParaRPr>
          </a:p>
        </p:txBody>
      </p:sp>
      <p:sp>
        <p:nvSpPr>
          <p:cNvPr id="66564" name="Line 4"/>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6566" name="Text Box 6"/>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600" b="1" dirty="0">
                <a:solidFill>
                  <a:schemeClr val="folHlink"/>
                </a:solidFill>
                <a:latin typeface="KaiTi" pitchFamily="49" charset="-122"/>
                <a:ea typeface="KaiTi" pitchFamily="49" charset="-122"/>
                <a:cs typeface="SimSun" pitchFamily="2" charset="-122"/>
              </a:rPr>
              <a:t>創</a:t>
            </a:r>
            <a:r>
              <a:rPr lang="zh-CN" altLang="en-US" sz="1600" b="1" dirty="0">
                <a:solidFill>
                  <a:schemeClr val="folHlink"/>
                </a:solidFill>
                <a:latin typeface="KaiTi" pitchFamily="49" charset="-122"/>
                <a:ea typeface="KaiTi" pitchFamily="49" charset="-122"/>
                <a:cs typeface="SimSun" pitchFamily="2" charset="-122"/>
              </a:rPr>
              <a:t> </a:t>
            </a:r>
            <a:r>
              <a:rPr lang="en-US" altLang="zh-CN" sz="1600" b="1" dirty="0">
                <a:solidFill>
                  <a:schemeClr val="folHlink"/>
                </a:solidFill>
                <a:latin typeface="KaiTi" pitchFamily="49" charset="-122"/>
                <a:ea typeface="KaiTi" pitchFamily="49" charset="-122"/>
                <a:cs typeface="SimSun" pitchFamily="2" charset="-122"/>
              </a:rPr>
              <a:t>3:20</a:t>
            </a:r>
          </a:p>
        </p:txBody>
      </p:sp>
      <p:sp>
        <p:nvSpPr>
          <p:cNvPr id="20583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5831"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6569"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66570" name="Rectangle 10"/>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6571" name="Text Box 11"/>
          <p:cNvSpPr txBox="1">
            <a:spLocks noChangeArrowheads="1"/>
          </p:cNvSpPr>
          <p:nvPr/>
        </p:nvSpPr>
        <p:spPr bwMode="auto">
          <a:xfrm>
            <a:off x="5054600" y="776288"/>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sz="2000" b="1" dirty="0">
                <a:latin typeface="KaiTi" pitchFamily="49" charset="-122"/>
                <a:ea typeface="KaiTi" pitchFamily="49" charset="-122"/>
                <a:cs typeface="SimSun" pitchFamily="2" charset="-122"/>
              </a:rPr>
              <a:t>經</a:t>
            </a:r>
            <a:r>
              <a:rPr lang="zh-CN" altLang="en-US" sz="2000" b="1" dirty="0">
                <a:latin typeface="KaiTi" pitchFamily="49" charset="-122"/>
                <a:ea typeface="KaiTi" pitchFamily="49" charset="-122"/>
                <a:cs typeface="SimSun" pitchFamily="2" charset="-122"/>
              </a:rPr>
              <a:t>文</a:t>
            </a:r>
            <a:r>
              <a:rPr lang="en-US" altLang="zh-CN" sz="2000" b="1" dirty="0">
                <a:latin typeface="KaiTi" pitchFamily="49" charset="-122"/>
                <a:ea typeface="KaiTi" pitchFamily="49" charset="-122"/>
                <a:cs typeface="SimSun" pitchFamily="2" charset="-122"/>
              </a:rPr>
              <a:t>:</a:t>
            </a:r>
          </a:p>
        </p:txBody>
      </p:sp>
      <p:sp>
        <p:nvSpPr>
          <p:cNvPr id="66572" name="Rectangle 1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23</a:t>
            </a:r>
          </a:p>
        </p:txBody>
      </p:sp>
      <p:sp>
        <p:nvSpPr>
          <p:cNvPr id="13" name="Text Box 2"/>
          <p:cNvSpPr txBox="1">
            <a:spLocks noChangeArrowheads="1"/>
          </p:cNvSpPr>
          <p:nvPr/>
        </p:nvSpPr>
        <p:spPr bwMode="auto">
          <a:xfrm>
            <a:off x="3733800" y="685800"/>
            <a:ext cx="11430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dirty="0">
                <a:solidFill>
                  <a:schemeClr val="folHlink"/>
                </a:solidFill>
                <a:latin typeface="KaiTi" pitchFamily="49" charset="-122"/>
                <a:ea typeface="KaiTi" pitchFamily="49" charset="-122"/>
                <a:cs typeface="SimSun" charset="0"/>
              </a:rPr>
              <a:t>夏娃</a:t>
            </a:r>
          </a:p>
        </p:txBody>
      </p:sp>
      <p:sp>
        <p:nvSpPr>
          <p:cNvPr id="14"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idx="4294967295"/>
          </p:nvPr>
        </p:nvSpPr>
        <p:spPr/>
        <p:txBody>
          <a:bodyPr/>
          <a:lstStyle/>
          <a:p>
            <a:pPr eaLnBrk="1" hangingPunct="1"/>
            <a:r>
              <a:rPr lang="en-US" sz="4000">
                <a:latin typeface="Times New Roman" charset="0"/>
                <a:ea typeface="ＭＳ Ｐゴシック" charset="0"/>
                <a:cs typeface="ＭＳ Ｐゴシック" charset="0"/>
              </a:rPr>
              <a:t>Crown Him with Many Crowns 4/4</a:t>
            </a:r>
          </a:p>
        </p:txBody>
      </p:sp>
      <p:pic>
        <p:nvPicPr>
          <p:cNvPr id="178178" name="Picture 3"/>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Rectangle 4"/>
          <p:cNvSpPr>
            <a:spLocks noChangeArrowheads="1"/>
          </p:cNvSpPr>
          <p:nvPr/>
        </p:nvSpPr>
        <p:spPr bwMode="auto">
          <a:xfrm>
            <a:off x="228600" y="304800"/>
            <a:ext cx="8001000" cy="5016758"/>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zh-TW" altLang="en-US" sz="4000" dirty="0">
                <a:solidFill>
                  <a:srgbClr val="FFFFFF"/>
                </a:solidFill>
                <a:latin typeface="KaiTi" pitchFamily="49" charset="-122"/>
                <a:ea typeface="KaiTi" pitchFamily="49" charset="-122"/>
              </a:rPr>
              <a:t>來擁戴主為王！</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人天共戴之王，</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萬靈稱祂奇妙愛名，</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萬世尊祂至上；</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世界萬國之君，</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卑伏覲見至尊，</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齊摘華冠敬伏座前，</a:t>
            </a:r>
            <a:br>
              <a:rPr lang="zh-TW" altLang="en-US" sz="4000" dirty="0">
                <a:solidFill>
                  <a:srgbClr val="FFFFFF"/>
                </a:solidFill>
                <a:latin typeface="KaiTi" pitchFamily="49" charset="-122"/>
                <a:ea typeface="KaiTi" pitchFamily="49" charset="-122"/>
              </a:rPr>
            </a:br>
            <a:r>
              <a:rPr lang="zh-TW" altLang="en-US" sz="4000" dirty="0">
                <a:solidFill>
                  <a:srgbClr val="FFFFFF"/>
                </a:solidFill>
                <a:latin typeface="KaiTi" pitchFamily="49" charset="-122"/>
                <a:ea typeface="KaiTi" pitchFamily="49" charset="-122"/>
              </a:rPr>
              <a:t>稱頌我主奇恩</a:t>
            </a:r>
            <a:endParaRPr lang="en-US" sz="4000" b="1" dirty="0">
              <a:solidFill>
                <a:srgbClr val="FFFFFF"/>
              </a:solidFill>
              <a:latin typeface="KaiTi" pitchFamily="49" charset="-122"/>
              <a:ea typeface="KaiTi" pitchFamily="49" charset="-122"/>
              <a:cs typeface="+mn-cs"/>
            </a:endParaRPr>
          </a:p>
        </p:txBody>
      </p:sp>
      <p:grpSp>
        <p:nvGrpSpPr>
          <p:cNvPr id="2" name="Group 8"/>
          <p:cNvGrpSpPr>
            <a:grpSpLocks/>
          </p:cNvGrpSpPr>
          <p:nvPr/>
        </p:nvGrpSpPr>
        <p:grpSpPr bwMode="auto">
          <a:xfrm>
            <a:off x="76200" y="6248400"/>
            <a:ext cx="9067800" cy="581025"/>
            <a:chOff x="48" y="3936"/>
            <a:chExt cx="5712" cy="366"/>
          </a:xfrm>
        </p:grpSpPr>
        <p:sp>
          <p:nvSpPr>
            <p:cNvPr id="28678" name="Text Box 9"/>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a:solidFill>
                    <a:srgbClr val="FFFFFF"/>
                  </a:solidFill>
                  <a:latin typeface="Times New Roman" charset="0"/>
                  <a:cs typeface="+mn-cs"/>
                </a:rPr>
                <a:t>Words: Matthew Bridges, Godfrey Thring</a:t>
              </a:r>
            </a:p>
            <a:p>
              <a:pPr>
                <a:defRPr/>
              </a:pPr>
              <a:r>
                <a:rPr lang="en-US" sz="1600" i="1">
                  <a:solidFill>
                    <a:srgbClr val="FFFFFF"/>
                  </a:solidFill>
                  <a:latin typeface="Times New Roman" charset="0"/>
                  <a:cs typeface="+mn-cs"/>
                </a:rPr>
                <a:t>Music: George J. Elvey</a:t>
              </a:r>
            </a:p>
          </p:txBody>
        </p:sp>
        <p:sp>
          <p:nvSpPr>
            <p:cNvPr id="28679" name="Text Box 10"/>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a:solidFill>
                    <a:srgbClr val="FFFFFF"/>
                  </a:solidFill>
                  <a:latin typeface="Times New Roman" charset="0"/>
                  <a:cs typeface="+mn-cs"/>
                </a:rPr>
                <a:t>Worship in Song –   </a:t>
              </a:r>
            </a:p>
          </p:txBody>
        </p:sp>
      </p:grpSp>
    </p:spTree>
  </p:cSld>
  <p:clrMapOvr>
    <a:masterClrMapping/>
  </p:clrMapOvr>
  <p:transition spd="med">
    <p:dissolve/>
  </p:transition>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2123728"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SimSun" charset="0"/>
              </a:rPr>
              <a:t>亞當</a:t>
            </a:r>
            <a:endParaRPr lang="zh-CN" altLang="en-US" b="1" dirty="0">
              <a:solidFill>
                <a:schemeClr val="folHlink"/>
              </a:solidFill>
              <a:latin typeface="KaiTi" pitchFamily="49" charset="-122"/>
              <a:ea typeface="KaiTi" pitchFamily="49" charset="-122"/>
              <a:cs typeface="SimSun" charset="0"/>
            </a:endParaRPr>
          </a:p>
        </p:txBody>
      </p:sp>
      <p:sp>
        <p:nvSpPr>
          <p:cNvPr id="68611" name="Text Box 3"/>
          <p:cNvSpPr txBox="1">
            <a:spLocks noChangeArrowheads="1"/>
          </p:cNvSpPr>
          <p:nvPr/>
        </p:nvSpPr>
        <p:spPr bwMode="auto">
          <a:xfrm>
            <a:off x="1600200" y="137160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solidFill>
                  <a:schemeClr val="folHlink"/>
                </a:solidFill>
                <a:latin typeface="KaiTi" pitchFamily="49" charset="-122"/>
                <a:ea typeface="KaiTi" pitchFamily="49" charset="-122"/>
                <a:cs typeface="SimSun" charset="0"/>
              </a:rPr>
              <a:t>该</a:t>
            </a:r>
            <a:r>
              <a:rPr lang="zh-CN" altLang="en-US" b="1" dirty="0">
                <a:solidFill>
                  <a:schemeClr val="folHlink"/>
                </a:solidFill>
                <a:latin typeface="KaiTi" pitchFamily="49" charset="-122"/>
                <a:ea typeface="KaiTi" pitchFamily="49" charset="-122"/>
                <a:cs typeface="SimSun" charset="0"/>
              </a:rPr>
              <a:t>隐      </a:t>
            </a:r>
            <a:r>
              <a:rPr lang="en-US" altLang="zh-CN" b="1" dirty="0">
                <a:solidFill>
                  <a:schemeClr val="folHlink"/>
                </a:solidFill>
                <a:latin typeface="KaiTi" pitchFamily="49" charset="-122"/>
                <a:ea typeface="KaiTi" pitchFamily="49" charset="-122"/>
                <a:cs typeface="SimSun" charset="0"/>
              </a:rPr>
              <a:t>亚</a:t>
            </a:r>
            <a:r>
              <a:rPr lang="zh-CN" altLang="en-US" b="1" dirty="0">
                <a:solidFill>
                  <a:schemeClr val="folHlink"/>
                </a:solidFill>
                <a:latin typeface="KaiTi" pitchFamily="49" charset="-122"/>
                <a:ea typeface="KaiTi" pitchFamily="49" charset="-122"/>
                <a:cs typeface="SimSun" charset="0"/>
              </a:rPr>
              <a:t>伯</a:t>
            </a:r>
          </a:p>
        </p:txBody>
      </p:sp>
      <p:sp>
        <p:nvSpPr>
          <p:cNvPr id="68612" name="Rectangle 4"/>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latin typeface="楷体" charset="0"/>
              <a:ea typeface="楷体" charset="0"/>
              <a:cs typeface="楷体" charset="0"/>
            </a:endParaRPr>
          </a:p>
          <a:p>
            <a:pPr algn="ctr">
              <a:lnSpc>
                <a:spcPct val="70000"/>
              </a:lnSpc>
              <a:spcBef>
                <a:spcPct val="50000"/>
              </a:spcBef>
              <a:defRPr/>
            </a:pPr>
            <a:endParaRPr lang="zh-CN" altLang="en-US" b="1" dirty="0">
              <a:solidFill>
                <a:schemeClr val="folHlink"/>
              </a:solidFill>
              <a:latin typeface="楷体" pitchFamily="2" charset="-122"/>
              <a:ea typeface="楷体" pitchFamily="2" charset="-122"/>
              <a:cs typeface="楷体" pitchFamily="2" charset="-122"/>
            </a:endParaRPr>
          </a:p>
        </p:txBody>
      </p:sp>
      <p:sp>
        <p:nvSpPr>
          <p:cNvPr id="6861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8614" name="Line 6"/>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861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861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861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07882"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7883"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8621"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68622" name="Text Box 14"/>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dirty="0">
                <a:ea typeface="楷体" pitchFamily="2" charset="-122"/>
                <a:cs typeface="楷体" pitchFamily="2" charset="-122"/>
              </a:rPr>
              <a:t>經</a:t>
            </a:r>
            <a:r>
              <a:rPr lang="zh-CN" altLang="en-US" b="1" dirty="0">
                <a:ea typeface="楷体" pitchFamily="2" charset="-122"/>
                <a:cs typeface="楷体" pitchFamily="2" charset="-122"/>
              </a:rPr>
              <a:t>文</a:t>
            </a:r>
            <a:r>
              <a:rPr lang="en-US" altLang="zh-CN" sz="1600" b="1" dirty="0">
                <a:latin typeface="Comic Sans MS" charset="0"/>
                <a:ea typeface="SimSun" pitchFamily="2" charset="-122"/>
                <a:cs typeface="SimSun" pitchFamily="2" charset="-122"/>
              </a:rPr>
              <a:t>:</a:t>
            </a:r>
          </a:p>
        </p:txBody>
      </p:sp>
      <p:sp>
        <p:nvSpPr>
          <p:cNvPr id="68623" name="Text Box 15"/>
          <p:cNvSpPr txBox="1">
            <a:spLocks noChangeArrowheads="1"/>
          </p:cNvSpPr>
          <p:nvPr/>
        </p:nvSpPr>
        <p:spPr bwMode="auto">
          <a:xfrm>
            <a:off x="5051425" y="1082675"/>
            <a:ext cx="328771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b="1" dirty="0">
                <a:solidFill>
                  <a:schemeClr val="folHlink"/>
                </a:solidFill>
                <a:latin typeface="楷体" pitchFamily="2" charset="-122"/>
                <a:ea typeface="楷体" pitchFamily="2" charset="-122"/>
                <a:cs typeface="楷体" pitchFamily="2" charset="-122"/>
              </a:rPr>
              <a:t>創</a:t>
            </a:r>
            <a:r>
              <a:rPr lang="zh-CN" altLang="en-US" b="1" dirty="0">
                <a:solidFill>
                  <a:schemeClr val="folHlink"/>
                </a:solidFill>
                <a:latin typeface="楷体" pitchFamily="2" charset="-122"/>
                <a:ea typeface="楷体" pitchFamily="2" charset="-122"/>
                <a:cs typeface="楷体" pitchFamily="2" charset="-122"/>
              </a:rPr>
              <a:t> </a:t>
            </a:r>
            <a:r>
              <a:rPr lang="en-US" altLang="zh-CN" sz="1600" b="1" dirty="0">
                <a:solidFill>
                  <a:schemeClr val="folHlink"/>
                </a:solidFill>
                <a:latin typeface="楷体" pitchFamily="2" charset="-122"/>
                <a:ea typeface="楷体" pitchFamily="2" charset="-122"/>
                <a:cs typeface="楷体" pitchFamily="2" charset="-122"/>
              </a:rPr>
              <a:t>4:1-2</a:t>
            </a:r>
            <a:r>
              <a:rPr lang="en-US" altLang="zh-CN" sz="1600" b="1" dirty="0">
                <a:solidFill>
                  <a:schemeClr val="folHlink"/>
                </a:solidFill>
                <a:latin typeface="Comic Sans MS" charset="0"/>
                <a:ea typeface="SimSun" pitchFamily="2" charset="-122"/>
                <a:cs typeface="SimSun" pitchFamily="2" charset="-122"/>
              </a:rPr>
              <a:t>; 4:8</a:t>
            </a:r>
          </a:p>
        </p:txBody>
      </p:sp>
      <p:sp>
        <p:nvSpPr>
          <p:cNvPr id="68624" name="Rectangle 16"/>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8625" name="Rectangle 1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24</a:t>
            </a:r>
          </a:p>
        </p:txBody>
      </p:sp>
      <p:sp>
        <p:nvSpPr>
          <p:cNvPr id="207889" name="Text Box 18"/>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ea typeface="SimSun" charset="0"/>
                <a:cs typeface="SimSun" charset="0"/>
              </a:rPr>
              <a:t>1</a:t>
            </a:r>
          </a:p>
        </p:txBody>
      </p:sp>
      <p:sp>
        <p:nvSpPr>
          <p:cNvPr id="68627" name="Line 19"/>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8628" name="Line 20"/>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07892" name="Rectangle 20"/>
          <p:cNvSpPr>
            <a:spLocks noChangeArrowheads="1"/>
          </p:cNvSpPr>
          <p:nvPr/>
        </p:nvSpPr>
        <p:spPr bwMode="auto">
          <a:xfrm>
            <a:off x="3657600" y="762000"/>
            <a:ext cx="800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b="1" dirty="0">
                <a:solidFill>
                  <a:srgbClr val="FFFF00"/>
                </a:solidFill>
                <a:latin typeface="KaiTi" pitchFamily="49" charset="-122"/>
                <a:ea typeface="KaiTi" pitchFamily="49" charset="-122"/>
                <a:cs typeface="SimSun" charset="0"/>
              </a:rPr>
              <a:t>夏娃</a:t>
            </a:r>
            <a:endParaRPr lang="en-US" dirty="0">
              <a:latin typeface="KaiTi" pitchFamily="49" charset="-122"/>
              <a:ea typeface="KaiTi" pitchFamily="49" charset="-122"/>
            </a:endParaRPr>
          </a:p>
        </p:txBody>
      </p:sp>
      <p:sp>
        <p:nvSpPr>
          <p:cNvPr id="22"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2159000" y="714375"/>
            <a:ext cx="28956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SimSun" charset="0"/>
              </a:rPr>
              <a:t>亞當</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p:txBody>
      </p:sp>
      <p:sp>
        <p:nvSpPr>
          <p:cNvPr id="70659" name="Text Box 3"/>
          <p:cNvSpPr txBox="1">
            <a:spLocks noChangeArrowheads="1"/>
          </p:cNvSpPr>
          <p:nvPr/>
        </p:nvSpPr>
        <p:spPr bwMode="auto">
          <a:xfrm>
            <a:off x="1955800" y="1336675"/>
            <a:ext cx="40894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华文细黑" charset="0"/>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a:t>
            </a:r>
            <a:r>
              <a:rPr lang="zh-CN" altLang="en-US" b="1" dirty="0">
                <a:solidFill>
                  <a:schemeClr val="folHlink"/>
                </a:solidFill>
                <a:latin typeface="KaiTi" pitchFamily="49" charset="-122"/>
                <a:ea typeface="KaiTi" pitchFamily="49" charset="-122"/>
                <a:cs typeface="SimSun" charset="0"/>
              </a:rPr>
              <a:t>塞特</a:t>
            </a:r>
          </a:p>
          <a:p>
            <a:pPr>
              <a:spcBef>
                <a:spcPct val="50000"/>
              </a:spcBef>
              <a:defRPr/>
            </a:pPr>
            <a:endParaRPr lang="zh-CN" altLang="en-US" b="1" dirty="0">
              <a:solidFill>
                <a:schemeClr val="folHlink"/>
              </a:solidFill>
              <a:latin typeface="KaiTi" pitchFamily="49" charset="-122"/>
              <a:ea typeface="KaiTi" pitchFamily="49" charset="-122"/>
              <a:cs typeface="SimSun" charset="0"/>
            </a:endParaRPr>
          </a:p>
          <a:p>
            <a:pPr>
              <a:spcBef>
                <a:spcPct val="50000"/>
              </a:spcBef>
              <a:defRPr/>
            </a:pPr>
            <a:endParaRPr lang="zh-CN" altLang="en-US" b="1" dirty="0">
              <a:solidFill>
                <a:schemeClr val="folHlink"/>
              </a:solidFill>
            </a:endParaRPr>
          </a:p>
        </p:txBody>
      </p:sp>
      <p:sp>
        <p:nvSpPr>
          <p:cNvPr id="70660" name="Rectangle 4"/>
          <p:cNvSpPr>
            <a:spLocks noChangeArrowheads="1"/>
          </p:cNvSpPr>
          <p:nvPr/>
        </p:nvSpPr>
        <p:spPr bwMode="auto">
          <a:xfrm>
            <a:off x="0" y="177800"/>
            <a:ext cx="9144000" cy="3536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ＭＳ Ｐゴシック" charset="-128"/>
              <a:cs typeface="ＭＳ Ｐゴシック" charset="-128"/>
            </a:endParaRPr>
          </a:p>
        </p:txBody>
      </p:sp>
      <p:sp>
        <p:nvSpPr>
          <p:cNvPr id="70661"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2"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3"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4"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5"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6"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7"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8"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69"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
        <p:nvSpPr>
          <p:cNvPr id="209933"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993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0672"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70673" name="Text Box 17"/>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dirty="0">
                <a:latin typeface="KaiTi" pitchFamily="49" charset="-122"/>
                <a:ea typeface="KaiTi" pitchFamily="49" charset="-122"/>
                <a:cs typeface="ＭＳ Ｐゴシック" charset="-128"/>
              </a:rPr>
              <a:t>經</a:t>
            </a:r>
            <a:r>
              <a:rPr lang="zh-CN" altLang="en-US" b="1" dirty="0">
                <a:latin typeface="KaiTi" pitchFamily="49" charset="-122"/>
                <a:ea typeface="KaiTi" pitchFamily="49" charset="-122"/>
                <a:cs typeface="ＭＳ Ｐゴシック" charset="-128"/>
              </a:rPr>
              <a:t>文</a:t>
            </a:r>
            <a:r>
              <a:rPr lang="en-US" altLang="zh-CN" sz="1600" b="1" dirty="0">
                <a:latin typeface="KaiTi" pitchFamily="49" charset="-122"/>
                <a:ea typeface="KaiTi" pitchFamily="49" charset="-122"/>
                <a:cs typeface="SimSun" pitchFamily="2" charset="-122"/>
              </a:rPr>
              <a:t>:</a:t>
            </a:r>
          </a:p>
        </p:txBody>
      </p:sp>
      <p:sp>
        <p:nvSpPr>
          <p:cNvPr id="70674" name="Text Box 18"/>
          <p:cNvSpPr txBox="1">
            <a:spLocks noChangeArrowheads="1"/>
          </p:cNvSpPr>
          <p:nvPr/>
        </p:nvSpPr>
        <p:spPr bwMode="auto">
          <a:xfrm>
            <a:off x="5051425" y="1196751"/>
            <a:ext cx="3264991" cy="33855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zh-TW" altLang="en-US" sz="1600" b="1" dirty="0">
                <a:solidFill>
                  <a:schemeClr val="folHlink"/>
                </a:solidFill>
                <a:latin typeface="KaiTi" pitchFamily="49" charset="-122"/>
                <a:ea typeface="KaiTi" pitchFamily="49" charset="-122"/>
                <a:cs typeface="SimSun" pitchFamily="2" charset="-122"/>
              </a:rPr>
              <a:t>創</a:t>
            </a:r>
            <a:r>
              <a:rPr lang="en-US" altLang="zh-CN" sz="1600" b="1" dirty="0">
                <a:solidFill>
                  <a:schemeClr val="folHlink"/>
                </a:solidFill>
                <a:latin typeface="KaiTi" pitchFamily="49" charset="-122"/>
                <a:ea typeface="KaiTi" pitchFamily="49" charset="-122"/>
                <a:cs typeface="SimSun" pitchFamily="2" charset="-122"/>
              </a:rPr>
              <a:t>4:25</a:t>
            </a:r>
          </a:p>
        </p:txBody>
      </p:sp>
      <p:sp>
        <p:nvSpPr>
          <p:cNvPr id="70675" name="Rectangle 1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0676" name="Rectangle 20"/>
          <p:cNvSpPr>
            <a:spLocks noChangeArrowheads="1"/>
          </p:cNvSpPr>
          <p:nvPr/>
        </p:nvSpPr>
        <p:spPr bwMode="auto">
          <a:xfrm>
            <a:off x="8093075"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25</a:t>
            </a: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123728" y="692696"/>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dirty="0">
                <a:solidFill>
                  <a:schemeClr val="folHlink"/>
                </a:solidFill>
                <a:latin typeface="KaiTi" pitchFamily="49" charset="-122"/>
                <a:ea typeface="KaiTi" pitchFamily="49" charset="-122"/>
                <a:cs typeface="SimSun" charset="0"/>
              </a:rPr>
              <a:t>亚当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a:p>
            <a:pPr>
              <a:spcBef>
                <a:spcPct val="50000"/>
              </a:spcBef>
              <a:defRPr/>
            </a:pPr>
            <a:endParaRPr lang="zh-CN" altLang="en-US" b="1" dirty="0">
              <a:solidFill>
                <a:schemeClr val="folHlink"/>
              </a:solidFill>
              <a:latin typeface="KaiTi" pitchFamily="49" charset="-122"/>
              <a:ea typeface="KaiTi" pitchFamily="49" charset="-122"/>
              <a:cs typeface="SimSun" charset="0"/>
            </a:endParaRPr>
          </a:p>
        </p:txBody>
      </p:sp>
      <p:sp>
        <p:nvSpPr>
          <p:cNvPr id="727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p:txBody>
      </p:sp>
      <p:sp>
        <p:nvSpPr>
          <p:cNvPr id="7270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Times" charset="0"/>
                <a:ea typeface="SimSun" charset="0"/>
                <a:cs typeface="SimSun" charset="0"/>
              </a:rPr>
              <a:t>  </a:t>
            </a:r>
            <a:r>
              <a:rPr lang="en-US" altLang="zh-CN" b="1" dirty="0">
                <a:solidFill>
                  <a:schemeClr val="folHlink"/>
                </a:solidFill>
                <a:latin typeface="KaiTi" pitchFamily="49" charset="-122"/>
                <a:ea typeface="KaiTi" pitchFamily="49" charset="-122"/>
                <a:cs typeface="SimSun" charset="0"/>
              </a:rPr>
              <a:t>挪</a:t>
            </a:r>
            <a:r>
              <a:rPr lang="zh-TW" altLang="en-US" b="1" dirty="0">
                <a:solidFill>
                  <a:schemeClr val="folHlink"/>
                </a:solidFill>
                <a:latin typeface="KaiTi" pitchFamily="49" charset="-122"/>
                <a:ea typeface="KaiTi" pitchFamily="49" charset="-122"/>
                <a:cs typeface="SimSun" charset="0"/>
              </a:rPr>
              <a:t>亞</a:t>
            </a:r>
            <a:endParaRPr lang="zh-CN" altLang="en-US" b="1" dirty="0">
              <a:solidFill>
                <a:schemeClr val="folHlink"/>
              </a:solidFill>
              <a:latin typeface="KaiTi" pitchFamily="49" charset="-122"/>
              <a:ea typeface="KaiTi" pitchFamily="49" charset="-122"/>
              <a:cs typeface="SimSun" charset="0"/>
            </a:endParaRPr>
          </a:p>
        </p:txBody>
      </p:sp>
      <p:sp>
        <p:nvSpPr>
          <p:cNvPr id="72709" name="Rectangle 5"/>
          <p:cNvSpPr>
            <a:spLocks noChangeArrowheads="1"/>
          </p:cNvSpPr>
          <p:nvPr/>
        </p:nvSpPr>
        <p:spPr bwMode="auto">
          <a:xfrm>
            <a:off x="10852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latin typeface="Times New Roman" charset="0"/>
              <a:ea typeface="SimSun" pitchFamily="2" charset="-122"/>
              <a:cs typeface="SimSun" pitchFamily="2" charset="-122"/>
            </a:endParaRPr>
          </a:p>
        </p:txBody>
      </p:sp>
      <p:sp>
        <p:nvSpPr>
          <p:cNvPr id="72710" name="Line 6"/>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1" name="Line 7"/>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2" name="Line 8"/>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3" name="Line 9"/>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4" name="Line 10"/>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5" name="Line 11"/>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6" name="Line 12"/>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7" name="Line 13"/>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18" name="Line 14"/>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20" name="Text Box 16"/>
          <p:cNvSpPr txBox="1">
            <a:spLocks noChangeArrowheads="1"/>
          </p:cNvSpPr>
          <p:nvPr/>
        </p:nvSpPr>
        <p:spPr bwMode="auto">
          <a:xfrm>
            <a:off x="0" y="7350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chemeClr val="folHlink"/>
              </a:solidFill>
              <a:latin typeface="Comic Sans MS" charset="0"/>
              <a:ea typeface="SimSun" pitchFamily="2" charset="-122"/>
              <a:cs typeface="SimSun" pitchFamily="2" charset="-122"/>
            </a:endParaRPr>
          </a:p>
        </p:txBody>
      </p:sp>
      <p:sp>
        <p:nvSpPr>
          <p:cNvPr id="211984" name="Text Box 1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1985" name="Text Box 1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2723" name="Rectangle 1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72724" name="Text Box 20"/>
          <p:cNvSpPr txBox="1">
            <a:spLocks noChangeArrowheads="1"/>
          </p:cNvSpPr>
          <p:nvPr/>
        </p:nvSpPr>
        <p:spPr bwMode="auto">
          <a:xfrm>
            <a:off x="5054600" y="776288"/>
            <a:ext cx="3349625" cy="36933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sz="1800" b="1" dirty="0">
                <a:latin typeface="KaiTi" pitchFamily="49" charset="-122"/>
                <a:ea typeface="KaiTi" pitchFamily="49" charset="-122"/>
                <a:cs typeface="SimSun" pitchFamily="2" charset="-122"/>
              </a:rPr>
              <a:t>經文</a:t>
            </a:r>
            <a:endParaRPr lang="en-US" altLang="zh-CN" sz="1800" b="1" dirty="0">
              <a:latin typeface="KaiTi" pitchFamily="49" charset="-122"/>
              <a:ea typeface="KaiTi" pitchFamily="49" charset="-122"/>
              <a:cs typeface="SimSun" pitchFamily="2" charset="-122"/>
            </a:endParaRPr>
          </a:p>
        </p:txBody>
      </p:sp>
      <p:sp>
        <p:nvSpPr>
          <p:cNvPr id="72725" name="Text Box 21"/>
          <p:cNvSpPr txBox="1">
            <a:spLocks noChangeArrowheads="1"/>
          </p:cNvSpPr>
          <p:nvPr/>
        </p:nvSpPr>
        <p:spPr bwMode="auto">
          <a:xfrm>
            <a:off x="5051425" y="1082675"/>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800" b="1" dirty="0">
                <a:solidFill>
                  <a:schemeClr val="folHlink"/>
                </a:solidFill>
                <a:latin typeface="KaiTi" pitchFamily="49" charset="-122"/>
                <a:ea typeface="KaiTi" pitchFamily="49" charset="-122"/>
                <a:cs typeface="华文细黑" charset="-122"/>
              </a:rPr>
              <a:t>創</a:t>
            </a:r>
            <a:r>
              <a:rPr lang="en-US" altLang="ja-JP" sz="1800" b="1" dirty="0">
                <a:solidFill>
                  <a:schemeClr val="folHlink"/>
                </a:solidFill>
                <a:latin typeface="KaiTi" pitchFamily="49" charset="-122"/>
                <a:ea typeface="KaiTi" pitchFamily="49" charset="-122"/>
                <a:cs typeface="华文细黑" charset="-122"/>
              </a:rPr>
              <a:t> </a:t>
            </a:r>
            <a:r>
              <a:rPr lang="en-US" altLang="zh-CN" sz="1800" b="1" dirty="0">
                <a:solidFill>
                  <a:schemeClr val="folHlink"/>
                </a:solidFill>
                <a:latin typeface="KaiTi" pitchFamily="49" charset="-122"/>
                <a:ea typeface="KaiTi" pitchFamily="49" charset="-122"/>
                <a:cs typeface="SimSun" pitchFamily="2" charset="-122"/>
              </a:rPr>
              <a:t>5:29</a:t>
            </a:r>
          </a:p>
        </p:txBody>
      </p:sp>
      <p:sp>
        <p:nvSpPr>
          <p:cNvPr id="72726" name="Rectangle 2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2727"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26</a:t>
            </a:r>
          </a:p>
        </p:txBody>
      </p:sp>
      <p:sp>
        <p:nvSpPr>
          <p:cNvPr id="24"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6"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华文细黑" charset="0"/>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p:txBody>
      </p:sp>
      <p:sp>
        <p:nvSpPr>
          <p:cNvPr id="74754" name="Text Box 2"/>
          <p:cNvSpPr txBox="1">
            <a:spLocks noChangeArrowheads="1"/>
          </p:cNvSpPr>
          <p:nvPr/>
        </p:nvSpPr>
        <p:spPr bwMode="auto">
          <a:xfrm>
            <a:off x="2159000" y="714375"/>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dirty="0">
                <a:solidFill>
                  <a:schemeClr val="folHlink"/>
                </a:solidFill>
                <a:latin typeface="KaiTi" pitchFamily="49" charset="-122"/>
                <a:ea typeface="KaiTi" pitchFamily="49" charset="-122"/>
                <a:cs typeface="SimSun" charset="0"/>
              </a:rPr>
              <a:t>亚当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a:p>
            <a:pPr>
              <a:spcBef>
                <a:spcPct val="50000"/>
              </a:spcBef>
              <a:defRPr/>
            </a:pPr>
            <a:endParaRPr lang="zh-CN" altLang="en-US" b="1" dirty="0">
              <a:solidFill>
                <a:schemeClr val="folHlink"/>
              </a:solidFill>
              <a:latin typeface="KaiTi" pitchFamily="49" charset="-122"/>
              <a:ea typeface="KaiTi" pitchFamily="49" charset="-122"/>
              <a:cs typeface="SimSun" charset="0"/>
            </a:endParaRPr>
          </a:p>
        </p:txBody>
      </p:sp>
      <p:sp>
        <p:nvSpPr>
          <p:cNvPr id="7475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挪亞</a:t>
            </a:r>
            <a:endParaRPr lang="zh-CN" altLang="en-US" b="1" dirty="0">
              <a:solidFill>
                <a:schemeClr val="folHlink"/>
              </a:solidFill>
              <a:latin typeface="KaiTi" pitchFamily="49" charset="-122"/>
              <a:ea typeface="KaiTi" pitchFamily="49" charset="-122"/>
            </a:endParaRPr>
          </a:p>
        </p:txBody>
      </p:sp>
      <p:sp>
        <p:nvSpPr>
          <p:cNvPr id="74757" name="Text Box 5"/>
          <p:cNvSpPr txBox="1">
            <a:spLocks noChangeArrowheads="1"/>
          </p:cNvSpPr>
          <p:nvPr/>
        </p:nvSpPr>
        <p:spPr bwMode="auto">
          <a:xfrm>
            <a:off x="3417888" y="2354263"/>
            <a:ext cx="2217737"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ea typeface="华文细黑" charset="0"/>
                <a:cs typeface="华文细黑" charset="0"/>
              </a:rPr>
              <a:t>   </a:t>
            </a:r>
            <a:r>
              <a:rPr lang="zh-TW" altLang="en-US" b="1" dirty="0">
                <a:solidFill>
                  <a:srgbClr val="FF1321"/>
                </a:solidFill>
                <a:latin typeface="KaiTi" pitchFamily="49" charset="-122"/>
                <a:ea typeface="KaiTi" pitchFamily="49" charset="-122"/>
                <a:cs typeface="华文细黑" charset="0"/>
              </a:rPr>
              <a:t>亞伯拉罕</a:t>
            </a:r>
            <a:endParaRPr lang="zh-CN" altLang="en-US" b="1" dirty="0">
              <a:solidFill>
                <a:srgbClr val="FF1321"/>
              </a:solidFill>
              <a:latin typeface="KaiTi" pitchFamily="49" charset="-122"/>
              <a:ea typeface="KaiTi" pitchFamily="49" charset="-122"/>
            </a:endParaRPr>
          </a:p>
        </p:txBody>
      </p:sp>
      <p:sp>
        <p:nvSpPr>
          <p:cNvPr id="74758" name="Rectangle 6"/>
          <p:cNvSpPr>
            <a:spLocks noChangeArrowheads="1"/>
          </p:cNvSpPr>
          <p:nvPr/>
        </p:nvSpPr>
        <p:spPr bwMode="auto">
          <a:xfrm>
            <a:off x="0" y="177800"/>
            <a:ext cx="9144000" cy="35291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ＭＳ Ｐゴシック" charset="-128"/>
              <a:cs typeface="ＭＳ Ｐゴシック" charset="-128"/>
            </a:endParaRPr>
          </a:p>
        </p:txBody>
      </p:sp>
      <p:sp>
        <p:nvSpPr>
          <p:cNvPr id="7475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3"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7"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68"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70" name="Text Box 18"/>
          <p:cNvSpPr txBox="1">
            <a:spLocks noChangeArrowheads="1"/>
          </p:cNvSpPr>
          <p:nvPr/>
        </p:nvSpPr>
        <p:spPr bwMode="auto">
          <a:xfrm>
            <a:off x="0"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chemeClr val="folHlink"/>
              </a:solidFill>
              <a:latin typeface="Comic Sans MS" charset="0"/>
              <a:ea typeface="SimSun" pitchFamily="2" charset="-122"/>
              <a:cs typeface="SimSun" pitchFamily="2" charset="-122"/>
            </a:endParaRPr>
          </a:p>
        </p:txBody>
      </p:sp>
      <p:sp>
        <p:nvSpPr>
          <p:cNvPr id="214034"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4035"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4773"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74774" name="Text Box 22"/>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dirty="0">
                <a:latin typeface="KaiTi" pitchFamily="49" charset="-122"/>
                <a:ea typeface="KaiTi" pitchFamily="49" charset="-122"/>
                <a:cs typeface="ＭＳ Ｐゴシック" charset="-128"/>
              </a:rPr>
              <a:t>經</a:t>
            </a:r>
            <a:r>
              <a:rPr lang="zh-CN" altLang="en-US" b="1" dirty="0">
                <a:latin typeface="KaiTi" pitchFamily="49" charset="-122"/>
                <a:ea typeface="KaiTi" pitchFamily="49" charset="-122"/>
                <a:cs typeface="ＭＳ Ｐゴシック" charset="-128"/>
              </a:rPr>
              <a:t>文</a:t>
            </a:r>
            <a:r>
              <a:rPr lang="en-US" altLang="zh-CN" sz="1600" b="1" dirty="0">
                <a:latin typeface="Comic Sans MS" charset="0"/>
                <a:ea typeface="SimSun" pitchFamily="2" charset="-122"/>
                <a:cs typeface="SimSun" pitchFamily="2" charset="-122"/>
              </a:rPr>
              <a:t>:</a:t>
            </a:r>
          </a:p>
        </p:txBody>
      </p:sp>
      <p:sp>
        <p:nvSpPr>
          <p:cNvPr id="74775" name="Text Box 23"/>
          <p:cNvSpPr txBox="1">
            <a:spLocks noChangeArrowheads="1"/>
          </p:cNvSpPr>
          <p:nvPr/>
        </p:nvSpPr>
        <p:spPr bwMode="auto">
          <a:xfrm>
            <a:off x="5051425"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600" dirty="0">
                <a:solidFill>
                  <a:schemeClr val="folHlink"/>
                </a:solidFill>
                <a:ea typeface="KaiTi" pitchFamily="49" charset="-122"/>
                <a:cs typeface="ＭＳ Ｐゴシック" charset="-128"/>
              </a:rPr>
              <a:t> </a:t>
            </a:r>
            <a:r>
              <a:rPr lang="zh-TW" altLang="en-US" b="1" dirty="0">
                <a:solidFill>
                  <a:schemeClr val="folHlink"/>
                </a:solidFill>
                <a:ea typeface="KaiTi" pitchFamily="49" charset="-122"/>
                <a:cs typeface="ＭＳ Ｐゴシック" charset="-128"/>
              </a:rPr>
              <a:t>創</a:t>
            </a:r>
            <a:r>
              <a:rPr lang="en-US" altLang="ja-JP" b="1" dirty="0">
                <a:solidFill>
                  <a:schemeClr val="folHlink"/>
                </a:solidFill>
                <a:latin typeface="KaiTi" pitchFamily="49" charset="-122"/>
                <a:ea typeface="KaiTi" pitchFamily="49" charset="-122"/>
                <a:cs typeface="华文细黑" charset="-122"/>
              </a:rPr>
              <a:t> </a:t>
            </a:r>
            <a:r>
              <a:rPr lang="en-US" altLang="zh-CN" b="1" dirty="0">
                <a:solidFill>
                  <a:schemeClr val="folHlink"/>
                </a:solidFill>
                <a:latin typeface="KaiTi" pitchFamily="49" charset="-122"/>
                <a:ea typeface="KaiTi" pitchFamily="49" charset="-122"/>
                <a:cs typeface="SimSun" pitchFamily="2" charset="-122"/>
              </a:rPr>
              <a:t>11:26</a:t>
            </a:r>
          </a:p>
        </p:txBody>
      </p:sp>
      <p:sp>
        <p:nvSpPr>
          <p:cNvPr id="74776" name="Rectangle 2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4777"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27</a:t>
            </a:r>
          </a:p>
        </p:txBody>
      </p:sp>
      <p:sp>
        <p:nvSpPr>
          <p:cNvPr id="27"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463800" y="714375"/>
            <a:ext cx="24892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亞當     </a:t>
            </a:r>
            <a:r>
              <a:rPr lang="ja-JP" altLang="en-US" b="1" dirty="0">
                <a:solidFill>
                  <a:schemeClr val="folHlink"/>
                </a:solidFill>
                <a:latin typeface="KaiTi" pitchFamily="49" charset="-122"/>
                <a:ea typeface="KaiTi" pitchFamily="49" charset="-122"/>
              </a:rPr>
              <a:t>夏娃</a:t>
            </a:r>
            <a:endParaRPr lang="en-US" altLang="zh-CN" b="1" dirty="0">
              <a:latin typeface="KaiTi" pitchFamily="49" charset="-122"/>
              <a:ea typeface="KaiTi" pitchFamily="49" charset="-122"/>
            </a:endParaRPr>
          </a:p>
        </p:txBody>
      </p:sp>
      <p:sp>
        <p:nvSpPr>
          <p:cNvPr id="76803" name="Text Box 3"/>
          <p:cNvSpPr txBox="1">
            <a:spLocks noChangeArrowheads="1"/>
          </p:cNvSpPr>
          <p:nvPr/>
        </p:nvSpPr>
        <p:spPr bwMode="auto">
          <a:xfrm>
            <a:off x="1908175" y="14128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p:txBody>
      </p:sp>
      <p:sp>
        <p:nvSpPr>
          <p:cNvPr id="76804" name="Text Box 4"/>
          <p:cNvSpPr txBox="1">
            <a:spLocks noChangeArrowheads="1"/>
          </p:cNvSpPr>
          <p:nvPr/>
        </p:nvSpPr>
        <p:spPr bwMode="auto">
          <a:xfrm>
            <a:off x="3834309"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华文细黑" charset="0"/>
              </a:rPr>
              <a:t>挪亞</a:t>
            </a:r>
            <a:endParaRPr lang="zh-CN" altLang="en-US" b="1" dirty="0">
              <a:solidFill>
                <a:schemeClr val="folHlink"/>
              </a:solidFill>
              <a:latin typeface="KaiTi" pitchFamily="49" charset="-122"/>
              <a:ea typeface="KaiTi" pitchFamily="49" charset="-122"/>
            </a:endParaRPr>
          </a:p>
        </p:txBody>
      </p:sp>
      <p:sp>
        <p:nvSpPr>
          <p:cNvPr id="76805"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zh-TW" altLang="en-US" b="1" dirty="0">
                <a:solidFill>
                  <a:srgbClr val="FF1321"/>
                </a:solidFill>
                <a:latin typeface="KaiTi" pitchFamily="49" charset="-122"/>
                <a:ea typeface="KaiTi" pitchFamily="49" charset="-122"/>
                <a:cs typeface="ＭＳ Ｐゴシック" charset="-128"/>
              </a:rPr>
              <a:t>亞</a:t>
            </a:r>
            <a:r>
              <a:rPr lang="zh-CN" altLang="en-US" b="1" dirty="0">
                <a:solidFill>
                  <a:srgbClr val="FF1321"/>
                </a:solidFill>
                <a:latin typeface="KaiTi" pitchFamily="49" charset="-122"/>
                <a:ea typeface="KaiTi" pitchFamily="49" charset="-122"/>
                <a:cs typeface="ＭＳ Ｐゴシック" charset="-128"/>
              </a:rPr>
              <a:t>伯拉罕</a:t>
            </a:r>
            <a:r>
              <a:rPr lang="en-US" altLang="zh-CN" b="1" dirty="0">
                <a:solidFill>
                  <a:srgbClr val="FF1E2A"/>
                </a:solidFill>
                <a:latin typeface="KaiTi" pitchFamily="49" charset="-122"/>
                <a:ea typeface="KaiTi" pitchFamily="49" charset="-122"/>
                <a:cs typeface="SimSun" pitchFamily="2" charset="-122"/>
              </a:rPr>
              <a:t>(撒</a:t>
            </a:r>
            <a:r>
              <a:rPr lang="zh-CN" altLang="en-US" b="1" dirty="0">
                <a:solidFill>
                  <a:srgbClr val="FF1E2A"/>
                </a:solidFill>
                <a:latin typeface="KaiTi" pitchFamily="49" charset="-122"/>
                <a:ea typeface="KaiTi" pitchFamily="49" charset="-122"/>
                <a:cs typeface="SimSun" pitchFamily="2" charset="-122"/>
              </a:rPr>
              <a:t>拉</a:t>
            </a:r>
            <a:r>
              <a:rPr lang="en-US" altLang="zh-CN" b="1" dirty="0">
                <a:solidFill>
                  <a:srgbClr val="FF1E2A"/>
                </a:solidFill>
                <a:latin typeface="KaiTi" pitchFamily="49" charset="-122"/>
                <a:ea typeface="KaiTi" pitchFamily="49" charset="-122"/>
                <a:cs typeface="SimSun" pitchFamily="2" charset="-122"/>
              </a:rPr>
              <a:t>)</a:t>
            </a:r>
          </a:p>
        </p:txBody>
      </p:sp>
      <p:sp>
        <p:nvSpPr>
          <p:cNvPr id="76806" name="Rectangle 6"/>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ＭＳ Ｐゴシック" charset="-128"/>
              <a:cs typeface="ＭＳ Ｐゴシック" charset="-128"/>
            </a:endParaRPr>
          </a:p>
          <a:p>
            <a:pPr algn="ctr">
              <a:lnSpc>
                <a:spcPct val="70000"/>
              </a:lnSpc>
              <a:spcBef>
                <a:spcPct val="50000"/>
              </a:spcBef>
              <a:defRPr/>
            </a:pPr>
            <a:endParaRPr lang="zh-CN" altLang="en-US" b="1" dirty="0">
              <a:solidFill>
                <a:schemeClr val="folHlink"/>
              </a:solidFill>
              <a:latin typeface="Times New Roman" charset="0"/>
              <a:ea typeface="SimSun" pitchFamily="2" charset="-122"/>
              <a:cs typeface="SimSun" pitchFamily="2" charset="-122"/>
            </a:endParaRPr>
          </a:p>
        </p:txBody>
      </p:sp>
      <p:sp>
        <p:nvSpPr>
          <p:cNvPr id="76807"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08"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09" name="Line 9"/>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0"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1"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2"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3" name="Line 13"/>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4" name="Line 14"/>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5" name="Line 15"/>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6" name="Line 1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7" name="Line 1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19" name="Text Box 19"/>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latin typeface="KaiTi" pitchFamily="49" charset="-122"/>
                <a:ea typeface="KaiTi" pitchFamily="49" charset="-122"/>
                <a:cs typeface="SimSun" charset="0"/>
              </a:rPr>
              <a:t> 大衛</a:t>
            </a:r>
            <a:endParaRPr lang="zh-CN" altLang="en-US" b="1" dirty="0">
              <a:solidFill>
                <a:schemeClr val="folHlink"/>
              </a:solidFill>
              <a:latin typeface="KaiTi" pitchFamily="49" charset="-122"/>
              <a:ea typeface="KaiTi" pitchFamily="49" charset="-122"/>
              <a:cs typeface="SimSun" charset="0"/>
            </a:endParaRPr>
          </a:p>
        </p:txBody>
      </p:sp>
      <p:sp>
        <p:nvSpPr>
          <p:cNvPr id="76820" name="Text Box 20"/>
          <p:cNvSpPr txBox="1">
            <a:spLocks noChangeArrowheads="1"/>
          </p:cNvSpPr>
          <p:nvPr/>
        </p:nvSpPr>
        <p:spPr bwMode="auto">
          <a:xfrm>
            <a:off x="568325" y="1979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chemeClr val="folHlink"/>
              </a:solidFill>
              <a:latin typeface="Comic Sans MS" charset="0"/>
              <a:ea typeface="SimSun" pitchFamily="2" charset="-122"/>
              <a:cs typeface="SimSun" pitchFamily="2" charset="-122"/>
            </a:endParaRPr>
          </a:p>
        </p:txBody>
      </p:sp>
      <p:sp>
        <p:nvSpPr>
          <p:cNvPr id="216084" name="Text Box 2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6085" name="Text Box 2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6823" name="Rectangle 2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76824" name="Text Box 24"/>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dirty="0">
                <a:latin typeface="KaiTi" pitchFamily="49" charset="-122"/>
                <a:ea typeface="KaiTi" pitchFamily="49" charset="-122"/>
                <a:cs typeface="ＭＳ Ｐゴシック" charset="-128"/>
              </a:rPr>
              <a:t>經</a:t>
            </a:r>
            <a:r>
              <a:rPr lang="zh-CN" altLang="en-US" b="1" dirty="0">
                <a:latin typeface="KaiTi" pitchFamily="49" charset="-122"/>
                <a:ea typeface="KaiTi" pitchFamily="49" charset="-122"/>
                <a:cs typeface="ＭＳ Ｐゴシック" charset="-128"/>
              </a:rPr>
              <a:t>文</a:t>
            </a:r>
            <a:r>
              <a:rPr lang="en-US" altLang="zh-CN" b="1" dirty="0">
                <a:latin typeface="KaiTi" pitchFamily="49" charset="-122"/>
                <a:ea typeface="KaiTi" pitchFamily="49" charset="-122"/>
                <a:cs typeface="SimSun" pitchFamily="2" charset="-122"/>
              </a:rPr>
              <a:t>:</a:t>
            </a:r>
          </a:p>
        </p:txBody>
      </p:sp>
      <p:sp>
        <p:nvSpPr>
          <p:cNvPr id="76825" name="Text Box 25"/>
          <p:cNvSpPr txBox="1">
            <a:spLocks noChangeArrowheads="1"/>
          </p:cNvSpPr>
          <p:nvPr/>
        </p:nvSpPr>
        <p:spPr bwMode="auto">
          <a:xfrm>
            <a:off x="5051425"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ja-JP" altLang="en-US" b="1" dirty="0">
                <a:solidFill>
                  <a:schemeClr val="folHlink"/>
                </a:solidFill>
                <a:latin typeface="KaiTi" pitchFamily="49" charset="-122"/>
                <a:ea typeface="KaiTi" pitchFamily="49" charset="-122"/>
                <a:cs typeface="ＭＳ Ｐゴシック" charset="-128"/>
              </a:rPr>
              <a:t>路得記</a:t>
            </a:r>
            <a:r>
              <a:rPr lang="en-US" altLang="zh-CN" b="1" dirty="0">
                <a:solidFill>
                  <a:schemeClr val="folHlink"/>
                </a:solidFill>
                <a:latin typeface="KaiTi" pitchFamily="49" charset="-122"/>
                <a:ea typeface="KaiTi" pitchFamily="49" charset="-122"/>
                <a:cs typeface="SimSun" pitchFamily="2" charset="-122"/>
              </a:rPr>
              <a:t> 4:22</a:t>
            </a:r>
          </a:p>
        </p:txBody>
      </p:sp>
      <p:sp>
        <p:nvSpPr>
          <p:cNvPr id="76826" name="Rectangle 26"/>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6827" name="Rectangle 2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28</a:t>
            </a:r>
          </a:p>
        </p:txBody>
      </p:sp>
      <p:sp>
        <p:nvSpPr>
          <p:cNvPr id="28"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159000" y="714375"/>
            <a:ext cx="289560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SimSun" charset="0"/>
              </a:rPr>
              <a:t>亞當</a:t>
            </a:r>
            <a:r>
              <a:rPr lang="zh-CN" altLang="en-US" b="1" dirty="0">
                <a:solidFill>
                  <a:schemeClr val="folHlink"/>
                </a:solidFill>
                <a:latin typeface="KaiTi" pitchFamily="49" charset="-122"/>
                <a:ea typeface="KaiTi" pitchFamily="49" charset="-122"/>
                <a:cs typeface="SimSun" charset="0"/>
              </a:rPr>
              <a:t>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p:txBody>
      </p:sp>
      <p:sp>
        <p:nvSpPr>
          <p:cNvPr id="78851" name="Text Box 3"/>
          <p:cNvSpPr txBox="1">
            <a:spLocks noChangeArrowheads="1"/>
          </p:cNvSpPr>
          <p:nvPr/>
        </p:nvSpPr>
        <p:spPr bwMode="auto">
          <a:xfrm>
            <a:off x="1955800" y="1336675"/>
            <a:ext cx="4089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a:p>
            <a:pPr>
              <a:spcBef>
                <a:spcPct val="50000"/>
              </a:spcBef>
              <a:defRPr/>
            </a:pPr>
            <a:endParaRPr lang="zh-CN" altLang="en-US" b="1" dirty="0">
              <a:solidFill>
                <a:schemeClr val="folHlink"/>
              </a:solidFill>
              <a:latin typeface="KaiTi" pitchFamily="49" charset="-122"/>
              <a:ea typeface="KaiTi" pitchFamily="49" charset="-122"/>
              <a:cs typeface="SimSun" charset="0"/>
            </a:endParaRPr>
          </a:p>
        </p:txBody>
      </p:sp>
      <p:sp>
        <p:nvSpPr>
          <p:cNvPr id="78852"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挪</a:t>
            </a:r>
            <a:r>
              <a:rPr lang="zh-TW" altLang="en-US" b="1" dirty="0">
                <a:solidFill>
                  <a:schemeClr val="folHlink"/>
                </a:solidFill>
                <a:latin typeface="KaiTi" pitchFamily="49" charset="-122"/>
                <a:ea typeface="KaiTi" pitchFamily="49" charset="-122"/>
              </a:rPr>
              <a:t>亞</a:t>
            </a:r>
            <a:endParaRPr lang="zh-CN" altLang="en-US" b="1" dirty="0">
              <a:solidFill>
                <a:schemeClr val="folHlink"/>
              </a:solidFill>
              <a:latin typeface="KaiTi" pitchFamily="49" charset="-122"/>
              <a:ea typeface="KaiTi" pitchFamily="49" charset="-122"/>
            </a:endParaRPr>
          </a:p>
        </p:txBody>
      </p:sp>
      <p:sp>
        <p:nvSpPr>
          <p:cNvPr id="78853"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latin typeface="KaiTi" pitchFamily="49" charset="-122"/>
                <a:ea typeface="KaiTi" pitchFamily="49" charset="-122"/>
                <a:cs typeface="SimSun" charset="0"/>
              </a:rPr>
              <a:t>  亞</a:t>
            </a:r>
            <a:r>
              <a:rPr lang="zh-CN" altLang="en-US" b="1" dirty="0">
                <a:solidFill>
                  <a:srgbClr val="FF1321"/>
                </a:solidFill>
                <a:latin typeface="KaiTi" pitchFamily="49" charset="-122"/>
                <a:ea typeface="KaiTi" pitchFamily="49" charset="-122"/>
                <a:cs typeface="SimSun" charset="0"/>
              </a:rPr>
              <a:t>伯拉罕</a:t>
            </a:r>
          </a:p>
        </p:txBody>
      </p:sp>
      <p:sp>
        <p:nvSpPr>
          <p:cNvPr id="78854"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latin typeface="KaiTi" pitchFamily="49" charset="-122"/>
                <a:ea typeface="KaiTi" pitchFamily="49" charset="-122"/>
                <a:cs typeface="SimSun" charset="0"/>
              </a:rPr>
              <a:t> </a:t>
            </a:r>
            <a:r>
              <a:rPr lang="en-US" altLang="zh-CN" b="1" dirty="0">
                <a:latin typeface="KaiTi" pitchFamily="49" charset="-122"/>
                <a:ea typeface="KaiTi" pitchFamily="49" charset="-122"/>
                <a:cs typeface="SimSun" charset="0"/>
              </a:rPr>
              <a:t>大</a:t>
            </a:r>
            <a:r>
              <a:rPr lang="zh-CN" altLang="en-US" b="1" dirty="0">
                <a:latin typeface="KaiTi" pitchFamily="49" charset="-122"/>
                <a:ea typeface="KaiTi" pitchFamily="49" charset="-122"/>
                <a:cs typeface="SimSun" charset="0"/>
              </a:rPr>
              <a:t>卫</a:t>
            </a:r>
            <a:r>
              <a:rPr lang="zh-CN" altLang="en-US" b="1" dirty="0">
                <a:solidFill>
                  <a:schemeClr val="folHlink"/>
                </a:solidFill>
                <a:latin typeface="KaiTi" pitchFamily="49" charset="-122"/>
                <a:ea typeface="KaiTi" pitchFamily="49" charset="-122"/>
                <a:cs typeface="SimSun" charset="0"/>
              </a:rPr>
              <a:t> </a:t>
            </a:r>
            <a:r>
              <a:rPr lang="zh-TW" altLang="en-US"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拔示巴</a:t>
            </a:r>
          </a:p>
        </p:txBody>
      </p:sp>
      <p:sp>
        <p:nvSpPr>
          <p:cNvPr id="78855"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56" name="Rectangle 8"/>
          <p:cNvSpPr>
            <a:spLocks noChangeArrowheads="1"/>
          </p:cNvSpPr>
          <p:nvPr/>
        </p:nvSpPr>
        <p:spPr bwMode="auto">
          <a:xfrm>
            <a:off x="0" y="177800"/>
            <a:ext cx="9144000" cy="123469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ＭＳ Ｐゴシック" charset="-128"/>
              <a:cs typeface="ＭＳ Ｐゴシック" charset="-128"/>
            </a:endParaRPr>
          </a:p>
          <a:p>
            <a:pPr algn="ctr">
              <a:lnSpc>
                <a:spcPct val="70000"/>
              </a:lnSpc>
              <a:spcBef>
                <a:spcPct val="50000"/>
              </a:spcBef>
              <a:defRPr/>
            </a:pPr>
            <a:endParaRPr lang="zh-CN" altLang="en-US" b="1" dirty="0">
              <a:solidFill>
                <a:schemeClr val="folHlink"/>
              </a:solidFill>
              <a:latin typeface="Times New Roman" charset="0"/>
              <a:ea typeface="SimSun" pitchFamily="2" charset="-122"/>
              <a:cs typeface="SimSun" pitchFamily="2" charset="-122"/>
            </a:endParaRPr>
          </a:p>
          <a:p>
            <a:pPr algn="ctr">
              <a:lnSpc>
                <a:spcPct val="70000"/>
              </a:lnSpc>
              <a:spcBef>
                <a:spcPct val="50000"/>
              </a:spcBef>
              <a:defRPr/>
            </a:pPr>
            <a:endParaRPr lang="zh-CN" altLang="en-US" b="1" dirty="0">
              <a:solidFill>
                <a:schemeClr val="folHlink"/>
              </a:solidFill>
              <a:latin typeface="Times New Roman" charset="0"/>
              <a:ea typeface="SimSun" pitchFamily="2" charset="-122"/>
              <a:cs typeface="SimSun" pitchFamily="2" charset="-122"/>
            </a:endParaRPr>
          </a:p>
        </p:txBody>
      </p:sp>
      <p:sp>
        <p:nvSpPr>
          <p:cNvPr id="78857"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58"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59" name="Line 11"/>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0"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1"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2"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3"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4"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5"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6"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7"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69" name="Text Box 21"/>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chemeClr val="folHlink"/>
              </a:solidFill>
              <a:latin typeface="Comic Sans MS" charset="0"/>
              <a:ea typeface="SimSun" pitchFamily="2" charset="-122"/>
              <a:cs typeface="SimSun" pitchFamily="2" charset="-122"/>
            </a:endParaRPr>
          </a:p>
        </p:txBody>
      </p:sp>
      <p:sp>
        <p:nvSpPr>
          <p:cNvPr id="218133" name="Text Box 2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8134" name="Text Box 2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8872" name="Rectangle 2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78873" name="Text Box 25"/>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dirty="0">
                <a:latin typeface="KaiTi" pitchFamily="49" charset="-122"/>
                <a:ea typeface="KaiTi" pitchFamily="49" charset="-122"/>
                <a:cs typeface="ＭＳ Ｐゴシック" charset="-128"/>
              </a:rPr>
              <a:t>經</a:t>
            </a:r>
            <a:r>
              <a:rPr lang="zh-CN" altLang="en-US" b="1" dirty="0">
                <a:latin typeface="KaiTi" pitchFamily="49" charset="-122"/>
                <a:ea typeface="KaiTi" pitchFamily="49" charset="-122"/>
                <a:cs typeface="ＭＳ Ｐゴシック" charset="-128"/>
              </a:rPr>
              <a:t>文</a:t>
            </a:r>
            <a:r>
              <a:rPr lang="en-US" altLang="zh-CN" sz="1600" b="1" dirty="0">
                <a:latin typeface="KaiTi" pitchFamily="49" charset="-122"/>
                <a:ea typeface="KaiTi" pitchFamily="49" charset="-122"/>
                <a:cs typeface="SimSun" pitchFamily="2" charset="-122"/>
              </a:rPr>
              <a:t>:</a:t>
            </a:r>
          </a:p>
        </p:txBody>
      </p:sp>
      <p:sp>
        <p:nvSpPr>
          <p:cNvPr id="78874" name="Text Box 26"/>
          <p:cNvSpPr txBox="1">
            <a:spLocks noChangeArrowheads="1"/>
          </p:cNvSpPr>
          <p:nvPr/>
        </p:nvSpPr>
        <p:spPr bwMode="auto">
          <a:xfrm>
            <a:off x="5004048"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ja-JP" altLang="en-US" dirty="0">
                <a:solidFill>
                  <a:schemeClr val="folHlink"/>
                </a:solidFill>
                <a:latin typeface="KaiTi" pitchFamily="49" charset="-122"/>
                <a:ea typeface="KaiTi" pitchFamily="49" charset="-122"/>
                <a:cs typeface="ＭＳ Ｐゴシック" charset="-128"/>
              </a:rPr>
              <a:t>撒母耳記下</a:t>
            </a:r>
            <a:r>
              <a:rPr lang="en-US" altLang="zh-CN" b="1" dirty="0">
                <a:solidFill>
                  <a:schemeClr val="folHlink"/>
                </a:solidFill>
                <a:latin typeface="KaiTi" pitchFamily="49" charset="-122"/>
                <a:ea typeface="KaiTi" pitchFamily="49" charset="-122"/>
                <a:cs typeface="SimSun" pitchFamily="2" charset="-122"/>
              </a:rPr>
              <a:t>12:24</a:t>
            </a:r>
          </a:p>
        </p:txBody>
      </p:sp>
      <p:sp>
        <p:nvSpPr>
          <p:cNvPr id="78875" name="Rectangle 27"/>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78876" name="Rectangle 2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29</a:t>
            </a:r>
          </a:p>
        </p:txBody>
      </p:sp>
      <p:sp>
        <p:nvSpPr>
          <p:cNvPr id="29"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dirty="0">
                <a:solidFill>
                  <a:schemeClr val="folHlink"/>
                </a:solidFill>
                <a:latin typeface="KaiTi" pitchFamily="49" charset="-122"/>
                <a:ea typeface="KaiTi" pitchFamily="49" charset="-122"/>
                <a:cs typeface="SimSun" charset="0"/>
              </a:rPr>
              <a:t>亚当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p:txBody>
      </p:sp>
      <p:sp>
        <p:nvSpPr>
          <p:cNvPr id="8089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p:txBody>
      </p:sp>
      <p:sp>
        <p:nvSpPr>
          <p:cNvPr id="80900" name="Text Box 4"/>
          <p:cNvSpPr txBox="1">
            <a:spLocks noChangeArrowheads="1"/>
          </p:cNvSpPr>
          <p:nvPr/>
        </p:nvSpPr>
        <p:spPr bwMode="auto">
          <a:xfrm>
            <a:off x="3763963" y="1819275"/>
            <a:ext cx="1601787"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挪</a:t>
            </a:r>
            <a:r>
              <a:rPr lang="zh-TW" altLang="en-US" b="1" dirty="0">
                <a:solidFill>
                  <a:schemeClr val="folHlink"/>
                </a:solidFill>
                <a:latin typeface="KaiTi" pitchFamily="49" charset="-122"/>
                <a:ea typeface="KaiTi" pitchFamily="49" charset="-122"/>
              </a:rPr>
              <a:t>亞</a:t>
            </a:r>
            <a:endParaRPr lang="zh-CN" altLang="en-US" b="1" dirty="0">
              <a:solidFill>
                <a:schemeClr val="folHlink"/>
              </a:solidFill>
              <a:latin typeface="KaiTi" pitchFamily="49" charset="-122"/>
              <a:ea typeface="KaiTi" pitchFamily="49" charset="-122"/>
            </a:endParaRPr>
          </a:p>
          <a:p>
            <a:pPr>
              <a:spcBef>
                <a:spcPct val="50000"/>
              </a:spcBef>
              <a:defRPr/>
            </a:pPr>
            <a:endParaRPr lang="zh-CN" altLang="en-US" b="1" dirty="0">
              <a:solidFill>
                <a:schemeClr val="folHlink"/>
              </a:solidFill>
              <a:latin typeface="KaiTi" pitchFamily="49" charset="-122"/>
              <a:ea typeface="KaiTi" pitchFamily="49" charset="-122"/>
              <a:cs typeface="SimSun" charset="0"/>
            </a:endParaRPr>
          </a:p>
        </p:txBody>
      </p:sp>
      <p:sp>
        <p:nvSpPr>
          <p:cNvPr id="80901"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latin typeface="KaiTi" pitchFamily="49" charset="-122"/>
                <a:ea typeface="KaiTi" pitchFamily="49" charset="-122"/>
              </a:rPr>
              <a:t> </a:t>
            </a:r>
            <a:r>
              <a:rPr lang="en-US" altLang="zh-CN" b="1" dirty="0">
                <a:latin typeface="KaiTi" pitchFamily="49" charset="-122"/>
                <a:ea typeface="KaiTi" pitchFamily="49" charset="-122"/>
              </a:rPr>
              <a:t>大</a:t>
            </a:r>
            <a:r>
              <a:rPr lang="zh-TW" altLang="en-US" b="1" dirty="0">
                <a:latin typeface="KaiTi" pitchFamily="49" charset="-122"/>
                <a:ea typeface="KaiTi" pitchFamily="49" charset="-122"/>
              </a:rPr>
              <a:t>衛</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拔示巴</a:t>
            </a:r>
          </a:p>
        </p:txBody>
      </p:sp>
      <p:sp>
        <p:nvSpPr>
          <p:cNvPr id="80902"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03" name="Rectangle 7"/>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ＭＳ Ｐゴシック" charset="-128"/>
              <a:cs typeface="ＭＳ Ｐゴシック" charset="-128"/>
            </a:endParaRPr>
          </a:p>
          <a:p>
            <a:pPr algn="ctr">
              <a:lnSpc>
                <a:spcPct val="70000"/>
              </a:lnSpc>
              <a:spcBef>
                <a:spcPct val="50000"/>
              </a:spcBef>
              <a:defRPr/>
            </a:pPr>
            <a:endParaRPr lang="zh-CN" altLang="en-US" b="1" dirty="0">
              <a:solidFill>
                <a:schemeClr val="folHlink"/>
              </a:solidFill>
              <a:latin typeface="Times New Roman" charset="0"/>
              <a:ea typeface="SimSun" pitchFamily="2" charset="-122"/>
              <a:cs typeface="SimSun" pitchFamily="2" charset="-122"/>
            </a:endParaRPr>
          </a:p>
        </p:txBody>
      </p:sp>
      <p:sp>
        <p:nvSpPr>
          <p:cNvPr id="80904"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05" name="Line 9"/>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06" name="Line 10"/>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07" name="Line 11"/>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08" name="Line 12"/>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09" name="Line 13"/>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0" name="Line 14"/>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1" name="Line 15"/>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2" name="Line 1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3" name="Line 17"/>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4" name="Line 18"/>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6" name="Text Box 20"/>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solidFill>
                  <a:schemeClr val="folHlink"/>
                </a:solidFill>
                <a:latin typeface="Times" charset="0"/>
                <a:ea typeface="SimSun" charset="0"/>
                <a:cs typeface="SimSun" charset="0"/>
              </a:rPr>
              <a:t>     </a:t>
            </a:r>
            <a:r>
              <a:rPr lang="zh-CN" altLang="en-US" b="1" dirty="0">
                <a:solidFill>
                  <a:schemeClr val="folHlink"/>
                </a:solidFill>
                <a:latin typeface="Times" charset="0"/>
                <a:ea typeface="SimSun" charset="0"/>
                <a:cs typeface="SimSun" charset="0"/>
              </a:rPr>
              <a:t> </a:t>
            </a:r>
            <a:r>
              <a:rPr lang="en-US" altLang="zh-CN" b="1" dirty="0">
                <a:solidFill>
                  <a:schemeClr val="folHlink"/>
                </a:solidFill>
                <a:latin typeface="KaiTi" pitchFamily="49" charset="-122"/>
                <a:ea typeface="KaiTi" pitchFamily="49" charset="-122"/>
                <a:cs typeface="SimSun" charset="0"/>
              </a:rPr>
              <a:t>拿</a:t>
            </a:r>
            <a:r>
              <a:rPr lang="zh-TW" altLang="en-US" b="1" dirty="0">
                <a:solidFill>
                  <a:schemeClr val="folHlink"/>
                </a:solidFill>
                <a:latin typeface="KaiTi" pitchFamily="49" charset="-122"/>
                <a:ea typeface="KaiTi" pitchFamily="49" charset="-122"/>
                <a:cs typeface="SimSun" charset="0"/>
              </a:rPr>
              <a:t>單</a:t>
            </a:r>
            <a:r>
              <a:rPr lang="zh-CN" altLang="en-US" b="1" dirty="0">
                <a:solidFill>
                  <a:schemeClr val="folHlink"/>
                </a:solidFill>
                <a:latin typeface="KaiTi" pitchFamily="49" charset="-122"/>
                <a:ea typeface="KaiTi" pitchFamily="49" charset="-122"/>
                <a:cs typeface="SimSun" charset="0"/>
              </a:rPr>
              <a:t>   </a:t>
            </a:r>
            <a:r>
              <a:rPr lang="en-US" altLang="zh-CN" b="1" dirty="0">
                <a:solidFill>
                  <a:schemeClr val="folHlink"/>
                </a:solidFill>
                <a:latin typeface="KaiTi" pitchFamily="49" charset="-122"/>
                <a:ea typeface="KaiTi" pitchFamily="49" charset="-122"/>
                <a:cs typeface="SimSun" charset="0"/>
              </a:rPr>
              <a:t>    所</a:t>
            </a:r>
            <a:r>
              <a:rPr lang="zh-CN" altLang="en-US" b="1" dirty="0">
                <a:solidFill>
                  <a:schemeClr val="folHlink"/>
                </a:solidFill>
                <a:latin typeface="KaiTi" pitchFamily="49" charset="-122"/>
                <a:ea typeface="KaiTi" pitchFamily="49" charset="-122"/>
                <a:cs typeface="SimSun" charset="0"/>
              </a:rPr>
              <a:t>罗门</a:t>
            </a:r>
            <a:endParaRPr lang="en-US" altLang="zh-CN" b="1" dirty="0">
              <a:solidFill>
                <a:schemeClr val="folHlink"/>
              </a:solidFill>
              <a:latin typeface="KaiTi" pitchFamily="49" charset="-122"/>
              <a:ea typeface="KaiTi" pitchFamily="49" charset="-122"/>
              <a:cs typeface="SimSun" charset="0"/>
            </a:endParaRPr>
          </a:p>
        </p:txBody>
      </p:sp>
      <p:sp>
        <p:nvSpPr>
          <p:cNvPr id="80917" name="Line 21"/>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8" name="Line 2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19" name="Line 2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20" name="Text Box 2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ea typeface="华文细黑" charset="0"/>
                <a:cs typeface="华文细黑" charset="0"/>
              </a:rPr>
              <a:t>   </a:t>
            </a:r>
            <a:r>
              <a:rPr lang="zh-TW" altLang="en-US" b="1" dirty="0">
                <a:solidFill>
                  <a:srgbClr val="FF1321"/>
                </a:solidFill>
                <a:latin typeface="KaiTi" pitchFamily="49" charset="-122"/>
                <a:ea typeface="KaiTi" pitchFamily="49" charset="-122"/>
                <a:cs typeface="华文细黑" charset="0"/>
              </a:rPr>
              <a:t>亞</a:t>
            </a:r>
            <a:r>
              <a:rPr lang="zh-CN" altLang="en-US" b="1" dirty="0">
                <a:solidFill>
                  <a:srgbClr val="FF1321"/>
                </a:solidFill>
                <a:latin typeface="KaiTi" pitchFamily="49" charset="-122"/>
                <a:ea typeface="KaiTi" pitchFamily="49" charset="-122"/>
              </a:rPr>
              <a:t>伯拉罕</a:t>
            </a:r>
            <a:endParaRPr lang="zh-CN" altLang="en-US" b="1" dirty="0">
              <a:solidFill>
                <a:srgbClr val="FF1321"/>
              </a:solidFill>
              <a:latin typeface="KaiTi" pitchFamily="49" charset="-122"/>
              <a:ea typeface="KaiTi" pitchFamily="49" charset="-122"/>
              <a:cs typeface="SimSun" charset="0"/>
            </a:endParaRPr>
          </a:p>
        </p:txBody>
      </p:sp>
      <p:sp>
        <p:nvSpPr>
          <p:cNvPr id="220184" name="Text Box 2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20185" name="Text Box 2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80923" name="Rectangle 2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80925" name="Text Box 29"/>
          <p:cNvSpPr txBox="1">
            <a:spLocks noChangeArrowheads="1"/>
          </p:cNvSpPr>
          <p:nvPr/>
        </p:nvSpPr>
        <p:spPr bwMode="auto">
          <a:xfrm>
            <a:off x="5051425"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ja-JP" altLang="en-US" dirty="0">
                <a:solidFill>
                  <a:schemeClr val="folHlink"/>
                </a:solidFill>
                <a:latin typeface="KaiTi" pitchFamily="49" charset="-122"/>
                <a:ea typeface="KaiTi" pitchFamily="49" charset="-122"/>
                <a:cs typeface="ＭＳ Ｐゴシック" charset="-128"/>
              </a:rPr>
              <a:t>撒母耳記下</a:t>
            </a:r>
            <a:r>
              <a:rPr lang="en-US" altLang="zh-CN" b="1" dirty="0">
                <a:solidFill>
                  <a:schemeClr val="folHlink"/>
                </a:solidFill>
                <a:latin typeface="KaiTi" pitchFamily="49" charset="-122"/>
                <a:ea typeface="KaiTi" pitchFamily="49" charset="-122"/>
                <a:cs typeface="SimSun" pitchFamily="2" charset="-122"/>
              </a:rPr>
              <a:t> 5:14</a:t>
            </a:r>
          </a:p>
        </p:txBody>
      </p:sp>
      <p:sp>
        <p:nvSpPr>
          <p:cNvPr id="80926" name="Rectangle 30"/>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27" name="Rectangle 31"/>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30</a:t>
            </a:r>
          </a:p>
        </p:txBody>
      </p:sp>
      <p:grpSp>
        <p:nvGrpSpPr>
          <p:cNvPr id="220190" name="Group 32"/>
          <p:cNvGrpSpPr>
            <a:grpSpLocks/>
          </p:cNvGrpSpPr>
          <p:nvPr/>
        </p:nvGrpSpPr>
        <p:grpSpPr bwMode="auto">
          <a:xfrm>
            <a:off x="4438650" y="3343275"/>
            <a:ext cx="1684338" cy="182563"/>
            <a:chOff x="2796" y="2106"/>
            <a:chExt cx="1061" cy="115"/>
          </a:xfrm>
        </p:grpSpPr>
        <p:sp>
          <p:nvSpPr>
            <p:cNvPr id="80929" name="Line 3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30" name="Line 3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0931" name="Line 3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80933" name="Text Box 37"/>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dirty="0">
                <a:latin typeface="KaiTi" pitchFamily="49" charset="-122"/>
                <a:ea typeface="KaiTi" pitchFamily="49" charset="-122"/>
                <a:cs typeface="ＭＳ Ｐゴシック" charset="-128"/>
              </a:rPr>
              <a:t>經</a:t>
            </a:r>
            <a:r>
              <a:rPr lang="zh-CN" altLang="en-US" b="1" dirty="0">
                <a:latin typeface="KaiTi" pitchFamily="49" charset="-122"/>
                <a:ea typeface="KaiTi" pitchFamily="49" charset="-122"/>
                <a:cs typeface="ＭＳ Ｐゴシック" charset="-128"/>
              </a:rPr>
              <a:t>文</a:t>
            </a:r>
            <a:r>
              <a:rPr lang="en-US" altLang="zh-CN" sz="1600" b="1" dirty="0">
                <a:latin typeface="Comic Sans MS" charset="0"/>
                <a:ea typeface="SimSun" pitchFamily="2" charset="-122"/>
                <a:cs typeface="SimSun" pitchFamily="2" charset="-122"/>
              </a:rPr>
              <a:t>:</a:t>
            </a:r>
          </a:p>
        </p:txBody>
      </p:sp>
      <p:sp>
        <p:nvSpPr>
          <p:cNvPr id="36"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159000" y="714375"/>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SimSun" charset="0"/>
              </a:rPr>
              <a:t>亞當</a:t>
            </a:r>
            <a:r>
              <a:rPr lang="zh-CN" altLang="en-US" b="1" dirty="0">
                <a:solidFill>
                  <a:schemeClr val="folHlink"/>
                </a:solidFill>
                <a:latin typeface="KaiTi" pitchFamily="49" charset="-122"/>
                <a:ea typeface="KaiTi" pitchFamily="49" charset="-122"/>
                <a:cs typeface="SimSun" charset="0"/>
              </a:rPr>
              <a:t>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a:p>
            <a:pPr>
              <a:spcBef>
                <a:spcPct val="50000"/>
              </a:spcBef>
              <a:defRPr/>
            </a:pPr>
            <a:endParaRPr lang="zh-CN" altLang="en-US" b="1" dirty="0">
              <a:solidFill>
                <a:schemeClr val="folHlink"/>
              </a:solidFill>
              <a:latin typeface="KaiTi" pitchFamily="49" charset="-122"/>
              <a:ea typeface="KaiTi" pitchFamily="49" charset="-122"/>
              <a:cs typeface="SimSun" charset="0"/>
            </a:endParaRPr>
          </a:p>
        </p:txBody>
      </p:sp>
      <p:sp>
        <p:nvSpPr>
          <p:cNvPr id="8294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p:txBody>
      </p:sp>
      <p:sp>
        <p:nvSpPr>
          <p:cNvPr id="82948" name="Text Box 4"/>
          <p:cNvSpPr txBox="1">
            <a:spLocks noChangeArrowheads="1"/>
          </p:cNvSpPr>
          <p:nvPr/>
        </p:nvSpPr>
        <p:spPr bwMode="auto">
          <a:xfrm>
            <a:off x="3763963" y="1819275"/>
            <a:ext cx="1601787"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挪</a:t>
            </a:r>
            <a:r>
              <a:rPr lang="zh-TW" altLang="en-US" b="1" dirty="0">
                <a:solidFill>
                  <a:schemeClr val="folHlink"/>
                </a:solidFill>
                <a:latin typeface="KaiTi" pitchFamily="49" charset="-122"/>
                <a:ea typeface="KaiTi" pitchFamily="49" charset="-122"/>
              </a:rPr>
              <a:t>亞</a:t>
            </a:r>
            <a:endParaRPr lang="zh-CN" altLang="en-US" b="1" dirty="0">
              <a:solidFill>
                <a:schemeClr val="folHlink"/>
              </a:solidFill>
              <a:latin typeface="KaiTi" pitchFamily="49" charset="-122"/>
              <a:ea typeface="KaiTi" pitchFamily="49" charset="-122"/>
            </a:endParaRPr>
          </a:p>
          <a:p>
            <a:pPr>
              <a:spcBef>
                <a:spcPct val="50000"/>
              </a:spcBef>
              <a:defRPr/>
            </a:pPr>
            <a:endParaRPr lang="zh-CN" altLang="en-US" b="1" dirty="0">
              <a:solidFill>
                <a:schemeClr val="folHlink"/>
              </a:solidFill>
              <a:latin typeface="KaiTi" pitchFamily="49" charset="-122"/>
              <a:ea typeface="KaiTi" pitchFamily="49" charset="-122"/>
              <a:cs typeface="SimSun" charset="0"/>
            </a:endParaRPr>
          </a:p>
        </p:txBody>
      </p:sp>
      <p:sp>
        <p:nvSpPr>
          <p:cNvPr id="82949" name="Text Box 5"/>
          <p:cNvSpPr txBox="1">
            <a:spLocks noChangeArrowheads="1"/>
          </p:cNvSpPr>
          <p:nvPr/>
        </p:nvSpPr>
        <p:spPr bwMode="auto">
          <a:xfrm>
            <a:off x="3708400" y="2924175"/>
            <a:ext cx="3833813"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latin typeface="KaiTi" pitchFamily="49" charset="-122"/>
                <a:ea typeface="KaiTi" pitchFamily="49" charset="-122"/>
              </a:rPr>
              <a:t>大</a:t>
            </a:r>
            <a:r>
              <a:rPr lang="zh-TW" altLang="en-US" b="1" dirty="0">
                <a:latin typeface="KaiTi" pitchFamily="49" charset="-122"/>
                <a:ea typeface="KaiTi" pitchFamily="49" charset="-122"/>
              </a:rPr>
              <a:t>衛</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拔示巴</a:t>
            </a:r>
          </a:p>
        </p:txBody>
      </p:sp>
      <p:sp>
        <p:nvSpPr>
          <p:cNvPr id="82950"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1" name="Rectangle 7"/>
          <p:cNvSpPr>
            <a:spLocks noChangeArrowheads="1"/>
          </p:cNvSpPr>
          <p:nvPr/>
        </p:nvSpPr>
        <p:spPr bwMode="auto">
          <a:xfrm>
            <a:off x="0" y="177800"/>
            <a:ext cx="9144000" cy="3536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ＭＳ Ｐゴシック" charset="-128"/>
              <a:cs typeface="ＭＳ Ｐゴシック" charset="-128"/>
            </a:endParaRPr>
          </a:p>
        </p:txBody>
      </p:sp>
      <p:sp>
        <p:nvSpPr>
          <p:cNvPr id="82952"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3" name="Line 9"/>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4" name="Line 10"/>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5" name="Line 11"/>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6" name="Line 12"/>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7" name="Line 13"/>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8" name="Line 14"/>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59" name="Line 15"/>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60" name="Line 1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61" name="Line 17"/>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62" name="Line 18"/>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64" name="Text Box 20"/>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dirty="0">
                <a:solidFill>
                  <a:schemeClr val="folHlink"/>
                </a:solidFill>
                <a:latin typeface="Times" charset="0"/>
                <a:ea typeface="SimSun" charset="0"/>
                <a:cs typeface="SimSun" charset="0"/>
              </a:rPr>
              <a:t> </a:t>
            </a:r>
            <a:r>
              <a:rPr lang="zh-TW" altLang="en-US" b="1" dirty="0">
                <a:solidFill>
                  <a:schemeClr val="folHlink"/>
                </a:solidFill>
                <a:latin typeface="Times" charset="0"/>
                <a:ea typeface="SimSun" charset="0"/>
                <a:cs typeface="SimSun" charset="0"/>
              </a:rPr>
              <a:t>     </a:t>
            </a:r>
            <a:r>
              <a:rPr lang="en-US" altLang="zh-CN" b="1" dirty="0">
                <a:solidFill>
                  <a:schemeClr val="folHlink"/>
                </a:solidFill>
                <a:latin typeface="KaiTi" pitchFamily="49" charset="-122"/>
                <a:ea typeface="KaiTi" pitchFamily="49" charset="-122"/>
              </a:rPr>
              <a:t>拿</a:t>
            </a:r>
            <a:r>
              <a:rPr lang="zh-TW" altLang="en-US" b="1" dirty="0">
                <a:solidFill>
                  <a:schemeClr val="folHlink"/>
                </a:solidFill>
                <a:latin typeface="KaiTi" pitchFamily="49" charset="-122"/>
                <a:ea typeface="KaiTi" pitchFamily="49" charset="-122"/>
              </a:rPr>
              <a:t>單</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所</a:t>
            </a:r>
            <a:r>
              <a:rPr lang="zh-TW" altLang="en-US" b="1" dirty="0">
                <a:solidFill>
                  <a:schemeClr val="folHlink"/>
                </a:solidFill>
                <a:latin typeface="KaiTi" pitchFamily="49" charset="-122"/>
                <a:ea typeface="KaiTi" pitchFamily="49" charset="-122"/>
              </a:rPr>
              <a:t>羅門</a:t>
            </a:r>
            <a:endParaRPr lang="en-US" altLang="zh-CN" b="1" dirty="0">
              <a:solidFill>
                <a:schemeClr val="folHlink"/>
              </a:solidFill>
              <a:latin typeface="KaiTi" pitchFamily="49" charset="-122"/>
              <a:ea typeface="KaiTi" pitchFamily="49" charset="-122"/>
            </a:endParaRPr>
          </a:p>
        </p:txBody>
      </p:sp>
      <p:sp>
        <p:nvSpPr>
          <p:cNvPr id="82965" name="Line 21"/>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66" name="Text Box 22"/>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zh-TW" altLang="en-US" b="1" dirty="0">
                <a:solidFill>
                  <a:schemeClr val="folHlink"/>
                </a:solidFill>
                <a:latin typeface="KaiTi" pitchFamily="49" charset="-122"/>
                <a:ea typeface="KaiTi" pitchFamily="49" charset="-122"/>
                <a:cs typeface="SimSun" pitchFamily="2" charset="-122"/>
              </a:rPr>
              <a:t>馬</a:t>
            </a:r>
            <a:r>
              <a:rPr lang="zh-CN" altLang="en-US" b="1" dirty="0">
                <a:solidFill>
                  <a:schemeClr val="folHlink"/>
                </a:solidFill>
                <a:latin typeface="KaiTi" pitchFamily="49" charset="-122"/>
                <a:ea typeface="KaiTi" pitchFamily="49" charset="-122"/>
                <a:cs typeface="SimSun" pitchFamily="2" charset="-122"/>
              </a:rPr>
              <a:t>利</a:t>
            </a:r>
            <a:r>
              <a:rPr lang="zh-TW" altLang="en-US" b="1" dirty="0">
                <a:solidFill>
                  <a:schemeClr val="folHlink"/>
                </a:solidFill>
                <a:latin typeface="KaiTi" pitchFamily="49" charset="-122"/>
                <a:ea typeface="KaiTi" pitchFamily="49" charset="-122"/>
                <a:cs typeface="SimSun" pitchFamily="2" charset="-122"/>
              </a:rPr>
              <a:t>亞</a:t>
            </a:r>
            <a:r>
              <a:rPr lang="zh-CN" altLang="en-US" b="1" dirty="0">
                <a:solidFill>
                  <a:schemeClr val="folHlink"/>
                </a:solidFill>
                <a:latin typeface="KaiTi" pitchFamily="49" charset="-122"/>
                <a:ea typeface="KaiTi" pitchFamily="49" charset="-122"/>
                <a:cs typeface="SimSun" pitchFamily="2" charset="-122"/>
              </a:rPr>
              <a:t> </a:t>
            </a:r>
            <a:r>
              <a:rPr lang="zh-CN" altLang="en-US" b="1" dirty="0">
                <a:solidFill>
                  <a:schemeClr val="folHlink"/>
                </a:solidFill>
                <a:latin typeface="Times" charset="0"/>
                <a:ea typeface="SimSun" pitchFamily="2" charset="-122"/>
                <a:cs typeface="SimSun" pitchFamily="2" charset="-122"/>
              </a:rPr>
              <a:t>         </a:t>
            </a:r>
          </a:p>
        </p:txBody>
      </p:sp>
      <p:sp>
        <p:nvSpPr>
          <p:cNvPr id="82967" name="Line 2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68" name="Line 2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69" name="Line 25"/>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70" name="Line 26"/>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71" name="AutoShape 27"/>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p>
        </p:txBody>
      </p:sp>
      <p:sp>
        <p:nvSpPr>
          <p:cNvPr id="82972" name="Text Box 28"/>
          <p:cNvSpPr txBox="1">
            <a:spLocks noChangeArrowheads="1"/>
          </p:cNvSpPr>
          <p:nvPr/>
        </p:nvSpPr>
        <p:spPr bwMode="auto">
          <a:xfrm>
            <a:off x="-252413" y="4005263"/>
            <a:ext cx="5387976"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zh-CN" sz="1600" b="1" dirty="0">
                <a:solidFill>
                  <a:schemeClr val="folHlink"/>
                </a:solidFill>
                <a:latin typeface="Comic Sans MS" charset="0"/>
                <a:ea typeface="SimSun" pitchFamily="2" charset="-122"/>
                <a:cs typeface="SimSun" pitchFamily="2" charset="-122"/>
              </a:rPr>
              <a:t>   </a:t>
            </a:r>
            <a:r>
              <a:rPr lang="en-US" altLang="zh-CN" sz="1600" b="1" dirty="0">
                <a:solidFill>
                  <a:schemeClr val="folHlink"/>
                </a:solidFill>
                <a:latin typeface="KaiTi" pitchFamily="49" charset="-122"/>
                <a:ea typeface="KaiTi" pitchFamily="49" charset="-122"/>
                <a:cs typeface="SimSun" pitchFamily="2" charset="-122"/>
              </a:rPr>
              <a:t>路</a:t>
            </a:r>
            <a:r>
              <a:rPr lang="zh-CN" altLang="en-US" sz="1600" b="1" dirty="0">
                <a:solidFill>
                  <a:schemeClr val="folHlink"/>
                </a:solidFill>
                <a:latin typeface="KaiTi" pitchFamily="49" charset="-122"/>
                <a:ea typeface="KaiTi" pitchFamily="49" charset="-122"/>
                <a:cs typeface="SimSun" pitchFamily="2" charset="-122"/>
              </a:rPr>
              <a:t>加 </a:t>
            </a:r>
            <a:r>
              <a:rPr lang="en-US" altLang="zh-CN" sz="1600" b="1" dirty="0">
                <a:solidFill>
                  <a:schemeClr val="folHlink"/>
                </a:solidFill>
                <a:latin typeface="KaiTi" pitchFamily="49" charset="-122"/>
                <a:ea typeface="KaiTi" pitchFamily="49" charset="-122"/>
                <a:cs typeface="SimSun" pitchFamily="2" charset="-122"/>
              </a:rPr>
              <a:t>3:23 (</a:t>
            </a:r>
            <a:r>
              <a:rPr lang="zh-TW" altLang="en-US" sz="1600" b="1" dirty="0">
                <a:solidFill>
                  <a:schemeClr val="folHlink"/>
                </a:solidFill>
                <a:latin typeface="KaiTi" pitchFamily="49" charset="-122"/>
                <a:ea typeface="KaiTi" pitchFamily="49" charset="-122"/>
                <a:cs typeface="SimSun" pitchFamily="2" charset="-122"/>
              </a:rPr>
              <a:t>參考其他</a:t>
            </a:r>
            <a:r>
              <a:rPr lang="ja-JP" altLang="en-US" sz="1600" b="1" dirty="0">
                <a:solidFill>
                  <a:schemeClr val="folHlink"/>
                </a:solidFill>
                <a:latin typeface="KaiTi" pitchFamily="49" charset="-122"/>
                <a:ea typeface="KaiTi" pitchFamily="49" charset="-122"/>
                <a:cs typeface="ＭＳ Ｐゴシック" charset="-128"/>
              </a:rPr>
              <a:t>工具</a:t>
            </a:r>
            <a:r>
              <a:rPr lang="ja-JP" altLang="en-US" sz="1600" b="1" dirty="0">
                <a:solidFill>
                  <a:schemeClr val="folHlink"/>
                </a:solidFill>
                <a:latin typeface="KaiTi" pitchFamily="49" charset="-122"/>
                <a:ea typeface="KaiTi" pitchFamily="49" charset="-122"/>
                <a:cs typeface="华文细黑" charset="-122"/>
              </a:rPr>
              <a:t>书</a:t>
            </a:r>
            <a:r>
              <a:rPr lang="en-US" altLang="zh-CN" sz="1600" b="1" dirty="0">
                <a:solidFill>
                  <a:schemeClr val="folHlink"/>
                </a:solidFill>
                <a:latin typeface="KaiTi" pitchFamily="49" charset="-122"/>
                <a:ea typeface="KaiTi" pitchFamily="49" charset="-122"/>
                <a:cs typeface="SimSun" pitchFamily="2" charset="-122"/>
              </a:rPr>
              <a:t>)</a:t>
            </a:r>
          </a:p>
        </p:txBody>
      </p:sp>
      <p:sp>
        <p:nvSpPr>
          <p:cNvPr id="82973" name="Text Box 29"/>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ea typeface="华文细黑" charset="0"/>
                <a:cs typeface="华文细黑" charset="0"/>
              </a:rPr>
              <a:t>   </a:t>
            </a:r>
            <a:r>
              <a:rPr lang="zh-TW" altLang="en-US" b="1" dirty="0">
                <a:solidFill>
                  <a:srgbClr val="FF1321"/>
                </a:solidFill>
                <a:latin typeface="KaiTi" pitchFamily="49" charset="-122"/>
                <a:ea typeface="KaiTi" pitchFamily="49" charset="-122"/>
                <a:cs typeface="华文细黑" charset="0"/>
              </a:rPr>
              <a:t>亞</a:t>
            </a:r>
            <a:r>
              <a:rPr lang="zh-CN" altLang="en-US" b="1" dirty="0">
                <a:solidFill>
                  <a:srgbClr val="FF1321"/>
                </a:solidFill>
                <a:latin typeface="KaiTi" pitchFamily="49" charset="-122"/>
                <a:ea typeface="KaiTi" pitchFamily="49" charset="-122"/>
              </a:rPr>
              <a:t>伯拉罕</a:t>
            </a:r>
          </a:p>
        </p:txBody>
      </p:sp>
      <p:sp>
        <p:nvSpPr>
          <p:cNvPr id="222237" name="Text Box 3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22238" name="Text Box 3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82976" name="Rectangle 3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82977" name="Rectangle 33"/>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79" name="Text Box 35"/>
          <p:cNvSpPr txBox="1">
            <a:spLocks noChangeArrowheads="1"/>
          </p:cNvSpPr>
          <p:nvPr/>
        </p:nvSpPr>
        <p:spPr bwMode="auto">
          <a:xfrm>
            <a:off x="5334000" y="1095375"/>
            <a:ext cx="3005138" cy="5810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ja-JP" altLang="en-US" sz="1600" dirty="0">
                <a:solidFill>
                  <a:schemeClr val="folHlink"/>
                </a:solidFill>
                <a:latin typeface="KaiTi" pitchFamily="49" charset="-122"/>
                <a:ea typeface="KaiTi" pitchFamily="49" charset="-122"/>
              </a:rPr>
              <a:t>路加福音</a:t>
            </a:r>
            <a:r>
              <a:rPr lang="en-US" altLang="ja-JP" sz="1600" dirty="0">
                <a:solidFill>
                  <a:schemeClr val="folHlink"/>
                </a:solidFill>
                <a:latin typeface="KaiTi" pitchFamily="49" charset="-122"/>
                <a:ea typeface="KaiTi" pitchFamily="49" charset="-122"/>
              </a:rPr>
              <a:t> </a:t>
            </a:r>
            <a:r>
              <a:rPr lang="en-US" altLang="zh-CN" sz="1600" b="1" dirty="0">
                <a:solidFill>
                  <a:schemeClr val="folHlink"/>
                </a:solidFill>
                <a:latin typeface="KaiTi" pitchFamily="49" charset="-122"/>
                <a:ea typeface="KaiTi" pitchFamily="49" charset="-122"/>
                <a:cs typeface="SimSun" charset="0"/>
              </a:rPr>
              <a:t>3:23                    </a:t>
            </a:r>
            <a:r>
              <a:rPr lang="ja-JP" altLang="en-US" sz="1600" dirty="0">
                <a:solidFill>
                  <a:schemeClr val="folHlink"/>
                </a:solidFill>
                <a:latin typeface="KaiTi" pitchFamily="49" charset="-122"/>
                <a:ea typeface="KaiTi" pitchFamily="49" charset="-122"/>
              </a:rPr>
              <a:t>和</a:t>
            </a:r>
            <a:r>
              <a:rPr lang="zh-TW" altLang="en-US" sz="1600" dirty="0">
                <a:solidFill>
                  <a:schemeClr val="folHlink"/>
                </a:solidFill>
                <a:latin typeface="KaiTi" pitchFamily="49" charset="-122"/>
                <a:ea typeface="KaiTi" pitchFamily="49" charset="-122"/>
              </a:rPr>
              <a:t>其他工具書</a:t>
            </a:r>
            <a:endParaRPr lang="en-US" altLang="zh-CN" dirty="0">
              <a:latin typeface="KaiTi" pitchFamily="49" charset="-122"/>
              <a:ea typeface="KaiTi" pitchFamily="49" charset="-122"/>
            </a:endParaRPr>
          </a:p>
        </p:txBody>
      </p:sp>
      <p:sp>
        <p:nvSpPr>
          <p:cNvPr id="82980" name="Rectangle 3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31</a:t>
            </a:r>
          </a:p>
        </p:txBody>
      </p:sp>
      <p:grpSp>
        <p:nvGrpSpPr>
          <p:cNvPr id="222243" name="Group 37"/>
          <p:cNvGrpSpPr>
            <a:grpSpLocks/>
          </p:cNvGrpSpPr>
          <p:nvPr/>
        </p:nvGrpSpPr>
        <p:grpSpPr bwMode="auto">
          <a:xfrm>
            <a:off x="4438650" y="3343275"/>
            <a:ext cx="1684338" cy="182563"/>
            <a:chOff x="2796" y="2106"/>
            <a:chExt cx="1061" cy="115"/>
          </a:xfrm>
        </p:grpSpPr>
        <p:sp>
          <p:nvSpPr>
            <p:cNvPr id="82982" name="Line 3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83" name="Line 3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2984" name="Line 4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82985" name="Text Box 41"/>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dirty="0">
                <a:latin typeface="KaiTi" pitchFamily="49" charset="-122"/>
                <a:ea typeface="KaiTi" pitchFamily="49" charset="-122"/>
                <a:cs typeface="ＭＳ Ｐゴシック" charset="-128"/>
              </a:rPr>
              <a:t>經</a:t>
            </a:r>
            <a:r>
              <a:rPr lang="zh-CN" altLang="en-US" b="1" dirty="0">
                <a:latin typeface="KaiTi" pitchFamily="49" charset="-122"/>
                <a:ea typeface="KaiTi" pitchFamily="49" charset="-122"/>
                <a:cs typeface="ＭＳ Ｐゴシック" charset="-128"/>
              </a:rPr>
              <a:t>文</a:t>
            </a:r>
            <a:r>
              <a:rPr lang="en-US" altLang="zh-CN" sz="1600" b="1" dirty="0">
                <a:latin typeface="KaiTi" pitchFamily="49" charset="-122"/>
                <a:ea typeface="KaiTi" pitchFamily="49" charset="-122"/>
                <a:cs typeface="SimSun" pitchFamily="2" charset="-122"/>
              </a:rPr>
              <a:t>:</a:t>
            </a:r>
          </a:p>
        </p:txBody>
      </p:sp>
      <p:sp>
        <p:nvSpPr>
          <p:cNvPr id="41" name="Text Box 13"/>
          <p:cNvSpPr txBox="1">
            <a:spLocks noChangeArrowheads="1"/>
          </p:cNvSpPr>
          <p:nvPr/>
        </p:nvSpPr>
        <p:spPr bwMode="auto">
          <a:xfrm>
            <a:off x="0" y="314096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en-US" altLang="zh-CN" sz="1800" dirty="0">
                <a:solidFill>
                  <a:schemeClr val="folHlink"/>
                </a:solidFill>
                <a:latin typeface="Engravers MT" charset="0"/>
                <a:ea typeface="SimSun" charset="0"/>
                <a:cs typeface="SimSun" charset="0"/>
              </a:rPr>
              <a:t> </a:t>
            </a:r>
            <a:r>
              <a:rPr lang="zh-TW" altLang="en-US" sz="2000" b="1" dirty="0">
                <a:solidFill>
                  <a:schemeClr val="folHlink"/>
                </a:solidFill>
                <a:latin typeface="KaiTi" pitchFamily="49" charset="-122"/>
                <a:ea typeface="KaiTi" pitchFamily="49" charset="-122"/>
                <a:cs typeface="SimSun" charset="0"/>
              </a:rPr>
              <a:t>大幅撮寫</a:t>
            </a:r>
            <a:endParaRPr lang="en-US" altLang="zh-CN" sz="2000" b="1" dirty="0">
              <a:solidFill>
                <a:schemeClr val="folHlink"/>
              </a:solidFill>
              <a:latin typeface="KaiTi" pitchFamily="49" charset="-122"/>
              <a:ea typeface="KaiTi" pitchFamily="49" charset="-122"/>
              <a:cs typeface="华文细黑" charset="0"/>
            </a:endParaRPr>
          </a:p>
        </p:txBody>
      </p:sp>
    </p:spTree>
  </p:cSld>
  <p:clrMapOvr>
    <a:overrideClrMapping bg1="dk2" tx1="lt1" bg2="dk1" tx2="lt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2971"/>
                                        </p:tgtEl>
                                        <p:attrNameLst>
                                          <p:attrName>style.visibility</p:attrName>
                                        </p:attrNameLst>
                                      </p:cBhvr>
                                      <p:to>
                                        <p:strVal val="visible"/>
                                      </p:to>
                                    </p:set>
                                    <p:animEffect transition="in" filter="box(out)">
                                      <p:cBhvr>
                                        <p:cTn id="7" dur="500"/>
                                        <p:tgtEl>
                                          <p:spTgt spid="82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7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188913"/>
            <a:ext cx="9144000" cy="35291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SimSun" charset="0"/>
              <a:cs typeface="SimSun" charset="0"/>
            </a:endParaRPr>
          </a:p>
        </p:txBody>
      </p:sp>
      <p:sp>
        <p:nvSpPr>
          <p:cNvPr id="187395"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87396" name="Text Box 5"/>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cs typeface="SimSun" charset="0"/>
            </a:endParaRPr>
          </a:p>
        </p:txBody>
      </p:sp>
      <p:grpSp>
        <p:nvGrpSpPr>
          <p:cNvPr id="2" name="Group 6"/>
          <p:cNvGrpSpPr>
            <a:grpSpLocks/>
          </p:cNvGrpSpPr>
          <p:nvPr/>
        </p:nvGrpSpPr>
        <p:grpSpPr bwMode="auto">
          <a:xfrm>
            <a:off x="817563" y="947738"/>
            <a:ext cx="7537450" cy="1401762"/>
            <a:chOff x="515" y="597"/>
            <a:chExt cx="4748" cy="883"/>
          </a:xfrm>
        </p:grpSpPr>
        <p:sp>
          <p:nvSpPr>
            <p:cNvPr id="84999" name="Text Box 7"/>
            <p:cNvSpPr txBox="1">
              <a:spLocks noChangeArrowheads="1"/>
            </p:cNvSpPr>
            <p:nvPr/>
          </p:nvSpPr>
          <p:spPr bwMode="auto">
            <a:xfrm>
              <a:off x="515" y="597"/>
              <a:ext cx="4748" cy="81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sz="2000" b="1" dirty="0">
                  <a:solidFill>
                    <a:schemeClr val="folHlink"/>
                  </a:solidFill>
                  <a:latin typeface="KaiTi" pitchFamily="49" charset="-122"/>
                  <a:ea typeface="KaiTi" pitchFamily="49" charset="-122"/>
                  <a:cs typeface="SimSun" charset="0"/>
                </a:rPr>
                <a:t>“</a:t>
              </a:r>
              <a:r>
                <a:rPr lang="ja-JP" altLang="en-US" b="1" dirty="0">
                  <a:solidFill>
                    <a:schemeClr val="folHlink"/>
                  </a:solidFill>
                  <a:latin typeface="KaiTi" pitchFamily="49" charset="-122"/>
                  <a:ea typeface="KaiTi" pitchFamily="49" charset="-122"/>
                </a:rPr>
                <a:t>耶</a:t>
              </a:r>
              <a:r>
                <a:rPr lang="zh-TW" altLang="en-US" b="1" dirty="0">
                  <a:solidFill>
                    <a:schemeClr val="folHlink"/>
                  </a:solidFill>
                  <a:latin typeface="KaiTi" pitchFamily="49" charset="-122"/>
                  <a:ea typeface="KaiTi" pitchFamily="49" charset="-122"/>
                </a:rPr>
                <a:t>穌開頭傳道</a:t>
              </a:r>
              <a:r>
                <a:rPr lang="ja-JP" altLang="en-US" b="1" dirty="0">
                  <a:solidFill>
                    <a:schemeClr val="folHlink"/>
                  </a:solidFill>
                  <a:latin typeface="KaiTi" pitchFamily="49" charset="-122"/>
                  <a:ea typeface="KaiTi" pitchFamily="49" charset="-122"/>
                </a:rPr>
                <a:t>，年</a:t>
              </a:r>
              <a:r>
                <a:rPr lang="zh-TW" altLang="en-US" b="1" dirty="0">
                  <a:solidFill>
                    <a:schemeClr val="folHlink"/>
                  </a:solidFill>
                  <a:latin typeface="KaiTi" pitchFamily="49" charset="-122"/>
                  <a:ea typeface="KaiTi" pitchFamily="49" charset="-122"/>
                </a:rPr>
                <a:t>紀約</a:t>
              </a:r>
              <a:r>
                <a:rPr lang="ja-JP" altLang="en-US" b="1" dirty="0">
                  <a:solidFill>
                    <a:schemeClr val="folHlink"/>
                  </a:solidFill>
                  <a:latin typeface="KaiTi" pitchFamily="49" charset="-122"/>
                  <a:ea typeface="KaiTi" pitchFamily="49" charset="-122"/>
                </a:rPr>
                <a:t>有三十</a:t>
              </a:r>
              <a:r>
                <a:rPr lang="zh-TW" altLang="en-US" b="1" dirty="0">
                  <a:solidFill>
                    <a:schemeClr val="folHlink"/>
                  </a:solidFill>
                  <a:latin typeface="KaiTi" pitchFamily="49" charset="-122"/>
                  <a:ea typeface="KaiTi" pitchFamily="49" charset="-122"/>
                </a:rPr>
                <a:t>歲</a:t>
              </a:r>
              <a:r>
                <a:rPr lang="ja-JP" altLang="en-US" b="1" dirty="0">
                  <a:solidFill>
                    <a:schemeClr val="folHlink"/>
                  </a:solidFill>
                  <a:latin typeface="KaiTi" pitchFamily="49" charset="-122"/>
                  <a:ea typeface="KaiTi" pitchFamily="49" charset="-122"/>
                </a:rPr>
                <a:t>。</a:t>
              </a:r>
              <a:r>
                <a:rPr lang="ja-JP" altLang="en-US" b="1" dirty="0">
                  <a:solidFill>
                    <a:srgbClr val="00FFFF"/>
                  </a:solidFill>
                  <a:latin typeface="KaiTi" pitchFamily="49" charset="-122"/>
                  <a:ea typeface="KaiTi" pitchFamily="49" charset="-122"/>
                </a:rPr>
                <a:t>依人看</a:t>
              </a:r>
              <a:r>
                <a:rPr lang="zh-TW" altLang="en-US" b="1" dirty="0">
                  <a:solidFill>
                    <a:srgbClr val="00FFFF"/>
                  </a:solidFill>
                  <a:latin typeface="KaiTi" pitchFamily="49" charset="-122"/>
                  <a:ea typeface="KaiTi" pitchFamily="49" charset="-122"/>
                </a:rPr>
                <a:t>來</a:t>
              </a:r>
              <a:r>
                <a:rPr lang="ja-JP" altLang="en-US" b="1" dirty="0">
                  <a:solidFill>
                    <a:schemeClr val="folHlink"/>
                  </a:solidFill>
                  <a:latin typeface="KaiTi" pitchFamily="49" charset="-122"/>
                  <a:ea typeface="KaiTi" pitchFamily="49" charset="-122"/>
                </a:rPr>
                <a:t>，他</a:t>
              </a:r>
              <a:r>
                <a:rPr lang="zh-TW" altLang="en-US" b="1" dirty="0">
                  <a:solidFill>
                    <a:schemeClr val="folHlink"/>
                  </a:solidFill>
                  <a:latin typeface="KaiTi" pitchFamily="49" charset="-122"/>
                  <a:ea typeface="KaiTi" pitchFamily="49" charset="-122"/>
                </a:rPr>
                <a:t>是約</a:t>
              </a:r>
              <a:r>
                <a:rPr lang="ja-JP" altLang="en-US" b="1" dirty="0">
                  <a:solidFill>
                    <a:schemeClr val="folHlink"/>
                  </a:solidFill>
                  <a:latin typeface="KaiTi" pitchFamily="49" charset="-122"/>
                  <a:ea typeface="KaiTi" pitchFamily="49" charset="-122"/>
                </a:rPr>
                <a:t>瑟的</a:t>
              </a:r>
              <a:r>
                <a:rPr lang="zh-TW" altLang="en-US" b="1" dirty="0">
                  <a:solidFill>
                    <a:schemeClr val="folHlink"/>
                  </a:solidFill>
                  <a:latin typeface="KaiTi" pitchFamily="49" charset="-122"/>
                  <a:ea typeface="KaiTi" pitchFamily="49" charset="-122"/>
                </a:rPr>
                <a:t>兒</a:t>
              </a:r>
              <a:r>
                <a:rPr lang="ja-JP" altLang="en-US" b="1" dirty="0">
                  <a:solidFill>
                    <a:schemeClr val="folHlink"/>
                  </a:solidFill>
                  <a:latin typeface="KaiTi" pitchFamily="49" charset="-122"/>
                  <a:ea typeface="KaiTi" pitchFamily="49" charset="-122"/>
                </a:rPr>
                <a:t>子；</a:t>
              </a:r>
              <a:r>
                <a:rPr lang="zh-TW" altLang="en-US" b="1" dirty="0">
                  <a:solidFill>
                    <a:schemeClr val="folHlink"/>
                  </a:solidFill>
                  <a:latin typeface="KaiTi" pitchFamily="49" charset="-122"/>
                  <a:ea typeface="KaiTi" pitchFamily="49" charset="-122"/>
                </a:rPr>
                <a:t>約</a:t>
              </a:r>
              <a:r>
                <a:rPr lang="ja-JP" altLang="en-US" b="1" dirty="0">
                  <a:solidFill>
                    <a:schemeClr val="folHlink"/>
                  </a:solidFill>
                  <a:latin typeface="KaiTi" pitchFamily="49" charset="-122"/>
                  <a:ea typeface="KaiTi" pitchFamily="49" charset="-122"/>
                </a:rPr>
                <a:t>瑟是希里的</a:t>
              </a:r>
              <a:r>
                <a:rPr lang="zh-TW" altLang="en-US" b="1" dirty="0">
                  <a:solidFill>
                    <a:schemeClr val="folHlink"/>
                  </a:solidFill>
                  <a:latin typeface="KaiTi" pitchFamily="49" charset="-122"/>
                  <a:ea typeface="KaiTi" pitchFamily="49" charset="-122"/>
                </a:rPr>
                <a:t>兒</a:t>
              </a:r>
              <a:r>
                <a:rPr lang="ja-JP" altLang="en-US" b="1" dirty="0">
                  <a:solidFill>
                    <a:schemeClr val="folHlink"/>
                  </a:solidFill>
                  <a:latin typeface="KaiTi" pitchFamily="49" charset="-122"/>
                  <a:ea typeface="KaiTi" pitchFamily="49" charset="-122"/>
                </a:rPr>
                <a:t>子</a:t>
              </a:r>
              <a:r>
                <a:rPr lang="en-US" altLang="ja-JP" b="1" dirty="0">
                  <a:solidFill>
                    <a:schemeClr val="folHlink"/>
                  </a:solidFill>
                  <a:latin typeface="KaiTi" pitchFamily="49" charset="-122"/>
                  <a:ea typeface="KaiTi" pitchFamily="49" charset="-122"/>
                </a:rPr>
                <a:t>.</a:t>
              </a:r>
              <a:r>
                <a:rPr lang="en-US" altLang="zh-CN" sz="2000" b="1" dirty="0">
                  <a:solidFill>
                    <a:schemeClr val="folHlink"/>
                  </a:solidFill>
                  <a:latin typeface="KaiTi" pitchFamily="49" charset="-122"/>
                  <a:ea typeface="KaiTi" pitchFamily="49" charset="-122"/>
                  <a:cs typeface="SimSun" charset="0"/>
                </a:rPr>
                <a:t>”</a:t>
              </a:r>
              <a:r>
                <a:rPr lang="en-US" altLang="zh-CN" sz="2000" b="1" dirty="0">
                  <a:solidFill>
                    <a:schemeClr val="folHlink"/>
                  </a:solidFill>
                  <a:latin typeface="Comic Sans MS" charset="0"/>
                  <a:cs typeface="SimSun" charset="0"/>
                </a:rPr>
                <a:t> </a:t>
              </a:r>
            </a:p>
            <a:p>
              <a:pPr>
                <a:spcBef>
                  <a:spcPct val="50000"/>
                </a:spcBef>
                <a:defRPr/>
              </a:pPr>
              <a:r>
                <a:rPr lang="zh-TW" altLang="en-US" sz="2000" b="1" dirty="0">
                  <a:solidFill>
                    <a:schemeClr val="folHlink"/>
                  </a:solidFill>
                  <a:latin typeface="Comic Sans MS" charset="0"/>
                  <a:ea typeface="KaiTi" pitchFamily="49" charset="-122"/>
                  <a:cs typeface="SimSun" pitchFamily="2" charset="-122"/>
                </a:rPr>
                <a:t>                                    </a:t>
              </a:r>
              <a:r>
                <a:rPr lang="en-US" altLang="zh-CN" sz="2000" b="1" dirty="0">
                  <a:solidFill>
                    <a:schemeClr val="folHlink"/>
                  </a:solidFill>
                  <a:latin typeface="KaiTi" pitchFamily="49" charset="-122"/>
                  <a:ea typeface="KaiTi" pitchFamily="49" charset="-122"/>
                  <a:cs typeface="SimSun" pitchFamily="2" charset="-122"/>
                </a:rPr>
                <a:t>路</a:t>
              </a:r>
              <a:r>
                <a:rPr lang="zh-CN" altLang="en-US" sz="2000" b="1" dirty="0">
                  <a:solidFill>
                    <a:schemeClr val="folHlink"/>
                  </a:solidFill>
                  <a:latin typeface="KaiTi" pitchFamily="49" charset="-122"/>
                  <a:ea typeface="KaiTi" pitchFamily="49" charset="-122"/>
                  <a:cs typeface="SimSun" pitchFamily="2" charset="-122"/>
                </a:rPr>
                <a:t>加 </a:t>
              </a:r>
              <a:r>
                <a:rPr lang="en-US" altLang="zh-CN" sz="2000" b="1" dirty="0">
                  <a:solidFill>
                    <a:schemeClr val="folHlink"/>
                  </a:solidFill>
                  <a:latin typeface="KaiTi" pitchFamily="49" charset="-122"/>
                  <a:ea typeface="KaiTi" pitchFamily="49" charset="-122"/>
                  <a:cs typeface="SimSun" pitchFamily="2" charset="-122"/>
                </a:rPr>
                <a:t>3:23 (</a:t>
              </a:r>
              <a:r>
                <a:rPr lang="zh-TW" altLang="en-US" sz="2000" b="1" dirty="0">
                  <a:solidFill>
                    <a:schemeClr val="folHlink"/>
                  </a:solidFill>
                  <a:latin typeface="KaiTi" pitchFamily="49" charset="-122"/>
                  <a:ea typeface="KaiTi" pitchFamily="49" charset="-122"/>
                  <a:cs typeface="SimSun" pitchFamily="2" charset="-122"/>
                </a:rPr>
                <a:t>參考其他</a:t>
              </a:r>
              <a:r>
                <a:rPr lang="ja-JP" altLang="en-US" sz="2000" b="1" dirty="0">
                  <a:solidFill>
                    <a:schemeClr val="folHlink"/>
                  </a:solidFill>
                  <a:latin typeface="KaiTi" pitchFamily="49" charset="-122"/>
                  <a:ea typeface="KaiTi" pitchFamily="49" charset="-122"/>
                  <a:cs typeface="ＭＳ Ｐゴシック" charset="-128"/>
                </a:rPr>
                <a:t>工具</a:t>
              </a:r>
              <a:r>
                <a:rPr lang="ja-JP" altLang="en-US" sz="2000" b="1" dirty="0">
                  <a:solidFill>
                    <a:schemeClr val="folHlink"/>
                  </a:solidFill>
                  <a:latin typeface="KaiTi" pitchFamily="49" charset="-122"/>
                  <a:ea typeface="KaiTi" pitchFamily="49" charset="-122"/>
                  <a:cs typeface="华文细黑" charset="-122"/>
                </a:rPr>
                <a:t>书</a:t>
              </a:r>
              <a:r>
                <a:rPr lang="en-US" altLang="zh-CN" sz="2000" b="1" dirty="0">
                  <a:solidFill>
                    <a:schemeClr val="folHlink"/>
                  </a:solidFill>
                  <a:latin typeface="KaiTi" pitchFamily="49" charset="-122"/>
                  <a:ea typeface="KaiTi" pitchFamily="49" charset="-122"/>
                  <a:cs typeface="SimSun" pitchFamily="2" charset="-122"/>
                </a:rPr>
                <a:t>)</a:t>
              </a:r>
              <a:endParaRPr lang="en-US" altLang="zh-CN" sz="2000" b="1" dirty="0">
                <a:solidFill>
                  <a:schemeClr val="folHlink"/>
                </a:solidFill>
                <a:latin typeface="KaiTi" pitchFamily="49" charset="-122"/>
                <a:ea typeface="KaiTi" pitchFamily="49" charset="-122"/>
                <a:cs typeface="SimSun" charset="0"/>
              </a:endParaRPr>
            </a:p>
          </p:txBody>
        </p:sp>
        <p:sp>
          <p:nvSpPr>
            <p:cNvPr id="85000" name="Line 8"/>
            <p:cNvSpPr>
              <a:spLocks noChangeShapeType="1"/>
            </p:cNvSpPr>
            <p:nvPr/>
          </p:nvSpPr>
          <p:spPr bwMode="auto">
            <a:xfrm>
              <a:off x="1655" y="1480"/>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85001" name="Text Box 9"/>
          <p:cNvSpPr txBox="1">
            <a:spLocks noChangeArrowheads="1"/>
          </p:cNvSpPr>
          <p:nvPr/>
        </p:nvSpPr>
        <p:spPr bwMode="auto">
          <a:xfrm>
            <a:off x="948506" y="2719388"/>
            <a:ext cx="7727950" cy="255454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zh-CN" altLang="en-US" sz="2000" b="1" dirty="0">
                <a:solidFill>
                  <a:srgbClr val="00FFFF"/>
                </a:solidFill>
                <a:latin typeface="Comic Sans MS" charset="0"/>
                <a:ea typeface="SimSun" pitchFamily="2" charset="-122"/>
                <a:cs typeface="SimSun" pitchFamily="2" charset="-122"/>
              </a:rPr>
              <a:t>“</a:t>
            </a:r>
            <a:r>
              <a:rPr lang="ja-JP" altLang="en-US" b="1" dirty="0">
                <a:solidFill>
                  <a:srgbClr val="00FFFF"/>
                </a:solidFill>
                <a:latin typeface="KaiTi" pitchFamily="49" charset="-122"/>
                <a:ea typeface="KaiTi" pitchFamily="49" charset="-122"/>
                <a:cs typeface="ＭＳ Ｐゴシック" charset="-128"/>
              </a:rPr>
              <a:t>路加是在追溯</a:t>
            </a:r>
            <a:r>
              <a:rPr lang="zh-TW" altLang="en-US" b="1" dirty="0">
                <a:solidFill>
                  <a:srgbClr val="00FFFF"/>
                </a:solidFill>
                <a:latin typeface="KaiTi" pitchFamily="49" charset="-122"/>
                <a:ea typeface="KaiTi" pitchFamily="49" charset="-122"/>
                <a:cs typeface="ＭＳ Ｐゴシック" charset="-128"/>
              </a:rPr>
              <a:t>馬</a:t>
            </a:r>
            <a:r>
              <a:rPr lang="ja-JP" altLang="en-US" b="1" dirty="0">
                <a:solidFill>
                  <a:srgbClr val="00FFFF"/>
                </a:solidFill>
                <a:latin typeface="KaiTi" pitchFamily="49" charset="-122"/>
                <a:ea typeface="KaiTi" pitchFamily="49" charset="-122"/>
                <a:cs typeface="ＭＳ Ｐゴシック" charset="-128"/>
              </a:rPr>
              <a:t>利</a:t>
            </a:r>
            <a:r>
              <a:rPr lang="zh-TW" altLang="en-US" b="1" dirty="0">
                <a:solidFill>
                  <a:srgbClr val="00FFFF"/>
                </a:solidFill>
                <a:latin typeface="KaiTi" pitchFamily="49" charset="-122"/>
                <a:ea typeface="KaiTi" pitchFamily="49" charset="-122"/>
                <a:cs typeface="ＭＳ Ｐゴシック" charset="-128"/>
              </a:rPr>
              <a:t>亞</a:t>
            </a:r>
            <a:r>
              <a:rPr lang="ja-JP" altLang="en-US" b="1" dirty="0">
                <a:solidFill>
                  <a:srgbClr val="00FFFF"/>
                </a:solidFill>
                <a:latin typeface="KaiTi" pitchFamily="49" charset="-122"/>
                <a:ea typeface="KaiTi" pitchFamily="49" charset="-122"/>
                <a:cs typeface="ＭＳ Ｐゴシック" charset="-128"/>
              </a:rPr>
              <a:t>的家</a:t>
            </a:r>
            <a:r>
              <a:rPr lang="zh-TW" altLang="en-US" b="1" dirty="0">
                <a:solidFill>
                  <a:srgbClr val="00FFFF"/>
                </a:solidFill>
                <a:latin typeface="KaiTi" pitchFamily="49" charset="-122"/>
                <a:ea typeface="KaiTi" pitchFamily="49" charset="-122"/>
                <a:cs typeface="ＭＳ Ｐゴシック" charset="-128"/>
              </a:rPr>
              <a:t>譜</a:t>
            </a:r>
            <a:r>
              <a:rPr lang="ja-JP" altLang="en-US" b="1" dirty="0">
                <a:solidFill>
                  <a:srgbClr val="00FFFF"/>
                </a:solidFill>
                <a:latin typeface="KaiTi" pitchFamily="49" charset="-122"/>
                <a:ea typeface="KaiTi" pitchFamily="49" charset="-122"/>
                <a:cs typeface="ＭＳ Ｐゴシック" charset="-128"/>
              </a:rPr>
              <a:t>。</a:t>
            </a:r>
            <a:r>
              <a:rPr lang="ja-JP" altLang="en-US" b="1" dirty="0">
                <a:solidFill>
                  <a:schemeClr val="folHlink"/>
                </a:solidFill>
                <a:latin typeface="KaiTi" pitchFamily="49" charset="-122"/>
                <a:ea typeface="KaiTi" pitchFamily="49" charset="-122"/>
                <a:cs typeface="ＭＳ Ｐゴシック" charset="-128"/>
              </a:rPr>
              <a:t>很多翻</a:t>
            </a:r>
            <a:r>
              <a:rPr lang="zh-TW" altLang="en-US" b="1" dirty="0">
                <a:solidFill>
                  <a:schemeClr val="folHlink"/>
                </a:solidFill>
                <a:latin typeface="KaiTi" pitchFamily="49" charset="-122"/>
                <a:ea typeface="KaiTi" pitchFamily="49" charset="-122"/>
                <a:cs typeface="ＭＳ Ｐゴシック" charset="-128"/>
              </a:rPr>
              <a:t>譯</a:t>
            </a:r>
            <a:r>
              <a:rPr lang="ja-JP" altLang="en-US" b="1" dirty="0">
                <a:solidFill>
                  <a:schemeClr val="folHlink"/>
                </a:solidFill>
                <a:latin typeface="KaiTi" pitchFamily="49" charset="-122"/>
                <a:ea typeface="KaiTi" pitchFamily="49" charset="-122"/>
                <a:cs typeface="ＭＳ Ｐゴシック" charset="-128"/>
              </a:rPr>
              <a:t>者［</a:t>
            </a:r>
            <a:r>
              <a:rPr lang="zh-TW" altLang="en-US" b="1" dirty="0">
                <a:solidFill>
                  <a:schemeClr val="folHlink"/>
                </a:solidFill>
                <a:latin typeface="KaiTi" pitchFamily="49" charset="-122"/>
                <a:ea typeface="KaiTi" pitchFamily="49" charset="-122"/>
                <a:cs typeface="ＭＳ Ｐゴシック" charset="-128"/>
              </a:rPr>
              <a:t>在</a:t>
            </a:r>
            <a:r>
              <a:rPr lang="ja-JP" altLang="en-US" b="1" dirty="0">
                <a:solidFill>
                  <a:schemeClr val="folHlink"/>
                </a:solidFill>
                <a:latin typeface="KaiTi" pitchFamily="49" charset="-122"/>
                <a:ea typeface="KaiTi" pitchFamily="49" charset="-122"/>
                <a:cs typeface="ＭＳ Ｐゴシック" charset="-128"/>
              </a:rPr>
              <a:t>各</a:t>
            </a:r>
            <a:r>
              <a:rPr lang="zh-TW" altLang="en-US" b="1" dirty="0">
                <a:solidFill>
                  <a:schemeClr val="folHlink"/>
                </a:solidFill>
                <a:latin typeface="KaiTi" pitchFamily="49" charset="-122"/>
                <a:ea typeface="KaiTi" pitchFamily="49" charset="-122"/>
                <a:cs typeface="ＭＳ Ｐゴシック" charset="-128"/>
              </a:rPr>
              <a:t>種</a:t>
            </a:r>
            <a:r>
              <a:rPr lang="ja-JP" altLang="en-US" b="1" dirty="0">
                <a:solidFill>
                  <a:schemeClr val="folHlink"/>
                </a:solidFill>
                <a:latin typeface="KaiTi" pitchFamily="49" charset="-122"/>
                <a:ea typeface="KaiTi" pitchFamily="49" charset="-122"/>
                <a:cs typeface="ＭＳ Ｐゴシック" charset="-128"/>
              </a:rPr>
              <a:t>分歧</a:t>
            </a:r>
            <a:r>
              <a:rPr lang="zh-TW" altLang="en-US" b="1" dirty="0">
                <a:solidFill>
                  <a:schemeClr val="folHlink"/>
                </a:solidFill>
                <a:latin typeface="KaiTi" pitchFamily="49" charset="-122"/>
                <a:ea typeface="KaiTi" pitchFamily="49" charset="-122"/>
                <a:cs typeface="ＭＳ Ｐゴシック" charset="-128"/>
              </a:rPr>
              <a:t>中</a:t>
            </a:r>
            <a:r>
              <a:rPr lang="ja-JP" altLang="en-US" b="1" dirty="0">
                <a:solidFill>
                  <a:schemeClr val="folHlink"/>
                </a:solidFill>
                <a:latin typeface="KaiTi" pitchFamily="49" charset="-122"/>
                <a:ea typeface="KaiTi" pitchFamily="49" charset="-122"/>
                <a:cs typeface="ＭＳ Ｐゴシック" charset="-128"/>
              </a:rPr>
              <a:t>］，</a:t>
            </a:r>
            <a:r>
              <a:rPr lang="zh-TW" altLang="en-US" b="1" dirty="0">
                <a:solidFill>
                  <a:schemeClr val="folHlink"/>
                </a:solidFill>
                <a:latin typeface="KaiTi" pitchFamily="49" charset="-122"/>
                <a:ea typeface="KaiTi" pitchFamily="49" charset="-122"/>
                <a:cs typeface="ＭＳ Ｐゴシック" charset="-128"/>
              </a:rPr>
              <a:t>認為</a:t>
            </a:r>
            <a:r>
              <a:rPr lang="ja-JP" altLang="en-US" b="1" dirty="0">
                <a:solidFill>
                  <a:schemeClr val="folHlink"/>
                </a:solidFill>
                <a:latin typeface="KaiTi" pitchFamily="49" charset="-122"/>
                <a:ea typeface="KaiTi" pitchFamily="49" charset="-122"/>
                <a:cs typeface="ＭＳ Ｐゴシック" charset="-128"/>
              </a:rPr>
              <a:t>路加是在追溯</a:t>
            </a:r>
            <a:r>
              <a:rPr lang="zh-TW" altLang="en-US" b="1" dirty="0">
                <a:solidFill>
                  <a:schemeClr val="folHlink"/>
                </a:solidFill>
                <a:latin typeface="KaiTi" pitchFamily="49" charset="-122"/>
                <a:ea typeface="KaiTi" pitchFamily="49" charset="-122"/>
                <a:cs typeface="ＭＳ Ｐゴシック" charset="-128"/>
              </a:rPr>
              <a:t>馬利亞</a:t>
            </a:r>
            <a:r>
              <a:rPr lang="ja-JP" altLang="en-US" b="1" dirty="0">
                <a:solidFill>
                  <a:schemeClr val="folHlink"/>
                </a:solidFill>
                <a:latin typeface="KaiTi" pitchFamily="49" charset="-122"/>
                <a:ea typeface="KaiTi" pitchFamily="49" charset="-122"/>
                <a:cs typeface="ＭＳ Ｐゴシック" charset="-128"/>
              </a:rPr>
              <a:t>的家</a:t>
            </a:r>
            <a:r>
              <a:rPr lang="ja-JP" altLang="en-US" b="1" dirty="0">
                <a:solidFill>
                  <a:schemeClr val="folHlink"/>
                </a:solidFill>
                <a:latin typeface="KaiTi" pitchFamily="49" charset="-122"/>
                <a:ea typeface="KaiTi" pitchFamily="49" charset="-122"/>
                <a:cs typeface="华文细黑" charset="-122"/>
              </a:rPr>
              <a:t>谱</a:t>
            </a:r>
            <a:r>
              <a:rPr lang="ja-JP" altLang="en-US" b="1" dirty="0">
                <a:solidFill>
                  <a:schemeClr val="folHlink"/>
                </a:solidFill>
                <a:latin typeface="KaiTi" pitchFamily="49" charset="-122"/>
                <a:ea typeface="KaiTi" pitchFamily="49" charset="-122"/>
                <a:cs typeface="ＭＳ Ｐゴシック" charset="-128"/>
              </a:rPr>
              <a:t>，</a:t>
            </a:r>
            <a:r>
              <a:rPr lang="zh-TW" altLang="en-US" b="1" dirty="0">
                <a:solidFill>
                  <a:schemeClr val="folHlink"/>
                </a:solidFill>
                <a:latin typeface="KaiTi" pitchFamily="49" charset="-122"/>
                <a:ea typeface="KaiTi" pitchFamily="49" charset="-122"/>
                <a:cs typeface="ＭＳ Ｐゴシック" charset="-128"/>
              </a:rPr>
              <a:t>正</a:t>
            </a:r>
            <a:r>
              <a:rPr lang="ja-JP" altLang="en-US" b="1" dirty="0">
                <a:solidFill>
                  <a:schemeClr val="folHlink"/>
                </a:solidFill>
                <a:latin typeface="KaiTi" pitchFamily="49" charset="-122"/>
                <a:ea typeface="KaiTi" pitchFamily="49" charset="-122"/>
                <a:cs typeface="ＭＳ Ｐゴシック" charset="-128"/>
              </a:rPr>
              <a:t>表示她是属于大</a:t>
            </a:r>
            <a:r>
              <a:rPr lang="zh-TW" altLang="en-US" b="1" dirty="0">
                <a:solidFill>
                  <a:schemeClr val="folHlink"/>
                </a:solidFill>
                <a:latin typeface="KaiTi" pitchFamily="49" charset="-122"/>
                <a:ea typeface="KaiTi" pitchFamily="49" charset="-122"/>
                <a:cs typeface="ＭＳ Ｐゴシック" charset="-128"/>
              </a:rPr>
              <a:t>衛</a:t>
            </a:r>
            <a:r>
              <a:rPr lang="ja-JP" altLang="en-US" b="1" dirty="0">
                <a:solidFill>
                  <a:schemeClr val="folHlink"/>
                </a:solidFill>
                <a:latin typeface="KaiTi" pitchFamily="49" charset="-122"/>
                <a:ea typeface="KaiTi" pitchFamily="49" charset="-122"/>
                <a:cs typeface="ＭＳ Ｐゴシック" charset="-128"/>
              </a:rPr>
              <a:t>的家</a:t>
            </a:r>
            <a:r>
              <a:rPr lang="zh-TW" altLang="en-US" b="1" dirty="0">
                <a:solidFill>
                  <a:schemeClr val="folHlink"/>
                </a:solidFill>
                <a:latin typeface="KaiTi" pitchFamily="49" charset="-122"/>
                <a:ea typeface="KaiTi" pitchFamily="49" charset="-122"/>
                <a:cs typeface="ＭＳ Ｐゴシック" charset="-128"/>
              </a:rPr>
              <a:t>譜</a:t>
            </a:r>
            <a:r>
              <a:rPr lang="ja-JP" altLang="en-US" b="1" dirty="0">
                <a:solidFill>
                  <a:schemeClr val="folHlink"/>
                </a:solidFill>
                <a:latin typeface="KaiTi" pitchFamily="49" charset="-122"/>
                <a:ea typeface="KaiTi" pitchFamily="49" charset="-122"/>
                <a:cs typeface="ＭＳ Ｐゴシック" charset="-128"/>
              </a:rPr>
              <a:t>，</a:t>
            </a:r>
            <a:r>
              <a:rPr lang="en-US" b="1" dirty="0">
                <a:solidFill>
                  <a:schemeClr val="folHlink"/>
                </a:solidFill>
                <a:latin typeface="KaiTi" pitchFamily="49" charset="-122"/>
                <a:ea typeface="KaiTi" pitchFamily="49" charset="-122"/>
                <a:cs typeface="ＭＳ Ｐゴシック" charset="-128"/>
              </a:rPr>
              <a:t> </a:t>
            </a:r>
            <a:r>
              <a:rPr lang="ja-JP" altLang="en-US" b="1" dirty="0">
                <a:solidFill>
                  <a:schemeClr val="folHlink"/>
                </a:solidFill>
                <a:latin typeface="KaiTi" pitchFamily="49" charset="-122"/>
                <a:ea typeface="KaiTi" pitchFamily="49" charset="-122"/>
                <a:cs typeface="ＭＳ Ｐゴシック" charset="-128"/>
              </a:rPr>
              <a:t>所以耶</a:t>
            </a:r>
            <a:r>
              <a:rPr lang="zh-TW" altLang="en-US" b="1" dirty="0">
                <a:solidFill>
                  <a:schemeClr val="folHlink"/>
                </a:solidFill>
                <a:latin typeface="KaiTi" pitchFamily="49" charset="-122"/>
                <a:ea typeface="KaiTi" pitchFamily="49" charset="-122"/>
                <a:cs typeface="ＭＳ Ｐゴシック" charset="-128"/>
              </a:rPr>
              <a:t>穌</a:t>
            </a:r>
            <a:r>
              <a:rPr lang="ja-JP" altLang="en-US" b="1" dirty="0">
                <a:solidFill>
                  <a:schemeClr val="folHlink"/>
                </a:solidFill>
                <a:latin typeface="KaiTi" pitchFamily="49" charset="-122"/>
                <a:ea typeface="KaiTi" pitchFamily="49" charset="-122"/>
                <a:cs typeface="ＭＳ Ｐゴシック" charset="-128"/>
              </a:rPr>
              <a:t>是</a:t>
            </a:r>
            <a:r>
              <a:rPr lang="zh-TW" altLang="en-US" b="1" dirty="0">
                <a:solidFill>
                  <a:schemeClr val="folHlink"/>
                </a:solidFill>
                <a:latin typeface="KaiTi" pitchFamily="49" charset="-122"/>
                <a:ea typeface="KaiTi" pitchFamily="49" charset="-122"/>
                <a:cs typeface="ＭＳ Ｐゴシック" charset="-128"/>
              </a:rPr>
              <a:t>彌賽亞</a:t>
            </a:r>
            <a:r>
              <a:rPr lang="ja-JP" altLang="en-US" b="1" dirty="0">
                <a:solidFill>
                  <a:schemeClr val="folHlink"/>
                </a:solidFill>
                <a:latin typeface="KaiTi" pitchFamily="49" charset="-122"/>
                <a:ea typeface="KaiTi" pitchFamily="49" charset="-122"/>
                <a:cs typeface="ＭＳ Ｐゴシック" charset="-128"/>
              </a:rPr>
              <a:t>，</a:t>
            </a:r>
            <a:r>
              <a:rPr lang="en-US" b="1" dirty="0">
                <a:solidFill>
                  <a:schemeClr val="folHlink"/>
                </a:solidFill>
                <a:latin typeface="KaiTi" pitchFamily="49" charset="-122"/>
                <a:ea typeface="KaiTi" pitchFamily="49" charset="-122"/>
                <a:cs typeface="ＭＳ Ｐゴシック" charset="-128"/>
              </a:rPr>
              <a:t> </a:t>
            </a:r>
            <a:r>
              <a:rPr lang="ja-JP" altLang="en-US" b="1" dirty="0">
                <a:solidFill>
                  <a:schemeClr val="folHlink"/>
                </a:solidFill>
                <a:latin typeface="KaiTi" pitchFamily="49" charset="-122"/>
                <a:ea typeface="KaiTi" pitchFamily="49" charset="-122"/>
                <a:cs typeface="ＭＳ Ｐゴシック" charset="-128"/>
              </a:rPr>
              <a:t>不只是</a:t>
            </a:r>
            <a:r>
              <a:rPr lang="zh-TW" altLang="en-US" b="1" dirty="0">
                <a:solidFill>
                  <a:schemeClr val="folHlink"/>
                </a:solidFill>
                <a:latin typeface="KaiTi" pitchFamily="49" charset="-122"/>
                <a:ea typeface="KaiTi" pitchFamily="49" charset="-122"/>
                <a:cs typeface="ＭＳ Ｐゴシック" charset="-128"/>
              </a:rPr>
              <a:t>從約</a:t>
            </a:r>
            <a:r>
              <a:rPr lang="ja-JP" altLang="en-US" b="1" dirty="0">
                <a:solidFill>
                  <a:schemeClr val="folHlink"/>
                </a:solidFill>
                <a:latin typeface="KaiTi" pitchFamily="49" charset="-122"/>
                <a:ea typeface="KaiTi" pitchFamily="49" charset="-122"/>
                <a:cs typeface="ＭＳ Ｐゴシック" charset="-128"/>
              </a:rPr>
              <a:t>瑟</a:t>
            </a:r>
            <a:r>
              <a:rPr lang="zh-TW" altLang="en-US" b="1" dirty="0">
                <a:solidFill>
                  <a:schemeClr val="folHlink"/>
                </a:solidFill>
                <a:latin typeface="KaiTi" pitchFamily="49" charset="-122"/>
                <a:ea typeface="KaiTi" pitchFamily="49" charset="-122"/>
                <a:cs typeface="ＭＳ Ｐゴシック" charset="-128"/>
              </a:rPr>
              <a:t>的後</a:t>
            </a:r>
            <a:r>
              <a:rPr lang="ja-JP" altLang="en-US" b="1" dirty="0">
                <a:solidFill>
                  <a:schemeClr val="folHlink"/>
                </a:solidFill>
                <a:latin typeface="KaiTi" pitchFamily="49" charset="-122"/>
                <a:ea typeface="KaiTi" pitchFamily="49" charset="-122"/>
                <a:cs typeface="ＭＳ Ｐゴシック" charset="-128"/>
              </a:rPr>
              <a:t>嗣（既然耶</a:t>
            </a:r>
            <a:r>
              <a:rPr lang="ja-JP" altLang="en-US" b="1" dirty="0">
                <a:solidFill>
                  <a:schemeClr val="folHlink"/>
                </a:solidFill>
                <a:latin typeface="KaiTi" pitchFamily="49" charset="-122"/>
                <a:ea typeface="KaiTi" pitchFamily="49" charset="-122"/>
                <a:cs typeface="华文细黑" charset="-122"/>
              </a:rPr>
              <a:t>稣</a:t>
            </a:r>
            <a:r>
              <a:rPr lang="ja-JP" altLang="en-US" b="1" dirty="0">
                <a:solidFill>
                  <a:schemeClr val="folHlink"/>
                </a:solidFill>
                <a:latin typeface="KaiTi" pitchFamily="49" charset="-122"/>
                <a:ea typeface="KaiTi" pitchFamily="49" charset="-122"/>
                <a:cs typeface="ＭＳ Ｐゴシック" charset="-128"/>
              </a:rPr>
              <a:t>是最大的</a:t>
            </a:r>
            <a:r>
              <a:rPr lang="ja-JP" altLang="en-US" b="1" dirty="0">
                <a:solidFill>
                  <a:srgbClr val="00FFFF"/>
                </a:solidFill>
                <a:latin typeface="KaiTi" pitchFamily="49" charset="-122"/>
                <a:ea typeface="KaiTi" pitchFamily="49" charset="-122"/>
                <a:cs typeface="ＭＳ Ｐゴシック" charset="-128"/>
              </a:rPr>
              <a:t>合法</a:t>
            </a:r>
            <a:r>
              <a:rPr lang="ja-JP" altLang="en-US" b="1" dirty="0">
                <a:solidFill>
                  <a:schemeClr val="folHlink"/>
                </a:solidFill>
                <a:latin typeface="KaiTi" pitchFamily="49" charset="-122"/>
                <a:ea typeface="KaiTi" pitchFamily="49" charset="-122"/>
                <a:cs typeface="ＭＳ Ｐゴシック" charset="-128"/>
              </a:rPr>
              <a:t>嗣子），而且</a:t>
            </a:r>
            <a:r>
              <a:rPr lang="zh-TW" altLang="en-US" b="1" dirty="0">
                <a:solidFill>
                  <a:schemeClr val="folHlink"/>
                </a:solidFill>
                <a:latin typeface="KaiTi" pitchFamily="49" charset="-122"/>
                <a:ea typeface="KaiTi" pitchFamily="49" charset="-122"/>
                <a:cs typeface="ＭＳ Ｐゴシック" charset="-128"/>
              </a:rPr>
              <a:t>也</a:t>
            </a:r>
            <a:r>
              <a:rPr lang="ja-JP" altLang="en-US" b="1" dirty="0">
                <a:solidFill>
                  <a:schemeClr val="folHlink"/>
                </a:solidFill>
                <a:latin typeface="KaiTi" pitchFamily="49" charset="-122"/>
                <a:ea typeface="KaiTi" pitchFamily="49" charset="-122"/>
                <a:cs typeface="ＭＳ Ｐゴシック" charset="-128"/>
              </a:rPr>
              <a:t>是</a:t>
            </a:r>
            <a:r>
              <a:rPr lang="zh-TW" altLang="en-US" b="1" dirty="0">
                <a:solidFill>
                  <a:schemeClr val="folHlink"/>
                </a:solidFill>
                <a:latin typeface="KaiTi" pitchFamily="49" charset="-122"/>
                <a:ea typeface="KaiTi" pitchFamily="49" charset="-122"/>
                <a:cs typeface="ＭＳ Ｐゴシック" charset="-128"/>
              </a:rPr>
              <a:t>馬</a:t>
            </a:r>
            <a:r>
              <a:rPr lang="ja-JP" altLang="en-US" b="1" dirty="0">
                <a:solidFill>
                  <a:schemeClr val="folHlink"/>
                </a:solidFill>
                <a:latin typeface="KaiTi" pitchFamily="49" charset="-122"/>
                <a:ea typeface="KaiTi" pitchFamily="49" charset="-122"/>
                <a:cs typeface="ＭＳ Ｐゴシック" charset="-128"/>
              </a:rPr>
              <a:t>利</a:t>
            </a:r>
            <a:r>
              <a:rPr lang="zh-TW" altLang="en-US" b="1" dirty="0">
                <a:solidFill>
                  <a:schemeClr val="folHlink"/>
                </a:solidFill>
                <a:latin typeface="KaiTi" pitchFamily="49" charset="-122"/>
                <a:ea typeface="KaiTi" pitchFamily="49" charset="-122"/>
                <a:cs typeface="ＭＳ Ｐゴシック" charset="-128"/>
              </a:rPr>
              <a:t>亞的後</a:t>
            </a:r>
            <a:r>
              <a:rPr lang="ja-JP" altLang="en-US" b="1" dirty="0">
                <a:solidFill>
                  <a:schemeClr val="folHlink"/>
                </a:solidFill>
                <a:latin typeface="KaiTi" pitchFamily="49" charset="-122"/>
                <a:ea typeface="KaiTi" pitchFamily="49" charset="-122"/>
                <a:cs typeface="ＭＳ Ｐゴシック" charset="-128"/>
              </a:rPr>
              <a:t>嗣。</a:t>
            </a:r>
            <a:r>
              <a:rPr lang="en-US" altLang="zh-CN" sz="2000" b="1" dirty="0">
                <a:solidFill>
                  <a:schemeClr val="folHlink"/>
                </a:solidFill>
                <a:latin typeface="KaiTi" pitchFamily="49" charset="-122"/>
                <a:ea typeface="KaiTi" pitchFamily="49" charset="-122"/>
                <a:cs typeface="SimSun" pitchFamily="2" charset="-122"/>
              </a:rPr>
              <a:t>”</a:t>
            </a:r>
          </a:p>
          <a:p>
            <a:pPr algn="r">
              <a:spcBef>
                <a:spcPct val="50000"/>
              </a:spcBef>
              <a:defRPr/>
            </a:pPr>
            <a:r>
              <a:rPr lang="en-US" altLang="zh-CN" sz="1600" b="1" dirty="0">
                <a:solidFill>
                  <a:srgbClr val="00FFFF"/>
                </a:solidFill>
                <a:latin typeface="KaiTi" pitchFamily="49" charset="-122"/>
                <a:ea typeface="KaiTi" pitchFamily="49" charset="-122"/>
                <a:cs typeface="SimSun" pitchFamily="2" charset="-122"/>
              </a:rPr>
              <a:t>              </a:t>
            </a:r>
            <a:r>
              <a:rPr lang="en-US" altLang="zh-CN" sz="1600" b="1" i="1" dirty="0">
                <a:solidFill>
                  <a:srgbClr val="00FFFF"/>
                </a:solidFill>
                <a:latin typeface="KaiTi" pitchFamily="49" charset="-122"/>
                <a:ea typeface="KaiTi" pitchFamily="49" charset="-122"/>
                <a:cs typeface="SimSun" pitchFamily="2" charset="-122"/>
              </a:rPr>
              <a:t>The Bible Knowledge Commentary, John </a:t>
            </a:r>
            <a:r>
              <a:rPr lang="en-US" altLang="zh-CN" sz="1600" b="1" i="1" dirty="0" err="1">
                <a:solidFill>
                  <a:srgbClr val="00FFFF"/>
                </a:solidFill>
                <a:latin typeface="KaiTi" pitchFamily="49" charset="-122"/>
                <a:ea typeface="KaiTi" pitchFamily="49" charset="-122"/>
                <a:cs typeface="SimSun" pitchFamily="2" charset="-122"/>
              </a:rPr>
              <a:t>Walvoord</a:t>
            </a:r>
            <a:r>
              <a:rPr lang="en-US" altLang="zh-CN" sz="1600" b="1" i="1" dirty="0">
                <a:solidFill>
                  <a:srgbClr val="00FFFF"/>
                </a:solidFill>
                <a:latin typeface="KaiTi" pitchFamily="49" charset="-122"/>
                <a:ea typeface="KaiTi" pitchFamily="49" charset="-122"/>
                <a:cs typeface="SimSun" pitchFamily="2" charset="-122"/>
              </a:rPr>
              <a:t> &amp; Roy </a:t>
            </a:r>
            <a:r>
              <a:rPr lang="en-US" altLang="zh-CN" sz="1600" b="1" i="1" dirty="0" err="1">
                <a:solidFill>
                  <a:srgbClr val="00FFFF"/>
                </a:solidFill>
                <a:latin typeface="KaiTi" pitchFamily="49" charset="-122"/>
                <a:ea typeface="KaiTi" pitchFamily="49" charset="-122"/>
                <a:cs typeface="SimSun" pitchFamily="2" charset="-122"/>
              </a:rPr>
              <a:t>Zuck</a:t>
            </a:r>
            <a:r>
              <a:rPr lang="en-US" altLang="zh-CN" sz="1600" b="1" i="1" dirty="0">
                <a:solidFill>
                  <a:srgbClr val="00FFFF"/>
                </a:solidFill>
                <a:latin typeface="KaiTi" pitchFamily="49" charset="-122"/>
                <a:ea typeface="KaiTi" pitchFamily="49" charset="-122"/>
                <a:cs typeface="SimSun" pitchFamily="2" charset="-122"/>
              </a:rPr>
              <a:t>, editors, Victor Books, 1983. Page 212.</a:t>
            </a:r>
          </a:p>
        </p:txBody>
      </p:sp>
      <p:sp>
        <p:nvSpPr>
          <p:cNvPr id="187399"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8500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85004" name="Rectangle 1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32</a:t>
            </a:r>
          </a:p>
        </p:txBody>
      </p:sp>
      <p:sp>
        <p:nvSpPr>
          <p:cNvPr id="187402"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cs typeface="SimSun" charset="0"/>
              </a:rPr>
              <a:t>1</a:t>
            </a:r>
          </a:p>
        </p:txBody>
      </p:sp>
    </p:spTree>
    <p:extLst>
      <p:ext uri="{BB962C8B-B14F-4D97-AF65-F5344CB8AC3E}">
        <p14:creationId xmlns:p14="http://schemas.microsoft.com/office/powerpoint/2010/main" val="330021362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5001"/>
                                        </p:tgtEl>
                                        <p:attrNameLst>
                                          <p:attrName>style.visibility</p:attrName>
                                        </p:attrNameLst>
                                      </p:cBhvr>
                                      <p:to>
                                        <p:strVal val="visible"/>
                                      </p:to>
                                    </p:set>
                                    <p:animEffect transition="in" filter="dissolve">
                                      <p:cBhvr>
                                        <p:cTn id="12" dur="5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159000" y="714375"/>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cs typeface="SimSun" charset="0"/>
              </a:rPr>
              <a:t>亞當</a:t>
            </a:r>
            <a:r>
              <a:rPr lang="zh-CN" altLang="en-US" b="1" dirty="0">
                <a:solidFill>
                  <a:schemeClr val="folHlink"/>
                </a:solidFill>
                <a:latin typeface="KaiTi" pitchFamily="49" charset="-122"/>
                <a:ea typeface="KaiTi" pitchFamily="49" charset="-122"/>
                <a:cs typeface="SimSun" charset="0"/>
              </a:rPr>
              <a:t>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a:p>
            <a:pPr>
              <a:spcBef>
                <a:spcPct val="50000"/>
              </a:spcBef>
            </a:pPr>
            <a:endParaRPr lang="zh-CN" altLang="en-US" b="1" dirty="0">
              <a:solidFill>
                <a:schemeClr val="folHlink"/>
              </a:solidFill>
              <a:latin typeface="KaiTi" pitchFamily="49" charset="-122"/>
              <a:ea typeface="KaiTi" pitchFamily="49" charset="-122"/>
              <a:cs typeface="SimSun" charset="0"/>
            </a:endParaRPr>
          </a:p>
        </p:txBody>
      </p:sp>
      <p:sp>
        <p:nvSpPr>
          <p:cNvPr id="8704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p:txBody>
      </p:sp>
      <p:sp>
        <p:nvSpPr>
          <p:cNvPr id="8704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挪</a:t>
            </a:r>
            <a:r>
              <a:rPr lang="zh-TW" altLang="en-US" b="1" dirty="0">
                <a:solidFill>
                  <a:schemeClr val="folHlink"/>
                </a:solidFill>
                <a:latin typeface="KaiTi" pitchFamily="49" charset="-122"/>
                <a:ea typeface="KaiTi" pitchFamily="49" charset="-122"/>
              </a:rPr>
              <a:t>亞</a:t>
            </a:r>
            <a:endParaRPr lang="zh-CN" altLang="en-US" b="1" dirty="0">
              <a:solidFill>
                <a:schemeClr val="folHlink"/>
              </a:solidFill>
              <a:latin typeface="KaiTi" pitchFamily="49" charset="-122"/>
              <a:ea typeface="KaiTi" pitchFamily="49" charset="-122"/>
            </a:endParaRPr>
          </a:p>
        </p:txBody>
      </p:sp>
      <p:sp>
        <p:nvSpPr>
          <p:cNvPr id="87045"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FF00"/>
                </a:solidFill>
                <a:latin typeface="KaiTi" pitchFamily="49" charset="-122"/>
                <a:ea typeface="KaiTi" pitchFamily="49" charset="-122"/>
              </a:rPr>
              <a:t> </a:t>
            </a:r>
            <a:r>
              <a:rPr lang="en-US" altLang="zh-CN" b="1" dirty="0">
                <a:solidFill>
                  <a:srgbClr val="FFFF00"/>
                </a:solidFill>
                <a:latin typeface="KaiTi" pitchFamily="49" charset="-122"/>
                <a:ea typeface="KaiTi" pitchFamily="49" charset="-122"/>
              </a:rPr>
              <a:t>大</a:t>
            </a:r>
            <a:r>
              <a:rPr lang="zh-TW" altLang="en-US" b="1" dirty="0">
                <a:solidFill>
                  <a:srgbClr val="FFFF00"/>
                </a:solidFill>
                <a:latin typeface="KaiTi" pitchFamily="49" charset="-122"/>
                <a:ea typeface="KaiTi" pitchFamily="49" charset="-122"/>
              </a:rPr>
              <a:t>衛</a:t>
            </a:r>
            <a:r>
              <a:rPr lang="zh-CN" altLang="en-US" b="1" dirty="0">
                <a:solidFill>
                  <a:srgbClr val="FFFF00"/>
                </a:solidFill>
                <a:latin typeface="KaiTi" pitchFamily="49" charset="-122"/>
                <a:ea typeface="KaiTi" pitchFamily="49" charset="-122"/>
              </a:rPr>
              <a:t>     </a:t>
            </a:r>
            <a:r>
              <a:rPr lang="en-US" altLang="zh-CN" b="1" dirty="0">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拔示巴</a:t>
            </a:r>
          </a:p>
        </p:txBody>
      </p:sp>
      <p:sp>
        <p:nvSpPr>
          <p:cNvPr id="87046"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47" name="Rectangle 7"/>
          <p:cNvSpPr>
            <a:spLocks noChangeArrowheads="1"/>
          </p:cNvSpPr>
          <p:nvPr/>
        </p:nvSpPr>
        <p:spPr bwMode="auto">
          <a:xfrm>
            <a:off x="0" y="1524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SimSun" charset="0"/>
              <a:cs typeface="SimSun" charset="0"/>
            </a:endParaRPr>
          </a:p>
          <a:p>
            <a:pPr algn="ctr">
              <a:lnSpc>
                <a:spcPct val="70000"/>
              </a:lnSpc>
              <a:spcBef>
                <a:spcPct val="50000"/>
              </a:spcBef>
              <a:defRPr/>
            </a:pPr>
            <a:endParaRPr lang="zh-CN" altLang="en-US" b="1" dirty="0">
              <a:solidFill>
                <a:schemeClr val="folHlink"/>
              </a:solidFill>
              <a:ea typeface="ＭＳ Ｐゴシック" charset="-128"/>
              <a:cs typeface="ＭＳ Ｐゴシック" charset="-128"/>
            </a:endParaRPr>
          </a:p>
        </p:txBody>
      </p:sp>
      <p:sp>
        <p:nvSpPr>
          <p:cNvPr id="87048"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49" name="Line 9"/>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0" name="Line 10"/>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1" name="Line 11"/>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2" name="Line 12"/>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3" name="Line 13"/>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4" name="Line 14"/>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5" name="Line 15"/>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6" name="Line 1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7" name="Line 17"/>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8" name="Line 18"/>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59" name="Text Box 19"/>
          <p:cNvSpPr txBox="1">
            <a:spLocks noChangeArrowheads="1"/>
          </p:cNvSpPr>
          <p:nvPr/>
        </p:nvSpPr>
        <p:spPr bwMode="auto">
          <a:xfrm>
            <a:off x="50800" y="2895600"/>
            <a:ext cx="274161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ja-JP" altLang="en-US" dirty="0">
                <a:solidFill>
                  <a:schemeClr val="folHlink"/>
                </a:solidFill>
                <a:latin typeface="KaiTi" pitchFamily="49" charset="-122"/>
                <a:ea typeface="KaiTi" pitchFamily="49" charset="-122"/>
              </a:rPr>
              <a:t>非常</a:t>
            </a:r>
            <a:r>
              <a:rPr lang="ja-JP" altLang="en-US" dirty="0">
                <a:solidFill>
                  <a:schemeClr val="folHlink"/>
                </a:solidFill>
                <a:latin typeface="KaiTi" pitchFamily="49" charset="-122"/>
                <a:ea typeface="KaiTi" pitchFamily="49" charset="-122"/>
                <a:cs typeface="华文细黑" charset="0"/>
              </a:rPr>
              <a:t>编</a:t>
            </a:r>
            <a:r>
              <a:rPr lang="zh-TW" altLang="en-US" dirty="0">
                <a:solidFill>
                  <a:schemeClr val="folHlink"/>
                </a:solidFill>
                <a:latin typeface="KaiTi" pitchFamily="49" charset="-122"/>
                <a:ea typeface="KaiTi" pitchFamily="49" charset="-122"/>
                <a:cs typeface="华文细黑" charset="0"/>
              </a:rPr>
              <a:t>輯</a:t>
            </a:r>
            <a:endParaRPr lang="en-US" altLang="zh-CN" dirty="0">
              <a:solidFill>
                <a:schemeClr val="folHlink"/>
              </a:solidFill>
              <a:latin typeface="KaiTi" pitchFamily="49" charset="-122"/>
              <a:ea typeface="KaiTi" pitchFamily="49" charset="-122"/>
              <a:cs typeface="华文细黑" charset="0"/>
            </a:endParaRPr>
          </a:p>
        </p:txBody>
      </p:sp>
      <p:sp>
        <p:nvSpPr>
          <p:cNvPr id="87060" name="Text Box 20"/>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dirty="0">
                <a:solidFill>
                  <a:schemeClr val="folHlink"/>
                </a:solidFill>
                <a:latin typeface="Times" charset="0"/>
                <a:ea typeface="SimSun" charset="0"/>
                <a:cs typeface="SimSun" charset="0"/>
              </a:rPr>
              <a:t> </a:t>
            </a:r>
            <a:r>
              <a:rPr lang="zh-TW" altLang="en-US" b="1" dirty="0">
                <a:solidFill>
                  <a:schemeClr val="folHlink"/>
                </a:solidFill>
                <a:latin typeface="Times" charset="0"/>
                <a:ea typeface="SimSun" charset="0"/>
                <a:cs typeface="SimSun" charset="0"/>
              </a:rPr>
              <a:t>     </a:t>
            </a:r>
            <a:r>
              <a:rPr lang="en-US" altLang="zh-CN" b="1" dirty="0">
                <a:solidFill>
                  <a:schemeClr val="folHlink"/>
                </a:solidFill>
                <a:latin typeface="KaiTi" pitchFamily="49" charset="-122"/>
                <a:ea typeface="KaiTi" pitchFamily="49" charset="-122"/>
              </a:rPr>
              <a:t>拿</a:t>
            </a:r>
            <a:r>
              <a:rPr lang="zh-TW" altLang="en-US" b="1" dirty="0">
                <a:solidFill>
                  <a:schemeClr val="folHlink"/>
                </a:solidFill>
                <a:latin typeface="KaiTi" pitchFamily="49" charset="-122"/>
                <a:ea typeface="KaiTi" pitchFamily="49" charset="-122"/>
              </a:rPr>
              <a:t>單</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所</a:t>
            </a:r>
            <a:r>
              <a:rPr lang="zh-TW" altLang="en-US" b="1" dirty="0">
                <a:solidFill>
                  <a:schemeClr val="folHlink"/>
                </a:solidFill>
                <a:latin typeface="KaiTi" pitchFamily="49" charset="-122"/>
                <a:ea typeface="KaiTi" pitchFamily="49" charset="-122"/>
              </a:rPr>
              <a:t>羅門</a:t>
            </a:r>
            <a:endParaRPr lang="en-US" altLang="zh-CN" b="1" dirty="0">
              <a:solidFill>
                <a:schemeClr val="folHlink"/>
              </a:solidFill>
              <a:latin typeface="KaiTi" pitchFamily="49" charset="-122"/>
              <a:ea typeface="KaiTi" pitchFamily="49" charset="-122"/>
            </a:endParaRPr>
          </a:p>
        </p:txBody>
      </p:sp>
      <p:sp>
        <p:nvSpPr>
          <p:cNvPr id="87061" name="Line 21"/>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62" name="Text Box 22"/>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ea typeface="楷体" charset="0"/>
                <a:cs typeface="楷体" charset="0"/>
              </a:rPr>
              <a:t>馬</a:t>
            </a:r>
            <a:r>
              <a:rPr lang="zh-CN" altLang="en-US" b="1" dirty="0">
                <a:solidFill>
                  <a:schemeClr val="folHlink"/>
                </a:solidFill>
                <a:ea typeface="楷体" charset="0"/>
                <a:cs typeface="楷体" charset="0"/>
              </a:rPr>
              <a:t>利</a:t>
            </a:r>
            <a:r>
              <a:rPr lang="zh-TW" altLang="en-US" b="1" dirty="0">
                <a:solidFill>
                  <a:schemeClr val="folHlink"/>
                </a:solidFill>
                <a:ea typeface="楷体" charset="0"/>
                <a:cs typeface="楷体" charset="0"/>
              </a:rPr>
              <a:t>亞</a:t>
            </a:r>
            <a:r>
              <a:rPr lang="zh-CN" altLang="en-US" b="1" dirty="0">
                <a:solidFill>
                  <a:schemeClr val="folHlink"/>
                </a:solidFill>
              </a:rPr>
              <a:t>       </a:t>
            </a:r>
            <a:r>
              <a:rPr lang="en-US" altLang="zh-CN" b="1" dirty="0">
                <a:solidFill>
                  <a:schemeClr val="folHlink"/>
                </a:solidFill>
              </a:rPr>
              <a:t>     </a:t>
            </a:r>
            <a:r>
              <a:rPr lang="zh-TW" altLang="en-US" b="1" dirty="0">
                <a:solidFill>
                  <a:schemeClr val="folHlink"/>
                </a:solidFill>
                <a:latin typeface="KaiTi" pitchFamily="49" charset="-122"/>
                <a:ea typeface="KaiTi" pitchFamily="49" charset="-122"/>
              </a:rPr>
              <a:t>約</a:t>
            </a:r>
            <a:r>
              <a:rPr lang="zh-CN" altLang="en-US" b="1" dirty="0">
                <a:solidFill>
                  <a:srgbClr val="FFFF00"/>
                </a:solidFill>
                <a:ea typeface="楷体" charset="0"/>
                <a:cs typeface="楷体" charset="0"/>
              </a:rPr>
              <a:t>瑟</a:t>
            </a:r>
          </a:p>
        </p:txBody>
      </p:sp>
      <p:sp>
        <p:nvSpPr>
          <p:cNvPr id="87063" name="Line 2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64" name="Line 2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65" name="Line 2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66"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67"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189467" name="AutoShape 28"/>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p>
        </p:txBody>
      </p:sp>
      <p:sp>
        <p:nvSpPr>
          <p:cNvPr id="87069" name="AutoShape 29"/>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p>
        </p:txBody>
      </p:sp>
      <p:sp>
        <p:nvSpPr>
          <p:cNvPr id="87070" name="Line 3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71" name="Text Box 31"/>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chemeClr val="folHlink"/>
              </a:solidFill>
              <a:latin typeface="Comic Sans MS" charset="0"/>
              <a:ea typeface="SimSun" pitchFamily="2" charset="-122"/>
              <a:cs typeface="SimSun" pitchFamily="2" charset="-122"/>
            </a:endParaRPr>
          </a:p>
        </p:txBody>
      </p:sp>
      <p:sp>
        <p:nvSpPr>
          <p:cNvPr id="87072" name="Text Box 32"/>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latin typeface="KaiTi" pitchFamily="49" charset="-122"/>
                <a:ea typeface="KaiTi" pitchFamily="49" charset="-122"/>
              </a:rPr>
              <a:t>  亞</a:t>
            </a:r>
            <a:r>
              <a:rPr lang="zh-CN" altLang="en-US" b="1" dirty="0">
                <a:solidFill>
                  <a:srgbClr val="FF1321"/>
                </a:solidFill>
                <a:latin typeface="KaiTi" pitchFamily="49" charset="-122"/>
                <a:ea typeface="KaiTi" pitchFamily="49" charset="-122"/>
              </a:rPr>
              <a:t>伯拉罕</a:t>
            </a:r>
          </a:p>
        </p:txBody>
      </p:sp>
      <p:sp>
        <p:nvSpPr>
          <p:cNvPr id="189472" name="Text Box 3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89473" name="Text Box 3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87075" name="Rectangle 3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87076" name="Text Box 36"/>
          <p:cNvSpPr txBox="1">
            <a:spLocks noChangeArrowheads="1"/>
          </p:cNvSpPr>
          <p:nvPr/>
        </p:nvSpPr>
        <p:spPr bwMode="auto">
          <a:xfrm>
            <a:off x="5076056" y="764704"/>
            <a:ext cx="3349625" cy="46166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dirty="0">
                <a:latin typeface="KaiTi" pitchFamily="49" charset="-122"/>
                <a:ea typeface="KaiTi" pitchFamily="49" charset="-122"/>
                <a:cs typeface="ＭＳ Ｐゴシック" charset="-128"/>
              </a:rPr>
              <a:t>經</a:t>
            </a:r>
            <a:r>
              <a:rPr lang="ja-JP" altLang="en-US" dirty="0">
                <a:latin typeface="KaiTi" pitchFamily="49" charset="-122"/>
                <a:ea typeface="KaiTi" pitchFamily="49" charset="-122"/>
                <a:cs typeface="ＭＳ Ｐゴシック" charset="-128"/>
              </a:rPr>
              <a:t>文</a:t>
            </a:r>
            <a:endParaRPr lang="en-US" altLang="zh-CN" b="1" dirty="0">
              <a:latin typeface="KaiTi" pitchFamily="49" charset="-122"/>
              <a:ea typeface="KaiTi" pitchFamily="49" charset="-122"/>
              <a:cs typeface="SimSun" pitchFamily="2" charset="-122"/>
            </a:endParaRPr>
          </a:p>
        </p:txBody>
      </p:sp>
      <p:sp>
        <p:nvSpPr>
          <p:cNvPr id="87077" name="Text Box 37"/>
          <p:cNvSpPr txBox="1">
            <a:spLocks noChangeArrowheads="1"/>
          </p:cNvSpPr>
          <p:nvPr/>
        </p:nvSpPr>
        <p:spPr bwMode="auto">
          <a:xfrm>
            <a:off x="5004048" y="1052736"/>
            <a:ext cx="328771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800" dirty="0">
                <a:solidFill>
                  <a:schemeClr val="folHlink"/>
                </a:solidFill>
                <a:latin typeface="KaiTi" pitchFamily="49" charset="-122"/>
                <a:ea typeface="KaiTi" pitchFamily="49" charset="-122"/>
                <a:cs typeface="ＭＳ Ｐゴシック" charset="-128"/>
              </a:rPr>
              <a:t>馬</a:t>
            </a:r>
            <a:r>
              <a:rPr lang="ja-JP" altLang="en-US" sz="1800" dirty="0">
                <a:solidFill>
                  <a:schemeClr val="folHlink"/>
                </a:solidFill>
                <a:latin typeface="KaiTi" pitchFamily="49" charset="-122"/>
                <a:ea typeface="KaiTi" pitchFamily="49" charset="-122"/>
                <a:cs typeface="ＭＳ Ｐゴシック" charset="-128"/>
              </a:rPr>
              <a:t>太福音</a:t>
            </a:r>
            <a:r>
              <a:rPr lang="en-US" altLang="ja-JP" dirty="0">
                <a:latin typeface="KaiTi" pitchFamily="49" charset="-122"/>
                <a:ea typeface="KaiTi" pitchFamily="49" charset="-122"/>
                <a:cs typeface="ＭＳ Ｐゴシック" charset="-128"/>
              </a:rPr>
              <a:t> </a:t>
            </a:r>
            <a:r>
              <a:rPr lang="en-US" altLang="zh-CN" sz="1600" b="1" dirty="0">
                <a:solidFill>
                  <a:schemeClr val="folHlink"/>
                </a:solidFill>
                <a:latin typeface="KaiTi" pitchFamily="49" charset="-122"/>
                <a:ea typeface="KaiTi" pitchFamily="49" charset="-122"/>
                <a:cs typeface="SimSun" pitchFamily="2" charset="-122"/>
              </a:rPr>
              <a:t>1:16</a:t>
            </a:r>
          </a:p>
        </p:txBody>
      </p:sp>
      <p:sp>
        <p:nvSpPr>
          <p:cNvPr id="87078" name="Rectangle 38"/>
          <p:cNvSpPr>
            <a:spLocks noChangeArrowheads="1"/>
          </p:cNvSpPr>
          <p:nvPr/>
        </p:nvSpPr>
        <p:spPr bwMode="auto">
          <a:xfrm>
            <a:off x="5364088" y="764704"/>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79"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33</a:t>
            </a:r>
          </a:p>
        </p:txBody>
      </p:sp>
      <p:grpSp>
        <p:nvGrpSpPr>
          <p:cNvPr id="189479" name="Group 40"/>
          <p:cNvGrpSpPr>
            <a:grpSpLocks/>
          </p:cNvGrpSpPr>
          <p:nvPr/>
        </p:nvGrpSpPr>
        <p:grpSpPr bwMode="auto">
          <a:xfrm>
            <a:off x="4438650" y="3343275"/>
            <a:ext cx="1684338" cy="182563"/>
            <a:chOff x="2796" y="2106"/>
            <a:chExt cx="1061" cy="115"/>
          </a:xfrm>
        </p:grpSpPr>
        <p:sp>
          <p:nvSpPr>
            <p:cNvPr id="87081" name="Line 4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82" name="Line 4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7083" name="Line 4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Tree>
    <p:extLst>
      <p:ext uri="{BB962C8B-B14F-4D97-AF65-F5344CB8AC3E}">
        <p14:creationId xmlns:p14="http://schemas.microsoft.com/office/powerpoint/2010/main" val="426792284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7069"/>
                                        </p:tgtEl>
                                        <p:attrNameLst>
                                          <p:attrName>style.visibility</p:attrName>
                                        </p:attrNameLst>
                                      </p:cBhvr>
                                      <p:to>
                                        <p:strVal val="visible"/>
                                      </p:to>
                                    </p:set>
                                    <p:animEffect transition="in" filter="wipe(up)">
                                      <p:cBhvr>
                                        <p:cTn id="7" dur="500"/>
                                        <p:tgtEl>
                                          <p:spTgt spid="87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latin typeface="Times New Roman" charset="0"/>
              <a:ea typeface="ＭＳ Ｐゴシック" charset="-128"/>
              <a:cs typeface="ＭＳ Ｐゴシック" charset="-128"/>
            </a:endParaRPr>
          </a:p>
        </p:txBody>
      </p:sp>
      <p:pic>
        <p:nvPicPr>
          <p:cNvPr id="81922"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0"/>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Text Box 3"/>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cs typeface="Arial" charset="0"/>
              </a:rPr>
              <a:t>53</a:t>
            </a:r>
          </a:p>
        </p:txBody>
      </p:sp>
      <p:sp>
        <p:nvSpPr>
          <p:cNvPr id="81924" name="TextBox 5"/>
          <p:cNvSpPr txBox="1">
            <a:spLocks noChangeArrowheads="1"/>
          </p:cNvSpPr>
          <p:nvPr/>
        </p:nvSpPr>
        <p:spPr bwMode="auto">
          <a:xfrm>
            <a:off x="2819400" y="6534150"/>
            <a:ext cx="6324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
                <a:solidFill>
                  <a:srgbClr val="000000"/>
                </a:solidFill>
                <a:cs typeface="Arial" charset="0"/>
              </a:rPr>
              <a:t>Terry Hall, </a:t>
            </a:r>
            <a:r>
              <a:rPr lang="en-US" sz="2000" i="1">
                <a:solidFill>
                  <a:srgbClr val="000000"/>
                </a:solidFill>
                <a:cs typeface="Arial" charset="0"/>
              </a:rPr>
              <a:t>Bible Panorama</a:t>
            </a:r>
            <a:r>
              <a:rPr lang="en-US" sz="2000">
                <a:solidFill>
                  <a:srgbClr val="000000"/>
                </a:solidFill>
                <a:cs typeface="Arial" charset="0"/>
              </a:rPr>
              <a:t>, 121</a:t>
            </a:r>
          </a:p>
        </p:txBody>
      </p:sp>
      <p:sp>
        <p:nvSpPr>
          <p:cNvPr id="7" name="TextBox 6"/>
          <p:cNvSpPr txBox="1">
            <a:spLocks noChangeArrowheads="1"/>
          </p:cNvSpPr>
          <p:nvPr/>
        </p:nvSpPr>
        <p:spPr bwMode="auto">
          <a:xfrm>
            <a:off x="2447925" y="3124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1</a:t>
            </a:r>
          </a:p>
        </p:txBody>
      </p:sp>
      <p:sp>
        <p:nvSpPr>
          <p:cNvPr id="8" name="TextBox 7"/>
          <p:cNvSpPr txBox="1">
            <a:spLocks noChangeArrowheads="1"/>
          </p:cNvSpPr>
          <p:nvPr/>
        </p:nvSpPr>
        <p:spPr bwMode="auto">
          <a:xfrm>
            <a:off x="2447925" y="25908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7</a:t>
            </a:r>
          </a:p>
        </p:txBody>
      </p:sp>
      <p:sp>
        <p:nvSpPr>
          <p:cNvPr id="9" name="TextBox 8"/>
          <p:cNvSpPr txBox="1">
            <a:spLocks noChangeArrowheads="1"/>
          </p:cNvSpPr>
          <p:nvPr/>
        </p:nvSpPr>
        <p:spPr bwMode="auto">
          <a:xfrm>
            <a:off x="2447925" y="1981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3</a:t>
            </a:r>
          </a:p>
        </p:txBody>
      </p:sp>
      <p:sp>
        <p:nvSpPr>
          <p:cNvPr id="10" name="TextBox 9"/>
          <p:cNvSpPr txBox="1">
            <a:spLocks noChangeArrowheads="1"/>
          </p:cNvSpPr>
          <p:nvPr/>
        </p:nvSpPr>
        <p:spPr bwMode="auto">
          <a:xfrm>
            <a:off x="2447925" y="13716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solidFill>
                  <a:srgbClr val="000000"/>
                </a:solidFill>
                <a:cs typeface="Arial" charset="0"/>
              </a:rPr>
              <a:t>6</a:t>
            </a:r>
          </a:p>
        </p:txBody>
      </p:sp>
      <p:sp>
        <p:nvSpPr>
          <p:cNvPr id="11" name="TextBox 10"/>
          <p:cNvSpPr txBox="1">
            <a:spLocks noChangeArrowheads="1"/>
          </p:cNvSpPr>
          <p:nvPr/>
        </p:nvSpPr>
        <p:spPr bwMode="auto">
          <a:xfrm>
            <a:off x="2447631" y="762000"/>
            <a:ext cx="3561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TW" dirty="0">
                <a:solidFill>
                  <a:srgbClr val="000000"/>
                </a:solidFill>
                <a:cs typeface="Arial" charset="0"/>
              </a:rPr>
              <a:t>4</a:t>
            </a:r>
            <a:endParaRPr lang="en-US" dirty="0">
              <a:solidFill>
                <a:srgbClr val="000000"/>
              </a:solidFill>
              <a:cs typeface="Arial" charset="0"/>
            </a:endParaRPr>
          </a:p>
        </p:txBody>
      </p:sp>
      <p:sp>
        <p:nvSpPr>
          <p:cNvPr id="12" name="TextBox 11"/>
          <p:cNvSpPr txBox="1">
            <a:spLocks noChangeArrowheads="1"/>
          </p:cNvSpPr>
          <p:nvPr/>
        </p:nvSpPr>
        <p:spPr bwMode="auto">
          <a:xfrm>
            <a:off x="2447925" y="37338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5</a:t>
            </a:r>
          </a:p>
        </p:txBody>
      </p:sp>
      <p:sp>
        <p:nvSpPr>
          <p:cNvPr id="13" name="TextBox 12"/>
          <p:cNvSpPr txBox="1">
            <a:spLocks noChangeArrowheads="1"/>
          </p:cNvSpPr>
          <p:nvPr/>
        </p:nvSpPr>
        <p:spPr bwMode="auto">
          <a:xfrm>
            <a:off x="2362200" y="4267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10</a:t>
            </a:r>
          </a:p>
        </p:txBody>
      </p:sp>
      <p:sp>
        <p:nvSpPr>
          <p:cNvPr id="14" name="TextBox 13"/>
          <p:cNvSpPr txBox="1">
            <a:spLocks noChangeArrowheads="1"/>
          </p:cNvSpPr>
          <p:nvPr/>
        </p:nvSpPr>
        <p:spPr bwMode="auto">
          <a:xfrm>
            <a:off x="2447925" y="48768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8</a:t>
            </a:r>
          </a:p>
        </p:txBody>
      </p:sp>
      <p:sp>
        <p:nvSpPr>
          <p:cNvPr id="15" name="TextBox 14"/>
          <p:cNvSpPr txBox="1">
            <a:spLocks noChangeArrowheads="1"/>
          </p:cNvSpPr>
          <p:nvPr/>
        </p:nvSpPr>
        <p:spPr bwMode="auto">
          <a:xfrm>
            <a:off x="2447925" y="5486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2</a:t>
            </a:r>
          </a:p>
        </p:txBody>
      </p:sp>
      <p:sp>
        <p:nvSpPr>
          <p:cNvPr id="16" name="TextBox 15"/>
          <p:cNvSpPr txBox="1">
            <a:spLocks noChangeArrowheads="1"/>
          </p:cNvSpPr>
          <p:nvPr/>
        </p:nvSpPr>
        <p:spPr bwMode="auto">
          <a:xfrm>
            <a:off x="2447925" y="60198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cs typeface="Arial" charset="0"/>
              </a:rPr>
              <a:t>9</a:t>
            </a:r>
          </a:p>
        </p:txBody>
      </p:sp>
      <p:sp>
        <p:nvSpPr>
          <p:cNvPr id="81935" name="Title 3"/>
          <p:cNvSpPr>
            <a:spLocks noGrp="1"/>
          </p:cNvSpPr>
          <p:nvPr>
            <p:ph type="title" idx="4294967295"/>
          </p:nvPr>
        </p:nvSpPr>
        <p:spPr>
          <a:xfrm>
            <a:off x="0" y="76200"/>
            <a:ext cx="8534400" cy="762000"/>
          </a:xfrm>
          <a:prstGeom prst="rect">
            <a:avLst/>
          </a:prstGeom>
          <a:solidFill>
            <a:srgbClr val="000000"/>
          </a:solidFill>
        </p:spPr>
        <p:txBody>
          <a:bodyPr anchor="ctr"/>
          <a:lstStyle/>
          <a:p>
            <a:pPr algn="ctr" eaLnBrk="1" hangingPunct="1"/>
            <a:r>
              <a:rPr lang="zh-TW" altLang="en-US" sz="2800" b="1" i="0" dirty="0">
                <a:solidFill>
                  <a:srgbClr val="F7F7F7"/>
                </a:solidFill>
                <a:latin typeface="標楷體" pitchFamily="65" charset="-120"/>
                <a:ea typeface="標楷體" pitchFamily="65" charset="-120"/>
                <a:cs typeface="ＭＳ Ｐゴシック" charset="0"/>
              </a:rPr>
              <a:t>你對於基督的生平</a:t>
            </a:r>
            <a:r>
              <a:rPr lang="en-US" sz="2800" b="1" i="0" dirty="0" err="1">
                <a:solidFill>
                  <a:srgbClr val="F7F7F7"/>
                </a:solidFill>
                <a:latin typeface="標楷體" pitchFamily="65" charset="-120"/>
                <a:ea typeface="標楷體" pitchFamily="65" charset="-120"/>
                <a:cs typeface="ＭＳ Ｐゴシック" charset="0"/>
              </a:rPr>
              <a:t>了解多少</a:t>
            </a:r>
            <a:r>
              <a:rPr lang="en-US" altLang="ja-JP" sz="2800" b="1" i="0" dirty="0">
                <a:solidFill>
                  <a:srgbClr val="F7F7F7"/>
                </a:solidFill>
                <a:latin typeface="標楷體" pitchFamily="65" charset="-120"/>
                <a:ea typeface="標楷體" pitchFamily="65" charset="-120"/>
                <a:cs typeface="ＭＳ Ｐゴシック" charset="0"/>
              </a:rPr>
              <a:t>?</a:t>
            </a:r>
            <a:endParaRPr lang="en-US" sz="2800" b="1" i="0" dirty="0">
              <a:solidFill>
                <a:srgbClr val="F7F7F7"/>
              </a:solidFill>
              <a:latin typeface="標楷體" pitchFamily="65" charset="-120"/>
              <a:ea typeface="標楷體" pitchFamily="65" charset="-120"/>
              <a:cs typeface="ＭＳ Ｐゴシック" charset="0"/>
            </a:endParaRPr>
          </a:p>
        </p:txBody>
      </p:sp>
      <p:sp>
        <p:nvSpPr>
          <p:cNvPr id="18" name="TextBox 17"/>
          <p:cNvSpPr txBox="1"/>
          <p:nvPr/>
        </p:nvSpPr>
        <p:spPr>
          <a:xfrm>
            <a:off x="3200400" y="4953000"/>
            <a:ext cx="3962400" cy="461963"/>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天國的比喻</a:t>
            </a:r>
            <a:endParaRPr lang="en-US" b="1" dirty="0">
              <a:solidFill>
                <a:srgbClr val="000404"/>
              </a:solidFill>
              <a:latin typeface="標楷體" pitchFamily="65" charset="-120"/>
              <a:ea typeface="標楷體" pitchFamily="65" charset="-120"/>
            </a:endParaRPr>
          </a:p>
        </p:txBody>
      </p:sp>
      <p:sp>
        <p:nvSpPr>
          <p:cNvPr id="19" name="TextBox 18"/>
          <p:cNvSpPr txBox="1"/>
          <p:nvPr/>
        </p:nvSpPr>
        <p:spPr>
          <a:xfrm>
            <a:off x="3200400" y="3200400"/>
            <a:ext cx="3581400" cy="457200"/>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誕生在伯利恆</a:t>
            </a:r>
            <a:endParaRPr lang="en-US" b="1" dirty="0">
              <a:solidFill>
                <a:srgbClr val="000404"/>
              </a:solidFill>
              <a:latin typeface="標楷體" pitchFamily="65" charset="-120"/>
              <a:ea typeface="標楷體" pitchFamily="65" charset="-120"/>
            </a:endParaRPr>
          </a:p>
        </p:txBody>
      </p:sp>
      <p:sp>
        <p:nvSpPr>
          <p:cNvPr id="20" name="TextBox 19"/>
          <p:cNvSpPr txBox="1"/>
          <p:nvPr/>
        </p:nvSpPr>
        <p:spPr>
          <a:xfrm rot="10800000" flipV="1">
            <a:off x="3200400" y="908720"/>
            <a:ext cx="3459832" cy="461665"/>
          </a:xfrm>
          <a:prstGeom prst="rect">
            <a:avLst/>
          </a:prstGeom>
          <a:solidFill>
            <a:schemeClr val="accent6">
              <a:lumMod val="20000"/>
              <a:lumOff val="80000"/>
            </a:schemeClr>
          </a:solid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在婚</a:t>
            </a:r>
            <a:r>
              <a:rPr lang="en-US" b="1" dirty="0">
                <a:solidFill>
                  <a:srgbClr val="000404"/>
                </a:solidFill>
                <a:latin typeface="標楷體" pitchFamily="65" charset="-120"/>
                <a:ea typeface="標楷體" pitchFamily="65" charset="-120"/>
              </a:rPr>
              <a:t>筵</a:t>
            </a:r>
            <a:r>
              <a:rPr lang="zh-TW" altLang="en-US" b="1" dirty="0">
                <a:solidFill>
                  <a:srgbClr val="000404"/>
                </a:solidFill>
                <a:latin typeface="標楷體" pitchFamily="65" charset="-120"/>
                <a:ea typeface="標楷體" pitchFamily="65" charset="-120"/>
              </a:rPr>
              <a:t>中作</a:t>
            </a:r>
            <a:r>
              <a:rPr lang="en-US" b="1" dirty="0" err="1">
                <a:solidFill>
                  <a:srgbClr val="000404"/>
                </a:solidFill>
                <a:latin typeface="標楷體" pitchFamily="65" charset="-120"/>
                <a:ea typeface="標楷體" pitchFamily="65" charset="-120"/>
              </a:rPr>
              <a:t>客人</a:t>
            </a:r>
            <a:endParaRPr lang="en-US" b="1" dirty="0">
              <a:solidFill>
                <a:srgbClr val="000404"/>
              </a:solidFill>
              <a:latin typeface="標楷體" pitchFamily="65" charset="-120"/>
              <a:ea typeface="標楷體" pitchFamily="65" charset="-120"/>
            </a:endParaRPr>
          </a:p>
        </p:txBody>
      </p:sp>
      <p:sp>
        <p:nvSpPr>
          <p:cNvPr id="21" name="TextBox 20"/>
          <p:cNvSpPr txBox="1"/>
          <p:nvPr/>
        </p:nvSpPr>
        <p:spPr>
          <a:xfrm>
            <a:off x="3200400" y="1447800"/>
            <a:ext cx="5029200" cy="461963"/>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尼哥底母的探訪</a:t>
            </a:r>
            <a:endParaRPr lang="en-US" b="1" dirty="0">
              <a:solidFill>
                <a:srgbClr val="000404"/>
              </a:solidFill>
              <a:latin typeface="標楷體" pitchFamily="65" charset="-120"/>
              <a:ea typeface="標楷體" pitchFamily="65" charset="-120"/>
            </a:endParaRPr>
          </a:p>
        </p:txBody>
      </p:sp>
      <p:sp>
        <p:nvSpPr>
          <p:cNvPr id="22" name="TextBox 21"/>
          <p:cNvSpPr txBox="1"/>
          <p:nvPr/>
        </p:nvSpPr>
        <p:spPr>
          <a:xfrm>
            <a:off x="3276600" y="2590800"/>
            <a:ext cx="3962400" cy="461963"/>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登山寶訓</a:t>
            </a:r>
            <a:endParaRPr lang="en-US" b="1" dirty="0">
              <a:solidFill>
                <a:srgbClr val="000404"/>
              </a:solidFill>
              <a:latin typeface="標楷體" pitchFamily="65" charset="-120"/>
              <a:ea typeface="標楷體" pitchFamily="65" charset="-120"/>
            </a:endParaRPr>
          </a:p>
        </p:txBody>
      </p:sp>
      <p:sp>
        <p:nvSpPr>
          <p:cNvPr id="23" name="TextBox 22"/>
          <p:cNvSpPr txBox="1"/>
          <p:nvPr/>
        </p:nvSpPr>
        <p:spPr>
          <a:xfrm>
            <a:off x="3200400" y="6167438"/>
            <a:ext cx="3733800" cy="461665"/>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拉撒路的墳墓</a:t>
            </a:r>
            <a:endParaRPr lang="en-US" b="1" dirty="0">
              <a:solidFill>
                <a:srgbClr val="000404"/>
              </a:solidFill>
              <a:latin typeface="標楷體" pitchFamily="65" charset="-120"/>
              <a:ea typeface="標楷體" pitchFamily="65" charset="-120"/>
            </a:endParaRPr>
          </a:p>
        </p:txBody>
      </p:sp>
      <p:sp>
        <p:nvSpPr>
          <p:cNvPr id="24" name="Rectangle 23"/>
          <p:cNvSpPr/>
          <p:nvPr/>
        </p:nvSpPr>
        <p:spPr>
          <a:xfrm>
            <a:off x="3200400" y="1981200"/>
            <a:ext cx="4038600" cy="461963"/>
          </a:xfrm>
          <a:prstGeom prst="rect">
            <a:avLst/>
          </a:prstGeom>
          <a:solidFill>
            <a:schemeClr val="accent6">
              <a:lumMod val="20000"/>
              <a:lumOff val="80000"/>
            </a:schemeClr>
          </a:solidFill>
        </p:spPr>
        <p:txBody>
          <a:bodyPr>
            <a:spAutoFit/>
          </a:bodyPr>
          <a:lstStyle/>
          <a:p>
            <a:pPr>
              <a:defRPr/>
            </a:pPr>
            <a:r>
              <a:rPr lang="zh-TW" altLang="en-US" b="1" dirty="0">
                <a:solidFill>
                  <a:srgbClr val="000404"/>
                </a:solidFill>
                <a:latin typeface="標楷體" pitchFamily="65" charset="-120"/>
                <a:ea typeface="標楷體" pitchFamily="65" charset="-120"/>
              </a:rPr>
              <a:t>敵人的試探</a:t>
            </a:r>
            <a:endParaRPr lang="en-US" b="1" dirty="0">
              <a:solidFill>
                <a:srgbClr val="000404"/>
              </a:solidFill>
              <a:latin typeface="標楷體" pitchFamily="65" charset="-120"/>
              <a:ea typeface="標楷體" pitchFamily="65" charset="-120"/>
            </a:endParaRPr>
          </a:p>
        </p:txBody>
      </p:sp>
      <p:sp>
        <p:nvSpPr>
          <p:cNvPr id="25" name="TextBox 24"/>
          <p:cNvSpPr txBox="1"/>
          <p:nvPr/>
        </p:nvSpPr>
        <p:spPr>
          <a:xfrm>
            <a:off x="3200400" y="5486400"/>
            <a:ext cx="4114800" cy="461665"/>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拿撒勒的木匠</a:t>
            </a:r>
            <a:endParaRPr lang="en-US" b="1" dirty="0">
              <a:solidFill>
                <a:srgbClr val="000404"/>
              </a:solidFill>
              <a:latin typeface="標楷體" pitchFamily="65" charset="-120"/>
              <a:ea typeface="標楷體" pitchFamily="65" charset="-120"/>
            </a:endParaRPr>
          </a:p>
        </p:txBody>
      </p:sp>
      <p:sp>
        <p:nvSpPr>
          <p:cNvPr id="26" name="Rectangle 25"/>
          <p:cNvSpPr/>
          <p:nvPr/>
        </p:nvSpPr>
        <p:spPr>
          <a:xfrm>
            <a:off x="3200400" y="3733800"/>
            <a:ext cx="5257800" cy="461665"/>
          </a:xfrm>
          <a:prstGeom prst="rect">
            <a:avLst/>
          </a:prstGeom>
          <a:solidFill>
            <a:schemeClr val="accent6">
              <a:lumMod val="20000"/>
              <a:lumOff val="80000"/>
            </a:schemeClr>
          </a:solidFill>
        </p:spPr>
        <p:txBody>
          <a:bodyPr>
            <a:spAutoFit/>
          </a:bodyPr>
          <a:lstStyle/>
          <a:p>
            <a:pPr>
              <a:defRPr/>
            </a:pPr>
            <a:r>
              <a:rPr lang="zh-TW" altLang="en-US" b="1" dirty="0">
                <a:solidFill>
                  <a:srgbClr val="000404"/>
                </a:solidFill>
                <a:latin typeface="標楷體" pitchFamily="65" charset="-120"/>
                <a:ea typeface="標楷體" pitchFamily="65" charset="-120"/>
              </a:rPr>
              <a:t>潔淨聖殿</a:t>
            </a:r>
            <a:endParaRPr lang="en-US" dirty="0">
              <a:solidFill>
                <a:srgbClr val="000404"/>
              </a:solidFill>
              <a:latin typeface="標楷體" pitchFamily="65" charset="-120"/>
              <a:ea typeface="標楷體" pitchFamily="65" charset="-120"/>
            </a:endParaRPr>
          </a:p>
        </p:txBody>
      </p:sp>
      <p:sp>
        <p:nvSpPr>
          <p:cNvPr id="27" name="TextBox 26"/>
          <p:cNvSpPr txBox="1"/>
          <p:nvPr/>
        </p:nvSpPr>
        <p:spPr>
          <a:xfrm>
            <a:off x="3200400" y="4343400"/>
            <a:ext cx="5029200" cy="461963"/>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為門徒洗腳</a:t>
            </a:r>
            <a:endParaRPr lang="en-US" b="1" dirty="0">
              <a:solidFill>
                <a:srgbClr val="000404"/>
              </a:solidFill>
              <a:latin typeface="標楷體" pitchFamily="65" charset="-120"/>
              <a:ea typeface="標楷體" pitchFamily="65" charset="-120"/>
            </a:endParaRPr>
          </a:p>
        </p:txBody>
      </p:sp>
      <p:sp>
        <p:nvSpPr>
          <p:cNvPr id="28" name="TextBox 27"/>
          <p:cNvSpPr txBox="1"/>
          <p:nvPr/>
        </p:nvSpPr>
        <p:spPr>
          <a:xfrm>
            <a:off x="304800" y="1295400"/>
            <a:ext cx="1752600" cy="1200329"/>
          </a:xfrm>
          <a:prstGeom prst="rect">
            <a:avLst/>
          </a:prstGeom>
          <a:solidFill>
            <a:schemeClr val="accent6">
              <a:lumMod val="20000"/>
              <a:lumOff val="80000"/>
            </a:schemeClr>
          </a:solid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TW" altLang="en-US" b="1" dirty="0">
                <a:solidFill>
                  <a:srgbClr val="000404"/>
                </a:solidFill>
                <a:latin typeface="標楷體" pitchFamily="65" charset="-120"/>
                <a:ea typeface="標楷體" pitchFamily="65" charset="-120"/>
              </a:rPr>
              <a:t>你能將這些事件按次序排列嗎</a:t>
            </a:r>
            <a:r>
              <a:rPr lang="en-US" altLang="zh-TW" b="1" dirty="0">
                <a:solidFill>
                  <a:srgbClr val="000404"/>
                </a:solidFill>
                <a:latin typeface="標楷體" pitchFamily="65" charset="-120"/>
                <a:ea typeface="標楷體" pitchFamily="65" charset="-120"/>
              </a:rPr>
              <a:t>?</a:t>
            </a:r>
            <a:endParaRPr lang="en-US" b="1" dirty="0">
              <a:solidFill>
                <a:srgbClr val="000404"/>
              </a:solidFill>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dirty="0">
                <a:solidFill>
                  <a:schemeClr val="folHlink"/>
                </a:solidFill>
                <a:latin typeface="KaiTi" pitchFamily="49" charset="-122"/>
                <a:ea typeface="KaiTi" pitchFamily="49" charset="-122"/>
                <a:cs typeface="SimSun" charset="0"/>
              </a:rPr>
              <a:t>亚当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p:txBody>
      </p:sp>
      <p:sp>
        <p:nvSpPr>
          <p:cNvPr id="89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cs typeface="华文细黑" charset="0"/>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p:txBody>
      </p:sp>
      <p:sp>
        <p:nvSpPr>
          <p:cNvPr id="89092"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挪亞</a:t>
            </a:r>
            <a:endParaRPr lang="zh-CN" altLang="en-US" b="1" dirty="0">
              <a:solidFill>
                <a:schemeClr val="folHlink"/>
              </a:solidFill>
              <a:latin typeface="KaiTi" pitchFamily="49" charset="-122"/>
              <a:ea typeface="KaiTi" pitchFamily="49" charset="-122"/>
            </a:endParaRPr>
          </a:p>
        </p:txBody>
      </p:sp>
      <p:sp>
        <p:nvSpPr>
          <p:cNvPr id="89093"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solidFill>
                  <a:srgbClr val="FFFF00"/>
                </a:solidFill>
                <a:latin typeface="KaiTi" pitchFamily="49" charset="-122"/>
                <a:ea typeface="KaiTi" pitchFamily="49" charset="-122"/>
              </a:rPr>
              <a:t>大</a:t>
            </a:r>
            <a:r>
              <a:rPr lang="zh-TW" altLang="en-US" b="1" dirty="0">
                <a:solidFill>
                  <a:srgbClr val="FFFF00"/>
                </a:solidFill>
                <a:latin typeface="KaiTi" pitchFamily="49" charset="-122"/>
                <a:ea typeface="KaiTi" pitchFamily="49" charset="-122"/>
              </a:rPr>
              <a:t>衛</a:t>
            </a:r>
            <a:r>
              <a:rPr lang="zh-CN" altLang="en-US" b="1" dirty="0">
                <a:solidFill>
                  <a:srgbClr val="FFFF00"/>
                </a:solidFill>
                <a:latin typeface="KaiTi" pitchFamily="49" charset="-122"/>
                <a:ea typeface="KaiTi" pitchFamily="49" charset="-122"/>
              </a:rPr>
              <a:t>      </a:t>
            </a:r>
            <a:r>
              <a:rPr lang="en-US" altLang="zh-CN" b="1" dirty="0">
                <a:solidFill>
                  <a:srgbClr val="FFFF00"/>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拔示巴</a:t>
            </a:r>
          </a:p>
        </p:txBody>
      </p:sp>
      <p:sp>
        <p:nvSpPr>
          <p:cNvPr id="89094"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095" name="Rectangle 7"/>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SimSun" charset="0"/>
              <a:cs typeface="SimSun" charset="0"/>
            </a:endParaRPr>
          </a:p>
          <a:p>
            <a:pPr algn="ctr">
              <a:lnSpc>
                <a:spcPct val="70000"/>
              </a:lnSpc>
              <a:spcBef>
                <a:spcPct val="50000"/>
              </a:spcBef>
              <a:defRPr/>
            </a:pPr>
            <a:endParaRPr lang="zh-CN" altLang="en-US" b="1" dirty="0">
              <a:solidFill>
                <a:schemeClr val="folHlink"/>
              </a:solidFill>
              <a:ea typeface="ＭＳ Ｐゴシック" charset="-128"/>
              <a:cs typeface="ＭＳ Ｐゴシック" charset="-128"/>
            </a:endParaRPr>
          </a:p>
        </p:txBody>
      </p:sp>
      <p:sp>
        <p:nvSpPr>
          <p:cNvPr id="89096"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09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098"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099"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00"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0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02" name="Text Box 14"/>
          <p:cNvSpPr txBox="1">
            <a:spLocks noChangeArrowheads="1"/>
          </p:cNvSpPr>
          <p:nvPr/>
        </p:nvSpPr>
        <p:spPr bwMode="auto">
          <a:xfrm>
            <a:off x="50800" y="2895600"/>
            <a:ext cx="27416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chemeClr val="folHlink"/>
                </a:solidFill>
                <a:latin typeface="Engravers MT" charset="0"/>
                <a:ea typeface="SimSun" charset="0"/>
                <a:cs typeface="SimSun" charset="0"/>
              </a:rPr>
              <a:t>*</a:t>
            </a:r>
            <a:r>
              <a:rPr lang="zh-TW" altLang="en-US" sz="1800" dirty="0">
                <a:solidFill>
                  <a:schemeClr val="folHlink"/>
                </a:solidFill>
                <a:latin typeface="KaiTi" pitchFamily="49" charset="-122"/>
                <a:ea typeface="KaiTi" pitchFamily="49" charset="-122"/>
                <a:cs typeface="SimSun" charset="0"/>
              </a:rPr>
              <a:t>非常編輯</a:t>
            </a:r>
            <a:endParaRPr lang="en-US" altLang="zh-CN" dirty="0">
              <a:solidFill>
                <a:schemeClr val="folHlink"/>
              </a:solidFill>
              <a:latin typeface="KaiTi" pitchFamily="49" charset="-122"/>
              <a:ea typeface="KaiTi" pitchFamily="49" charset="-122"/>
              <a:cs typeface="华文细黑" charset="0"/>
            </a:endParaRPr>
          </a:p>
        </p:txBody>
      </p:sp>
      <p:sp>
        <p:nvSpPr>
          <p:cNvPr id="89103" name="Text Box 15"/>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solidFill>
                  <a:schemeClr val="folHlink"/>
                </a:solidFill>
                <a:latin typeface="Times" charset="0"/>
                <a:ea typeface="SimSun" charset="0"/>
                <a:cs typeface="SimSun" charset="0"/>
              </a:rPr>
              <a:t>     </a:t>
            </a:r>
            <a:r>
              <a:rPr lang="zh-CN" altLang="en-US" b="1" dirty="0">
                <a:solidFill>
                  <a:schemeClr val="folHlink"/>
                </a:solidFill>
                <a:latin typeface="Times" charset="0"/>
                <a:ea typeface="SimSun" charset="0"/>
                <a:cs typeface="SimSun" charset="0"/>
              </a:rPr>
              <a:t> </a:t>
            </a:r>
            <a:r>
              <a:rPr lang="en-US" altLang="zh-CN" b="1" dirty="0">
                <a:solidFill>
                  <a:schemeClr val="folHlink"/>
                </a:solidFill>
                <a:latin typeface="KaiTi" pitchFamily="49" charset="-122"/>
                <a:ea typeface="KaiTi" pitchFamily="49" charset="-122"/>
              </a:rPr>
              <a:t>拿</a:t>
            </a:r>
            <a:r>
              <a:rPr lang="zh-TW" altLang="en-US" b="1" dirty="0">
                <a:solidFill>
                  <a:schemeClr val="folHlink"/>
                </a:solidFill>
                <a:latin typeface="KaiTi" pitchFamily="49" charset="-122"/>
                <a:ea typeface="KaiTi" pitchFamily="49" charset="-122"/>
              </a:rPr>
              <a:t>單</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所</a:t>
            </a:r>
            <a:r>
              <a:rPr lang="zh-TW" altLang="en-US" b="1" dirty="0">
                <a:solidFill>
                  <a:schemeClr val="folHlink"/>
                </a:solidFill>
                <a:latin typeface="KaiTi" pitchFamily="49" charset="-122"/>
                <a:ea typeface="KaiTi" pitchFamily="49" charset="-122"/>
              </a:rPr>
              <a:t>羅門</a:t>
            </a:r>
            <a:endParaRPr lang="en-US" altLang="zh-CN" b="1" dirty="0">
              <a:solidFill>
                <a:schemeClr val="folHlink"/>
              </a:solidFill>
              <a:latin typeface="KaiTi" pitchFamily="49" charset="-122"/>
              <a:ea typeface="KaiTi" pitchFamily="49" charset="-122"/>
            </a:endParaRPr>
          </a:p>
        </p:txBody>
      </p:sp>
      <p:sp>
        <p:nvSpPr>
          <p:cNvPr id="89104" name="Line 16"/>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05" name="Text Box 17"/>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rPr>
              <a:t>馬</a:t>
            </a:r>
            <a:r>
              <a:rPr lang="zh-CN" altLang="en-US" b="1" dirty="0">
                <a:solidFill>
                  <a:schemeClr val="folHlink"/>
                </a:solidFill>
                <a:latin typeface="KaiTi" pitchFamily="49" charset="-122"/>
                <a:ea typeface="KaiTi" pitchFamily="49" charset="-122"/>
              </a:rPr>
              <a:t>利</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cs typeface="SimSun" charset="0"/>
              </a:rPr>
              <a:t> </a:t>
            </a:r>
            <a:r>
              <a:rPr lang="zh-TW" altLang="en-US" b="1" dirty="0">
                <a:solidFill>
                  <a:schemeClr val="folHlink"/>
                </a:solidFill>
                <a:latin typeface="KaiTi" pitchFamily="49" charset="-122"/>
                <a:ea typeface="KaiTi" pitchFamily="49" charset="-122"/>
                <a:cs typeface="SimSun" charset="0"/>
              </a:rPr>
              <a:t>約</a:t>
            </a:r>
            <a:r>
              <a:rPr lang="zh-CN" altLang="en-US" b="1" dirty="0">
                <a:solidFill>
                  <a:srgbClr val="FFFF00"/>
                </a:solidFill>
                <a:latin typeface="KaiTi" pitchFamily="49" charset="-122"/>
                <a:ea typeface="KaiTi" pitchFamily="49" charset="-122"/>
              </a:rPr>
              <a:t>瑟</a:t>
            </a:r>
            <a:endParaRPr lang="zh-CN" altLang="en-US" b="1" dirty="0">
              <a:solidFill>
                <a:srgbClr val="FFFF00"/>
              </a:solidFill>
              <a:latin typeface="KaiTi" pitchFamily="49" charset="-122"/>
              <a:ea typeface="KaiTi" pitchFamily="49" charset="-122"/>
              <a:cs typeface="SimSun" charset="0"/>
            </a:endParaRPr>
          </a:p>
        </p:txBody>
      </p:sp>
      <p:sp>
        <p:nvSpPr>
          <p:cNvPr id="89106" name="Line 18"/>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07" name="Line 1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08" name="Line 2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09" name="Line 2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10" name="Line 2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11" name="Line 2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191511" name="AutoShape 2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p>
        </p:txBody>
      </p:sp>
      <p:sp>
        <p:nvSpPr>
          <p:cNvPr id="191512" name="AutoShape 2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p>
        </p:txBody>
      </p:sp>
      <p:grpSp>
        <p:nvGrpSpPr>
          <p:cNvPr id="2" name="Group 26"/>
          <p:cNvGrpSpPr>
            <a:grpSpLocks/>
          </p:cNvGrpSpPr>
          <p:nvPr/>
        </p:nvGrpSpPr>
        <p:grpSpPr bwMode="auto">
          <a:xfrm>
            <a:off x="3898900" y="5840413"/>
            <a:ext cx="3429000" cy="854075"/>
            <a:chOff x="2456" y="3679"/>
            <a:chExt cx="2160" cy="538"/>
          </a:xfrm>
        </p:grpSpPr>
        <p:sp>
          <p:nvSpPr>
            <p:cNvPr id="89115" name="Line 27"/>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16" name="Text Box 28"/>
            <p:cNvSpPr txBox="1">
              <a:spLocks noChangeArrowheads="1"/>
            </p:cNvSpPr>
            <p:nvPr/>
          </p:nvSpPr>
          <p:spPr bwMode="auto">
            <a:xfrm>
              <a:off x="2456" y="3929"/>
              <a:ext cx="216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t>        </a:t>
              </a:r>
              <a:r>
                <a:rPr lang="en-US" altLang="zh-CN" b="1" dirty="0">
                  <a:latin typeface="KaiTi" pitchFamily="49" charset="-122"/>
                  <a:ea typeface="KaiTi" pitchFamily="49" charset="-122"/>
                </a:rPr>
                <a:t>耶</a:t>
              </a:r>
              <a:r>
                <a:rPr lang="zh-CN" altLang="en-US" b="1" dirty="0">
                  <a:latin typeface="KaiTi" pitchFamily="49" charset="-122"/>
                  <a:ea typeface="KaiTi" pitchFamily="49" charset="-122"/>
                  <a:cs typeface="华文细黑" charset="0"/>
                </a:rPr>
                <a:t>稣</a:t>
              </a:r>
              <a:r>
                <a:rPr lang="zh-CN" altLang="en-US" b="1" dirty="0">
                  <a:latin typeface="KaiTi" pitchFamily="49" charset="-122"/>
                  <a:ea typeface="KaiTi" pitchFamily="49" charset="-122"/>
                </a:rPr>
                <a:t>基督</a:t>
              </a:r>
            </a:p>
          </p:txBody>
        </p:sp>
      </p:grpSp>
      <p:sp>
        <p:nvSpPr>
          <p:cNvPr id="89117" name="Line 29"/>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18" name="Text Box 30"/>
          <p:cNvSpPr txBox="1">
            <a:spLocks noChangeArrowheads="1"/>
          </p:cNvSpPr>
          <p:nvPr/>
        </p:nvSpPr>
        <p:spPr bwMode="auto">
          <a:xfrm>
            <a:off x="339725"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chemeClr val="folHlink"/>
              </a:solidFill>
              <a:latin typeface="Comic Sans MS" charset="0"/>
              <a:ea typeface="SimSun" pitchFamily="2" charset="-122"/>
              <a:cs typeface="SimSun" pitchFamily="2" charset="-122"/>
            </a:endParaRPr>
          </a:p>
        </p:txBody>
      </p:sp>
      <p:sp>
        <p:nvSpPr>
          <p:cNvPr id="191516" name="Text Box 3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1517" name="Text Box 33"/>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cs typeface="SimSun" charset="0"/>
            </a:endParaRPr>
          </a:p>
        </p:txBody>
      </p:sp>
      <p:sp>
        <p:nvSpPr>
          <p:cNvPr id="191518" name="Text Box 3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89123" name="Rectangle 3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89126" name="Rectangle 3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27"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34</a:t>
            </a:r>
          </a:p>
        </p:txBody>
      </p:sp>
      <p:sp>
        <p:nvSpPr>
          <p:cNvPr id="191522" name="Text Box 40"/>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1800" b="1">
              <a:solidFill>
                <a:srgbClr val="FFFFFF"/>
              </a:solidFill>
              <a:latin typeface="Comic Sans MS" charset="0"/>
              <a:cs typeface="SimSun" charset="0"/>
            </a:endParaRPr>
          </a:p>
        </p:txBody>
      </p:sp>
      <p:grpSp>
        <p:nvGrpSpPr>
          <p:cNvPr id="191523" name="Group 41"/>
          <p:cNvGrpSpPr>
            <a:grpSpLocks/>
          </p:cNvGrpSpPr>
          <p:nvPr/>
        </p:nvGrpSpPr>
        <p:grpSpPr bwMode="auto">
          <a:xfrm>
            <a:off x="4438650" y="3343275"/>
            <a:ext cx="1684338" cy="182563"/>
            <a:chOff x="2796" y="2106"/>
            <a:chExt cx="1061" cy="115"/>
          </a:xfrm>
        </p:grpSpPr>
        <p:sp>
          <p:nvSpPr>
            <p:cNvPr id="89130" name="Line 42"/>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31" name="Line 43"/>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32" name="Line 44"/>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89133" name="AutoShape 45"/>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34" name="Line 4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35" name="Line 4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89138" name="Text Box 50"/>
          <p:cNvSpPr txBox="1">
            <a:spLocks noChangeArrowheads="1"/>
          </p:cNvSpPr>
          <p:nvPr/>
        </p:nvSpPr>
        <p:spPr bwMode="auto">
          <a:xfrm>
            <a:off x="5004048" y="764704"/>
            <a:ext cx="3349625" cy="46166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dirty="0">
                <a:latin typeface="KaiTi" pitchFamily="49" charset="-122"/>
                <a:ea typeface="KaiTi" pitchFamily="49" charset="-122"/>
                <a:cs typeface="ＭＳ Ｐゴシック" charset="-128"/>
              </a:rPr>
              <a:t>經</a:t>
            </a:r>
            <a:r>
              <a:rPr lang="ja-JP" altLang="en-US" dirty="0">
                <a:latin typeface="KaiTi" pitchFamily="49" charset="-122"/>
                <a:ea typeface="KaiTi" pitchFamily="49" charset="-122"/>
                <a:cs typeface="ＭＳ Ｐゴシック" charset="-128"/>
              </a:rPr>
              <a:t>文</a:t>
            </a:r>
            <a:endParaRPr lang="en-US" altLang="zh-CN" b="1" dirty="0">
              <a:latin typeface="KaiTi" pitchFamily="49" charset="-122"/>
              <a:ea typeface="KaiTi" pitchFamily="49" charset="-122"/>
              <a:cs typeface="SimSun" pitchFamily="2" charset="-122"/>
            </a:endParaRPr>
          </a:p>
        </p:txBody>
      </p:sp>
      <p:sp>
        <p:nvSpPr>
          <p:cNvPr id="89139" name="Text Box 51"/>
          <p:cNvSpPr txBox="1">
            <a:spLocks noChangeArrowheads="1"/>
          </p:cNvSpPr>
          <p:nvPr/>
        </p:nvSpPr>
        <p:spPr bwMode="auto">
          <a:xfrm>
            <a:off x="5051425" y="1124743"/>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zh-TW" altLang="en-US" dirty="0">
                <a:solidFill>
                  <a:schemeClr val="folHlink"/>
                </a:solidFill>
                <a:latin typeface="KaiTi" pitchFamily="49" charset="-122"/>
                <a:ea typeface="KaiTi" pitchFamily="49" charset="-122"/>
                <a:cs typeface="ＭＳ Ｐゴシック" charset="-128"/>
              </a:rPr>
              <a:t>馬</a:t>
            </a:r>
            <a:r>
              <a:rPr lang="ja-JP" altLang="en-US" dirty="0">
                <a:solidFill>
                  <a:schemeClr val="folHlink"/>
                </a:solidFill>
                <a:latin typeface="KaiTi" pitchFamily="49" charset="-122"/>
                <a:ea typeface="KaiTi" pitchFamily="49" charset="-122"/>
                <a:cs typeface="ＭＳ Ｐゴシック" charset="-128"/>
              </a:rPr>
              <a:t>太福音</a:t>
            </a:r>
            <a:r>
              <a:rPr lang="en-US" altLang="ja-JP" dirty="0">
                <a:latin typeface="KaiTi" pitchFamily="49" charset="-122"/>
                <a:ea typeface="KaiTi" pitchFamily="49" charset="-122"/>
                <a:cs typeface="ＭＳ Ｐゴシック" charset="-128"/>
              </a:rPr>
              <a:t> </a:t>
            </a:r>
            <a:r>
              <a:rPr lang="en-US" altLang="zh-CN" b="1" dirty="0">
                <a:solidFill>
                  <a:schemeClr val="folHlink"/>
                </a:solidFill>
                <a:latin typeface="KaiTi" pitchFamily="49" charset="-122"/>
                <a:ea typeface="KaiTi" pitchFamily="49" charset="-122"/>
                <a:cs typeface="SimSun" pitchFamily="2" charset="-122"/>
              </a:rPr>
              <a:t>1:16</a:t>
            </a:r>
          </a:p>
        </p:txBody>
      </p:sp>
      <p:sp>
        <p:nvSpPr>
          <p:cNvPr id="48" name="Text Box 32"/>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latin typeface="KaiTi" pitchFamily="49" charset="-122"/>
                <a:ea typeface="KaiTi" pitchFamily="49" charset="-122"/>
              </a:rPr>
              <a:t>  亞</a:t>
            </a:r>
            <a:r>
              <a:rPr lang="zh-CN" altLang="en-US" b="1" dirty="0">
                <a:solidFill>
                  <a:srgbClr val="FF1321"/>
                </a:solidFill>
                <a:latin typeface="KaiTi" pitchFamily="49" charset="-122"/>
                <a:ea typeface="KaiTi" pitchFamily="49" charset="-122"/>
              </a:rPr>
              <a:t>伯拉罕</a:t>
            </a:r>
          </a:p>
        </p:txBody>
      </p:sp>
    </p:spTree>
    <p:extLst>
      <p:ext uri="{BB962C8B-B14F-4D97-AF65-F5344CB8AC3E}">
        <p14:creationId xmlns:p14="http://schemas.microsoft.com/office/powerpoint/2010/main" val="224765226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159000" y="714375"/>
            <a:ext cx="289560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cs typeface="SimSun" charset="0"/>
              </a:rPr>
              <a:t>亞</a:t>
            </a:r>
            <a:r>
              <a:rPr lang="zh-CN" altLang="en-US" b="1" dirty="0">
                <a:solidFill>
                  <a:schemeClr val="folHlink"/>
                </a:solidFill>
                <a:latin typeface="KaiTi" pitchFamily="49" charset="-122"/>
                <a:ea typeface="KaiTi" pitchFamily="49" charset="-122"/>
                <a:cs typeface="SimSun" charset="0"/>
              </a:rPr>
              <a:t>当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p:txBody>
      </p:sp>
      <p:sp>
        <p:nvSpPr>
          <p:cNvPr id="91139" name="Text Box 3"/>
          <p:cNvSpPr txBox="1">
            <a:spLocks noChangeArrowheads="1"/>
          </p:cNvSpPr>
          <p:nvPr/>
        </p:nvSpPr>
        <p:spPr bwMode="auto">
          <a:xfrm>
            <a:off x="1955800" y="1336675"/>
            <a:ext cx="4089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a:p>
            <a:pPr>
              <a:spcBef>
                <a:spcPct val="50000"/>
              </a:spcBef>
            </a:pPr>
            <a:endParaRPr lang="zh-CN" altLang="en-US" b="1" dirty="0">
              <a:solidFill>
                <a:schemeClr val="folHlink"/>
              </a:solidFill>
              <a:latin typeface="Times" charset="0"/>
              <a:cs typeface="SimSun" charset="0"/>
            </a:endParaRPr>
          </a:p>
        </p:txBody>
      </p:sp>
      <p:sp>
        <p:nvSpPr>
          <p:cNvPr id="9114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挪</a:t>
            </a:r>
            <a:r>
              <a:rPr lang="zh-TW" altLang="en-US" b="1" dirty="0">
                <a:solidFill>
                  <a:schemeClr val="folHlink"/>
                </a:solidFill>
                <a:latin typeface="KaiTi" pitchFamily="49" charset="-122"/>
                <a:ea typeface="KaiTi" pitchFamily="49" charset="-122"/>
              </a:rPr>
              <a:t>亞</a:t>
            </a:r>
            <a:endParaRPr lang="zh-CN" altLang="en-US" b="1" dirty="0">
              <a:solidFill>
                <a:schemeClr val="folHlink"/>
              </a:solidFill>
              <a:latin typeface="KaiTi" pitchFamily="49" charset="-122"/>
              <a:ea typeface="KaiTi" pitchFamily="49" charset="-122"/>
            </a:endParaRPr>
          </a:p>
        </p:txBody>
      </p:sp>
      <p:sp>
        <p:nvSpPr>
          <p:cNvPr id="91141"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b="1" dirty="0">
                <a:latin typeface="KaiTi" pitchFamily="49" charset="-122"/>
                <a:ea typeface="KaiTi" pitchFamily="49" charset="-122"/>
              </a:rPr>
              <a:t>大</a:t>
            </a:r>
            <a:r>
              <a:rPr lang="zh-TW" altLang="en-US" b="1" dirty="0">
                <a:latin typeface="KaiTi" pitchFamily="49" charset="-122"/>
                <a:ea typeface="KaiTi" pitchFamily="49" charset="-122"/>
              </a:rPr>
              <a:t>衛</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拔示巴</a:t>
            </a:r>
            <a:endParaRPr lang="zh-CN" altLang="en-US" b="1" dirty="0">
              <a:solidFill>
                <a:schemeClr val="folHlink"/>
              </a:solidFill>
              <a:latin typeface="KaiTi" pitchFamily="49" charset="-122"/>
              <a:ea typeface="KaiTi" pitchFamily="49" charset="-122"/>
              <a:cs typeface="SimSun" charset="0"/>
            </a:endParaRPr>
          </a:p>
        </p:txBody>
      </p:sp>
      <p:sp>
        <p:nvSpPr>
          <p:cNvPr id="91142"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43" name="Rectangle 7"/>
          <p:cNvSpPr>
            <a:spLocks noChangeArrowheads="1"/>
          </p:cNvSpPr>
          <p:nvPr/>
        </p:nvSpPr>
        <p:spPr bwMode="auto">
          <a:xfrm>
            <a:off x="0" y="18864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SimSun" charset="0"/>
              <a:cs typeface="SimSun" charset="0"/>
            </a:endParaRPr>
          </a:p>
          <a:p>
            <a:pPr algn="ctr">
              <a:lnSpc>
                <a:spcPct val="70000"/>
              </a:lnSpc>
              <a:spcBef>
                <a:spcPct val="50000"/>
              </a:spcBef>
              <a:defRPr/>
            </a:pPr>
            <a:endParaRPr lang="zh-CN" altLang="en-US" b="1" dirty="0">
              <a:solidFill>
                <a:schemeClr val="folHlink"/>
              </a:solidFill>
              <a:latin typeface="Times New Roman" charset="0"/>
              <a:ea typeface="SimSun" pitchFamily="2" charset="-122"/>
              <a:cs typeface="SimSun" pitchFamily="2" charset="-122"/>
            </a:endParaRPr>
          </a:p>
        </p:txBody>
      </p:sp>
      <p:sp>
        <p:nvSpPr>
          <p:cNvPr id="91144"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4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46"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4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48"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4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50" name="Text Box 14"/>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dirty="0">
                <a:solidFill>
                  <a:schemeClr val="folHlink"/>
                </a:solidFill>
                <a:latin typeface="Times" charset="0"/>
                <a:cs typeface="SimSun" charset="0"/>
              </a:rPr>
              <a:t> </a:t>
            </a:r>
            <a:r>
              <a:rPr lang="zh-TW" altLang="en-US" b="1" dirty="0">
                <a:solidFill>
                  <a:schemeClr val="folHlink"/>
                </a:solidFill>
                <a:latin typeface="Times" charset="0"/>
                <a:cs typeface="SimSun" charset="0"/>
              </a:rPr>
              <a:t>    </a:t>
            </a:r>
            <a:r>
              <a:rPr lang="en-US" altLang="zh-CN" b="1" dirty="0">
                <a:solidFill>
                  <a:schemeClr val="folHlink"/>
                </a:solidFill>
                <a:latin typeface="KaiTi" pitchFamily="49" charset="-122"/>
                <a:ea typeface="KaiTi" pitchFamily="49" charset="-122"/>
              </a:rPr>
              <a:t>拿</a:t>
            </a:r>
            <a:r>
              <a:rPr lang="zh-TW" altLang="en-US" b="1" dirty="0">
                <a:solidFill>
                  <a:schemeClr val="folHlink"/>
                </a:solidFill>
                <a:latin typeface="KaiTi" pitchFamily="49" charset="-122"/>
                <a:ea typeface="KaiTi" pitchFamily="49" charset="-122"/>
              </a:rPr>
              <a:t>單</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所</a:t>
            </a:r>
            <a:r>
              <a:rPr lang="zh-TW" altLang="en-US" b="1" dirty="0">
                <a:solidFill>
                  <a:schemeClr val="folHlink"/>
                </a:solidFill>
                <a:latin typeface="KaiTi" pitchFamily="49" charset="-122"/>
                <a:ea typeface="KaiTi" pitchFamily="49" charset="-122"/>
              </a:rPr>
              <a:t>羅門</a:t>
            </a:r>
            <a:endParaRPr lang="zh-CN" altLang="en-US" b="1" dirty="0">
              <a:solidFill>
                <a:schemeClr val="folHlink"/>
              </a:solidFill>
              <a:latin typeface="KaiTi" pitchFamily="49" charset="-122"/>
              <a:ea typeface="KaiTi" pitchFamily="49" charset="-122"/>
              <a:cs typeface="SimSun" charset="0"/>
            </a:endParaRPr>
          </a:p>
        </p:txBody>
      </p:sp>
      <p:sp>
        <p:nvSpPr>
          <p:cNvPr id="91151" name="Line 15"/>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52" name="Text Box 1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馬</a:t>
            </a:r>
            <a:r>
              <a:rPr lang="zh-CN" altLang="en-US" b="1" dirty="0">
                <a:solidFill>
                  <a:schemeClr val="folHlink"/>
                </a:solidFill>
                <a:latin typeface="KaiTi" pitchFamily="49" charset="-122"/>
                <a:ea typeface="KaiTi" pitchFamily="49" charset="-122"/>
              </a:rPr>
              <a:t>利</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 約</a:t>
            </a:r>
            <a:r>
              <a:rPr lang="zh-CN" altLang="en-US" b="1" dirty="0">
                <a:solidFill>
                  <a:srgbClr val="FFFF00"/>
                </a:solidFill>
                <a:latin typeface="KaiTi" pitchFamily="49" charset="-122"/>
                <a:ea typeface="KaiTi" pitchFamily="49" charset="-122"/>
              </a:rPr>
              <a:t>瑟</a:t>
            </a:r>
          </a:p>
        </p:txBody>
      </p:sp>
      <p:grpSp>
        <p:nvGrpSpPr>
          <p:cNvPr id="2" name="Group 17"/>
          <p:cNvGrpSpPr>
            <a:grpSpLocks/>
          </p:cNvGrpSpPr>
          <p:nvPr/>
        </p:nvGrpSpPr>
        <p:grpSpPr bwMode="auto">
          <a:xfrm>
            <a:off x="2043113" y="4287838"/>
            <a:ext cx="3138487" cy="862012"/>
            <a:chOff x="1287" y="2701"/>
            <a:chExt cx="1977" cy="543"/>
          </a:xfrm>
        </p:grpSpPr>
        <p:sp>
          <p:nvSpPr>
            <p:cNvPr id="91154" name="Text Box 18"/>
            <p:cNvSpPr txBox="1">
              <a:spLocks noChangeArrowheads="1"/>
            </p:cNvSpPr>
            <p:nvPr/>
          </p:nvSpPr>
          <p:spPr bwMode="auto">
            <a:xfrm>
              <a:off x="1287" y="2837"/>
              <a:ext cx="197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dirty="0">
                  <a:solidFill>
                    <a:srgbClr val="FF1321"/>
                  </a:solidFill>
                  <a:latin typeface="KaiTi" pitchFamily="49" charset="-122"/>
                  <a:ea typeface="KaiTi" pitchFamily="49" charset="-122"/>
                </a:rPr>
                <a:t>家</a:t>
              </a:r>
              <a:r>
                <a:rPr lang="zh-TW" altLang="en-US" b="1" dirty="0">
                  <a:solidFill>
                    <a:srgbClr val="FF1321"/>
                  </a:solidFill>
                  <a:latin typeface="KaiTi" pitchFamily="49" charset="-122"/>
                  <a:ea typeface="KaiTi" pitchFamily="49" charset="-122"/>
                </a:rPr>
                <a:t>譜</a:t>
              </a:r>
              <a:r>
                <a:rPr lang="zh-CN" altLang="en-US" b="1" dirty="0">
                  <a:solidFill>
                    <a:srgbClr val="FF1321"/>
                  </a:solidFill>
                  <a:latin typeface="KaiTi" pitchFamily="49" charset="-122"/>
                  <a:ea typeface="KaiTi" pitchFamily="49" charset="-122"/>
                </a:rPr>
                <a:t>的</a:t>
              </a:r>
              <a:r>
                <a:rPr lang="zh-TW" altLang="en-US" b="1" dirty="0">
                  <a:solidFill>
                    <a:srgbClr val="FF1321"/>
                  </a:solidFill>
                  <a:latin typeface="KaiTi" pitchFamily="49" charset="-122"/>
                  <a:ea typeface="KaiTi" pitchFamily="49" charset="-122"/>
                </a:rPr>
                <a:t>權</a:t>
              </a:r>
              <a:r>
                <a:rPr lang="zh-CN" altLang="en-US" b="1" dirty="0">
                  <a:solidFill>
                    <a:srgbClr val="FF1321"/>
                  </a:solidFill>
                  <a:latin typeface="KaiTi" pitchFamily="49" charset="-122"/>
                  <a:ea typeface="KaiTi" pitchFamily="49" charset="-122"/>
                </a:rPr>
                <a:t>利</a:t>
              </a:r>
              <a:endParaRPr lang="zh-CN" altLang="en-US" b="1" dirty="0">
                <a:solidFill>
                  <a:srgbClr val="FF1321"/>
                </a:solidFill>
                <a:latin typeface="KaiTi" pitchFamily="49" charset="-122"/>
                <a:ea typeface="KaiTi" pitchFamily="49" charset="-122"/>
                <a:cs typeface="SimSun" charset="0"/>
              </a:endParaRPr>
            </a:p>
            <a:p>
              <a:pPr algn="ctr">
                <a:lnSpc>
                  <a:spcPct val="50000"/>
                </a:lnSpc>
                <a:spcBef>
                  <a:spcPct val="50000"/>
                </a:spcBef>
              </a:pPr>
              <a:r>
                <a:rPr lang="en-US" altLang="zh-CN" b="1" dirty="0">
                  <a:solidFill>
                    <a:srgbClr val="FF1321"/>
                  </a:solidFill>
                  <a:latin typeface="KaiTi" pitchFamily="49" charset="-122"/>
                  <a:ea typeface="KaiTi" pitchFamily="49" charset="-122"/>
                </a:rPr>
                <a:t>路</a:t>
              </a:r>
              <a:r>
                <a:rPr lang="zh-CN" altLang="en-US" b="1" dirty="0">
                  <a:solidFill>
                    <a:srgbClr val="FF1321"/>
                  </a:solidFill>
                  <a:latin typeface="KaiTi" pitchFamily="49" charset="-122"/>
                  <a:ea typeface="KaiTi" pitchFamily="49" charset="-122"/>
                </a:rPr>
                <a:t>加</a:t>
              </a:r>
              <a:r>
                <a:rPr lang="zh-CN" altLang="en-US" b="1" dirty="0">
                  <a:solidFill>
                    <a:srgbClr val="FF1321"/>
                  </a:solidFill>
                  <a:latin typeface="KaiTi" pitchFamily="49" charset="-122"/>
                  <a:ea typeface="KaiTi" pitchFamily="49" charset="-122"/>
                  <a:cs typeface="SimSun" charset="0"/>
                </a:rPr>
                <a:t> </a:t>
              </a:r>
              <a:r>
                <a:rPr lang="en-US" altLang="zh-CN" b="1" dirty="0">
                  <a:solidFill>
                    <a:srgbClr val="FF1321"/>
                  </a:solidFill>
                  <a:latin typeface="KaiTi" pitchFamily="49" charset="-122"/>
                  <a:ea typeface="KaiTi" pitchFamily="49" charset="-122"/>
                  <a:cs typeface="SimSun" charset="0"/>
                </a:rPr>
                <a:t>3: 23-38</a:t>
              </a:r>
            </a:p>
          </p:txBody>
        </p:sp>
        <p:sp>
          <p:nvSpPr>
            <p:cNvPr id="91155" name="Rectangle 1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zh-CN" altLang="en-US" sz="1600">
                <a:latin typeface="Times New Roman" charset="0"/>
                <a:ea typeface="SimSun" pitchFamily="2" charset="-122"/>
                <a:cs typeface="SimSun" pitchFamily="2" charset="-122"/>
              </a:endParaRPr>
            </a:p>
          </p:txBody>
        </p:sp>
      </p:grpSp>
      <p:sp>
        <p:nvSpPr>
          <p:cNvPr id="91156" name="Line 2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3" name="Group 21"/>
          <p:cNvGrpSpPr>
            <a:grpSpLocks/>
          </p:cNvGrpSpPr>
          <p:nvPr/>
        </p:nvGrpSpPr>
        <p:grpSpPr bwMode="auto">
          <a:xfrm>
            <a:off x="5219700" y="4292600"/>
            <a:ext cx="2925763" cy="847725"/>
            <a:chOff x="3285" y="2701"/>
            <a:chExt cx="1843" cy="534"/>
          </a:xfrm>
        </p:grpSpPr>
        <p:sp>
          <p:nvSpPr>
            <p:cNvPr id="91158" name="Text Box 22"/>
            <p:cNvSpPr txBox="1">
              <a:spLocks noChangeArrowheads="1"/>
            </p:cNvSpPr>
            <p:nvPr/>
          </p:nvSpPr>
          <p:spPr bwMode="auto">
            <a:xfrm>
              <a:off x="3318" y="2792"/>
              <a:ext cx="1729"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dirty="0">
                  <a:solidFill>
                    <a:srgbClr val="00FF00"/>
                  </a:solidFill>
                  <a:latin typeface="KaiTi" pitchFamily="49" charset="-122"/>
                  <a:ea typeface="KaiTi" pitchFamily="49" charset="-122"/>
                </a:rPr>
                <a:t>法</a:t>
              </a:r>
              <a:r>
                <a:rPr lang="zh-CN" altLang="en-US" b="1" dirty="0">
                  <a:solidFill>
                    <a:srgbClr val="00FF00"/>
                  </a:solidFill>
                  <a:latin typeface="KaiTi" pitchFamily="49" charset="-122"/>
                  <a:ea typeface="KaiTi" pitchFamily="49" charset="-122"/>
                </a:rPr>
                <a:t>律的</a:t>
              </a:r>
              <a:r>
                <a:rPr lang="zh-TW" altLang="en-US" b="1" dirty="0">
                  <a:solidFill>
                    <a:srgbClr val="00FF00"/>
                  </a:solidFill>
                  <a:latin typeface="KaiTi" pitchFamily="49" charset="-122"/>
                  <a:ea typeface="KaiTi" pitchFamily="49" charset="-122"/>
                </a:rPr>
                <a:t>權</a:t>
              </a:r>
              <a:r>
                <a:rPr lang="zh-CN" altLang="en-US" b="1" dirty="0">
                  <a:solidFill>
                    <a:srgbClr val="00FF00"/>
                  </a:solidFill>
                  <a:latin typeface="KaiTi" pitchFamily="49" charset="-122"/>
                  <a:ea typeface="KaiTi" pitchFamily="49" charset="-122"/>
                </a:rPr>
                <a:t>利</a:t>
              </a:r>
              <a:endParaRPr lang="zh-CN" altLang="en-US" b="1" dirty="0">
                <a:solidFill>
                  <a:srgbClr val="00FF00"/>
                </a:solidFill>
                <a:latin typeface="KaiTi" pitchFamily="49" charset="-122"/>
                <a:ea typeface="KaiTi" pitchFamily="49" charset="-122"/>
                <a:cs typeface="SimSun" charset="0"/>
              </a:endParaRPr>
            </a:p>
            <a:p>
              <a:pPr algn="ctr">
                <a:lnSpc>
                  <a:spcPct val="50000"/>
                </a:lnSpc>
                <a:spcBef>
                  <a:spcPct val="50000"/>
                </a:spcBef>
              </a:pPr>
              <a:r>
                <a:rPr lang="zh-TW" altLang="en-US" b="1" dirty="0">
                  <a:solidFill>
                    <a:srgbClr val="00FF00"/>
                  </a:solidFill>
                  <a:latin typeface="KaiTi" pitchFamily="49" charset="-122"/>
                  <a:ea typeface="KaiTi" pitchFamily="49" charset="-122"/>
                  <a:cs typeface="SimSun" charset="0"/>
                </a:rPr>
                <a:t>馬</a:t>
              </a:r>
              <a:r>
                <a:rPr lang="zh-CN" altLang="en-US" b="1" dirty="0">
                  <a:solidFill>
                    <a:srgbClr val="00FF00"/>
                  </a:solidFill>
                  <a:latin typeface="KaiTi" pitchFamily="49" charset="-122"/>
                  <a:ea typeface="KaiTi" pitchFamily="49" charset="-122"/>
                  <a:cs typeface="SimSun" charset="0"/>
                </a:rPr>
                <a:t>太 </a:t>
              </a:r>
              <a:r>
                <a:rPr lang="en-US" altLang="zh-CN" b="1" dirty="0">
                  <a:solidFill>
                    <a:srgbClr val="00FF00"/>
                  </a:solidFill>
                  <a:latin typeface="KaiTi" pitchFamily="49" charset="-122"/>
                  <a:ea typeface="KaiTi" pitchFamily="49" charset="-122"/>
                  <a:cs typeface="SimSun" charset="0"/>
                </a:rPr>
                <a:t>1: 1-17</a:t>
              </a:r>
            </a:p>
          </p:txBody>
        </p:sp>
        <p:sp>
          <p:nvSpPr>
            <p:cNvPr id="91159" name="Rectangle 23"/>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91160" name="Line 24"/>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61" name="Line 25"/>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62" name="Line 26"/>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63" name="Line 27"/>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64" name="Line 28"/>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65" name="Line 29"/>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66" name="Text Box 30"/>
          <p:cNvSpPr txBox="1">
            <a:spLocks noChangeArrowheads="1"/>
          </p:cNvSpPr>
          <p:nvPr/>
        </p:nvSpPr>
        <p:spPr bwMode="auto">
          <a:xfrm>
            <a:off x="3898900" y="6237288"/>
            <a:ext cx="3429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zh-CN" b="1" dirty="0">
                <a:ea typeface="ＭＳ Ｐゴシック" charset="-128"/>
                <a:cs typeface="ＭＳ Ｐゴシック" charset="-128"/>
              </a:rPr>
              <a:t>         </a:t>
            </a:r>
            <a:r>
              <a:rPr lang="en-US" altLang="zh-CN" b="1" dirty="0">
                <a:latin typeface="KaiTi" pitchFamily="49" charset="-122"/>
                <a:ea typeface="KaiTi" pitchFamily="49" charset="-122"/>
                <a:cs typeface="ＭＳ Ｐゴシック" charset="-128"/>
              </a:rPr>
              <a:t>耶</a:t>
            </a:r>
            <a:r>
              <a:rPr lang="zh-TW" altLang="en-US" b="1" dirty="0">
                <a:latin typeface="KaiTi" pitchFamily="49" charset="-122"/>
                <a:ea typeface="KaiTi" pitchFamily="49" charset="-122"/>
                <a:cs typeface="ＭＳ Ｐゴシック" charset="-128"/>
              </a:rPr>
              <a:t>穌</a:t>
            </a:r>
            <a:r>
              <a:rPr lang="zh-CN" altLang="en-US" b="1" dirty="0">
                <a:latin typeface="KaiTi" pitchFamily="49" charset="-122"/>
                <a:ea typeface="KaiTi" pitchFamily="49" charset="-122"/>
                <a:cs typeface="ＭＳ Ｐゴシック" charset="-128"/>
              </a:rPr>
              <a:t>基督 </a:t>
            </a:r>
          </a:p>
        </p:txBody>
      </p:sp>
      <p:sp>
        <p:nvSpPr>
          <p:cNvPr id="91167" name="Line 31"/>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68" name="Text Box 32"/>
          <p:cNvSpPr txBox="1">
            <a:spLocks noChangeArrowheads="1"/>
          </p:cNvSpPr>
          <p:nvPr/>
        </p:nvSpPr>
        <p:spPr bwMode="auto">
          <a:xfrm>
            <a:off x="2362200" y="3840163"/>
            <a:ext cx="1727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altLang="zh-CN" b="1" dirty="0">
                <a:solidFill>
                  <a:srgbClr val="99CCFF"/>
                </a:solidFill>
                <a:latin typeface="KaiTi" pitchFamily="49" charset="-122"/>
                <a:ea typeface="KaiTi" pitchFamily="49" charset="-122"/>
                <a:cs typeface="SimSun" charset="0"/>
              </a:rPr>
              <a:t>血</a:t>
            </a:r>
            <a:r>
              <a:rPr lang="zh-CN" altLang="en-US" b="1" dirty="0">
                <a:solidFill>
                  <a:srgbClr val="99CCFF"/>
                </a:solidFill>
                <a:latin typeface="KaiTi" pitchFamily="49" charset="-122"/>
                <a:ea typeface="KaiTi" pitchFamily="49" charset="-122"/>
                <a:cs typeface="SimSun" charset="0"/>
              </a:rPr>
              <a:t>缘</a:t>
            </a:r>
            <a:r>
              <a:rPr lang="zh-TW" altLang="en-US" b="1" dirty="0">
                <a:solidFill>
                  <a:srgbClr val="99CCFF"/>
                </a:solidFill>
                <a:latin typeface="KaiTi" pitchFamily="49" charset="-122"/>
                <a:ea typeface="KaiTi" pitchFamily="49" charset="-122"/>
                <a:cs typeface="SimSun" charset="0"/>
              </a:rPr>
              <a:t>繼</a:t>
            </a:r>
            <a:r>
              <a:rPr lang="zh-CN" altLang="en-US" b="1" dirty="0">
                <a:solidFill>
                  <a:srgbClr val="99CCFF"/>
                </a:solidFill>
                <a:latin typeface="KaiTi" pitchFamily="49" charset="-122"/>
                <a:ea typeface="KaiTi" pitchFamily="49" charset="-122"/>
                <a:cs typeface="SimSun" charset="0"/>
              </a:rPr>
              <a:t>承</a:t>
            </a:r>
          </a:p>
        </p:txBody>
      </p:sp>
      <p:sp>
        <p:nvSpPr>
          <p:cNvPr id="91169" name="Text Box 33"/>
          <p:cNvSpPr txBox="1">
            <a:spLocks noChangeArrowheads="1"/>
          </p:cNvSpPr>
          <p:nvPr/>
        </p:nvSpPr>
        <p:spPr bwMode="auto">
          <a:xfrm>
            <a:off x="6386513" y="3833813"/>
            <a:ext cx="23129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b="1" dirty="0">
                <a:solidFill>
                  <a:srgbClr val="ADADFF"/>
                </a:solidFill>
                <a:latin typeface="KaiTi" pitchFamily="49" charset="-122"/>
                <a:ea typeface="KaiTi" pitchFamily="49" charset="-122"/>
              </a:rPr>
              <a:t>法</a:t>
            </a:r>
            <a:r>
              <a:rPr lang="zh-CN" altLang="en-US" b="1" dirty="0">
                <a:solidFill>
                  <a:srgbClr val="ADADFF"/>
                </a:solidFill>
                <a:latin typeface="KaiTi" pitchFamily="49" charset="-122"/>
                <a:ea typeface="KaiTi" pitchFamily="49" charset="-122"/>
              </a:rPr>
              <a:t>律</a:t>
            </a:r>
            <a:r>
              <a:rPr lang="zh-TW" altLang="en-US" b="1" dirty="0">
                <a:solidFill>
                  <a:srgbClr val="ADADFF"/>
                </a:solidFill>
                <a:latin typeface="KaiTi" pitchFamily="49" charset="-122"/>
                <a:ea typeface="KaiTi" pitchFamily="49" charset="-122"/>
              </a:rPr>
              <a:t>繼</a:t>
            </a:r>
            <a:r>
              <a:rPr lang="zh-CN" altLang="en-US" b="1" dirty="0">
                <a:solidFill>
                  <a:srgbClr val="ADADFF"/>
                </a:solidFill>
                <a:latin typeface="KaiTi" pitchFamily="49" charset="-122"/>
                <a:ea typeface="KaiTi" pitchFamily="49" charset="-122"/>
                <a:cs typeface="SimSun" charset="0"/>
              </a:rPr>
              <a:t>承</a:t>
            </a:r>
          </a:p>
        </p:txBody>
      </p:sp>
      <p:sp>
        <p:nvSpPr>
          <p:cNvPr id="91170" name="Text Box 3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latin typeface="KaiTi" pitchFamily="49" charset="-122"/>
                <a:ea typeface="KaiTi" pitchFamily="49" charset="-122"/>
              </a:rPr>
              <a:t>  亞</a:t>
            </a:r>
            <a:r>
              <a:rPr lang="zh-CN" altLang="en-US" b="1" dirty="0">
                <a:solidFill>
                  <a:srgbClr val="FF1321"/>
                </a:solidFill>
                <a:latin typeface="KaiTi" pitchFamily="49" charset="-122"/>
                <a:ea typeface="KaiTi" pitchFamily="49" charset="-122"/>
              </a:rPr>
              <a:t>伯拉罕</a:t>
            </a:r>
          </a:p>
        </p:txBody>
      </p:sp>
      <p:sp>
        <p:nvSpPr>
          <p:cNvPr id="193566"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3567" name="Text Box 36"/>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cs typeface="SimSun" charset="0"/>
            </a:endParaRPr>
          </a:p>
        </p:txBody>
      </p:sp>
      <p:sp>
        <p:nvSpPr>
          <p:cNvPr id="193568"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91174"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91175"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35</a:t>
            </a:r>
          </a:p>
        </p:txBody>
      </p:sp>
      <p:sp>
        <p:nvSpPr>
          <p:cNvPr id="193571" name="Text Box 40"/>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cs typeface="SimSun" charset="0"/>
              </a:rPr>
              <a:t>3</a:t>
            </a:r>
          </a:p>
        </p:txBody>
      </p:sp>
      <p:grpSp>
        <p:nvGrpSpPr>
          <p:cNvPr id="193572" name="Group 41"/>
          <p:cNvGrpSpPr>
            <a:grpSpLocks/>
          </p:cNvGrpSpPr>
          <p:nvPr/>
        </p:nvGrpSpPr>
        <p:grpSpPr bwMode="auto">
          <a:xfrm>
            <a:off x="4438650" y="3343275"/>
            <a:ext cx="1684338" cy="182563"/>
            <a:chOff x="2796" y="2106"/>
            <a:chExt cx="1061" cy="115"/>
          </a:xfrm>
        </p:grpSpPr>
        <p:sp>
          <p:nvSpPr>
            <p:cNvPr id="91178" name="Line 42"/>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79" name="Line 43"/>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80" name="Line 44"/>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91181" name="AutoShape 45"/>
          <p:cNvSpPr>
            <a:spLocks/>
          </p:cNvSpPr>
          <p:nvPr/>
        </p:nvSpPr>
        <p:spPr bwMode="auto">
          <a:xfrm rot="162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82" name="Line 46"/>
          <p:cNvSpPr>
            <a:spLocks noChangeShapeType="1"/>
          </p:cNvSpPr>
          <p:nvPr/>
        </p:nvSpPr>
        <p:spPr bwMode="auto">
          <a:xfrm flipH="1">
            <a:off x="3131840" y="1268760"/>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1183" name="Line 4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Tree>
    <p:extLst>
      <p:ext uri="{BB962C8B-B14F-4D97-AF65-F5344CB8AC3E}">
        <p14:creationId xmlns:p14="http://schemas.microsoft.com/office/powerpoint/2010/main" val="33625369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1168"/>
                                        </p:tgtEl>
                                        <p:attrNameLst>
                                          <p:attrName>style.visibility</p:attrName>
                                        </p:attrNameLst>
                                      </p:cBhvr>
                                      <p:to>
                                        <p:strVal val="visible"/>
                                      </p:to>
                                    </p:set>
                                    <p:anim calcmode="lin" valueType="num">
                                      <p:cBhvr additive="base">
                                        <p:cTn id="7" dur="500" fill="hold"/>
                                        <p:tgtEl>
                                          <p:spTgt spid="91168"/>
                                        </p:tgtEl>
                                        <p:attrNameLst>
                                          <p:attrName>ppt_x</p:attrName>
                                        </p:attrNameLst>
                                      </p:cBhvr>
                                      <p:tavLst>
                                        <p:tav tm="0">
                                          <p:val>
                                            <p:strVal val="0-#ppt_w/2"/>
                                          </p:val>
                                        </p:tav>
                                        <p:tav tm="100000">
                                          <p:val>
                                            <p:strVal val="#ppt_x"/>
                                          </p:val>
                                        </p:tav>
                                      </p:tavLst>
                                    </p:anim>
                                    <p:anim calcmode="lin" valueType="num">
                                      <p:cBhvr additive="base">
                                        <p:cTn id="8" dur="500" fill="hold"/>
                                        <p:tgtEl>
                                          <p:spTgt spid="911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1169"/>
                                        </p:tgtEl>
                                        <p:attrNameLst>
                                          <p:attrName>style.visibility</p:attrName>
                                        </p:attrNameLst>
                                      </p:cBhvr>
                                      <p:to>
                                        <p:strVal val="visible"/>
                                      </p:to>
                                    </p:set>
                                    <p:anim calcmode="lin" valueType="num">
                                      <p:cBhvr additive="base">
                                        <p:cTn id="13" dur="500" fill="hold"/>
                                        <p:tgtEl>
                                          <p:spTgt spid="91169"/>
                                        </p:tgtEl>
                                        <p:attrNameLst>
                                          <p:attrName>ppt_x</p:attrName>
                                        </p:attrNameLst>
                                      </p:cBhvr>
                                      <p:tavLst>
                                        <p:tav tm="0">
                                          <p:val>
                                            <p:strVal val="1+#ppt_w/2"/>
                                          </p:val>
                                        </p:tav>
                                        <p:tav tm="100000">
                                          <p:val>
                                            <p:strVal val="#ppt_x"/>
                                          </p:val>
                                        </p:tav>
                                      </p:tavLst>
                                    </p:anim>
                                    <p:anim calcmode="lin" valueType="num">
                                      <p:cBhvr additive="base">
                                        <p:cTn id="14" dur="500" fill="hold"/>
                                        <p:tgtEl>
                                          <p:spTgt spid="9116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68" grpId="0" autoUpdateAnimBg="0"/>
      <p:bldP spid="91169"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159000" y="714375"/>
            <a:ext cx="28956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cs typeface="SimSun" charset="0"/>
              </a:rPr>
              <a:t>亞當</a:t>
            </a:r>
            <a:r>
              <a:rPr lang="zh-CN" altLang="en-US" b="1" dirty="0">
                <a:solidFill>
                  <a:schemeClr val="folHlink"/>
                </a:solidFill>
                <a:latin typeface="KaiTi" pitchFamily="49" charset="-122"/>
                <a:ea typeface="KaiTi" pitchFamily="49" charset="-122"/>
                <a:cs typeface="SimSun" charset="0"/>
              </a:rPr>
              <a:t>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p:txBody>
      </p:sp>
      <p:sp>
        <p:nvSpPr>
          <p:cNvPr id="93187" name="Text Box 3"/>
          <p:cNvSpPr txBox="1">
            <a:spLocks noChangeArrowheads="1"/>
          </p:cNvSpPr>
          <p:nvPr/>
        </p:nvSpPr>
        <p:spPr bwMode="auto">
          <a:xfrm>
            <a:off x="1955800" y="1336675"/>
            <a:ext cx="4089400" cy="138499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a:p>
            <a:endParaRPr lang="zh-CN" altLang="en-US" b="1" dirty="0">
              <a:solidFill>
                <a:schemeClr val="folHlink"/>
              </a:solidFill>
            </a:endParaRPr>
          </a:p>
          <a:p>
            <a:pPr>
              <a:spcBef>
                <a:spcPct val="50000"/>
              </a:spcBef>
            </a:pPr>
            <a:endParaRPr lang="zh-CN" altLang="en-US" b="1" dirty="0">
              <a:solidFill>
                <a:schemeClr val="folHlink"/>
              </a:solidFill>
              <a:latin typeface="Times" charset="0"/>
              <a:cs typeface="SimSun" charset="0"/>
            </a:endParaRPr>
          </a:p>
        </p:txBody>
      </p:sp>
      <p:sp>
        <p:nvSpPr>
          <p:cNvPr id="93188" name="Text Box 4"/>
          <p:cNvSpPr txBox="1">
            <a:spLocks noChangeArrowheads="1"/>
          </p:cNvSpPr>
          <p:nvPr/>
        </p:nvSpPr>
        <p:spPr bwMode="auto">
          <a:xfrm>
            <a:off x="3763963" y="1819275"/>
            <a:ext cx="1601787"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挪</a:t>
            </a:r>
            <a:r>
              <a:rPr lang="zh-TW" altLang="en-US" b="1" dirty="0">
                <a:solidFill>
                  <a:schemeClr val="folHlink"/>
                </a:solidFill>
                <a:latin typeface="KaiTi" pitchFamily="49" charset="-122"/>
                <a:ea typeface="KaiTi" pitchFamily="49" charset="-122"/>
              </a:rPr>
              <a:t>亞</a:t>
            </a:r>
            <a:endParaRPr lang="zh-CN" altLang="en-US" b="1" dirty="0">
              <a:solidFill>
                <a:schemeClr val="folHlink"/>
              </a:solidFill>
              <a:latin typeface="KaiTi" pitchFamily="49" charset="-122"/>
              <a:ea typeface="KaiTi" pitchFamily="49" charset="-122"/>
            </a:endParaRPr>
          </a:p>
          <a:p>
            <a:pPr>
              <a:spcBef>
                <a:spcPct val="50000"/>
              </a:spcBef>
            </a:pPr>
            <a:endParaRPr lang="zh-CN" altLang="en-US" b="1" dirty="0">
              <a:solidFill>
                <a:schemeClr val="folHlink"/>
              </a:solidFill>
              <a:latin typeface="KaiTi" pitchFamily="49" charset="-122"/>
              <a:ea typeface="KaiTi" pitchFamily="49" charset="-122"/>
              <a:cs typeface="SimSun" charset="0"/>
            </a:endParaRPr>
          </a:p>
        </p:txBody>
      </p:sp>
      <p:sp>
        <p:nvSpPr>
          <p:cNvPr id="93189"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solidFill>
                  <a:srgbClr val="FFFF00"/>
                </a:solidFill>
                <a:latin typeface="KaiTi" pitchFamily="49" charset="-122"/>
                <a:ea typeface="KaiTi" pitchFamily="49" charset="-122"/>
              </a:rPr>
              <a:t>大</a:t>
            </a:r>
            <a:r>
              <a:rPr lang="zh-TW" altLang="en-US" b="1" dirty="0">
                <a:solidFill>
                  <a:srgbClr val="FFFF00"/>
                </a:solidFill>
                <a:latin typeface="KaiTi" pitchFamily="49" charset="-122"/>
                <a:ea typeface="KaiTi" pitchFamily="49" charset="-122"/>
              </a:rPr>
              <a:t>衛</a:t>
            </a:r>
            <a:r>
              <a:rPr lang="zh-CN" altLang="en-US" b="1" dirty="0">
                <a:solidFill>
                  <a:srgbClr val="FFFF00"/>
                </a:solidFill>
                <a:latin typeface="KaiTi" pitchFamily="49" charset="-122"/>
                <a:ea typeface="KaiTi" pitchFamily="49" charset="-122"/>
              </a:rPr>
              <a:t> </a:t>
            </a:r>
            <a:r>
              <a:rPr lang="en-US" altLang="zh-CN" b="1" dirty="0">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拔示巴</a:t>
            </a:r>
          </a:p>
        </p:txBody>
      </p:sp>
      <p:sp>
        <p:nvSpPr>
          <p:cNvPr id="93190"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191" name="Rectangle 7"/>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SimSun" charset="0"/>
              <a:cs typeface="SimSun" charset="0"/>
            </a:endParaRPr>
          </a:p>
          <a:p>
            <a:pPr algn="ctr">
              <a:lnSpc>
                <a:spcPct val="70000"/>
              </a:lnSpc>
              <a:spcBef>
                <a:spcPct val="50000"/>
              </a:spcBef>
              <a:defRPr/>
            </a:pPr>
            <a:r>
              <a:rPr lang="zh-CN" altLang="en-US" dirty="0"/>
              <a:t> </a:t>
            </a:r>
            <a:endParaRPr lang="zh-CN" altLang="en-US" b="1" dirty="0">
              <a:solidFill>
                <a:schemeClr val="folHlink"/>
              </a:solidFill>
              <a:latin typeface="Times New Roman" charset="0"/>
              <a:ea typeface="SimSun" charset="0"/>
              <a:cs typeface="SimSun" charset="0"/>
            </a:endParaRPr>
          </a:p>
        </p:txBody>
      </p:sp>
      <p:sp>
        <p:nvSpPr>
          <p:cNvPr id="93192"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193"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194"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195"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196"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197"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198" name="Text Box 14"/>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dirty="0">
                <a:solidFill>
                  <a:schemeClr val="folHlink"/>
                </a:solidFill>
                <a:latin typeface="Times" charset="0"/>
                <a:cs typeface="SimSun" charset="0"/>
              </a:rPr>
              <a:t> </a:t>
            </a:r>
            <a:r>
              <a:rPr lang="zh-TW" altLang="en-US" b="1" dirty="0">
                <a:solidFill>
                  <a:schemeClr val="folHlink"/>
                </a:solidFill>
                <a:latin typeface="Times" charset="0"/>
                <a:cs typeface="SimSun" charset="0"/>
              </a:rPr>
              <a:t>    </a:t>
            </a:r>
            <a:r>
              <a:rPr lang="en-US" altLang="zh-CN" b="1" dirty="0">
                <a:solidFill>
                  <a:schemeClr val="folHlink"/>
                </a:solidFill>
                <a:latin typeface="KaiTi" pitchFamily="49" charset="-122"/>
                <a:ea typeface="KaiTi" pitchFamily="49" charset="-122"/>
              </a:rPr>
              <a:t>拿</a:t>
            </a:r>
            <a:r>
              <a:rPr lang="zh-TW" altLang="en-US" b="1" dirty="0">
                <a:solidFill>
                  <a:schemeClr val="folHlink"/>
                </a:solidFill>
                <a:latin typeface="KaiTi" pitchFamily="49" charset="-122"/>
                <a:ea typeface="KaiTi" pitchFamily="49" charset="-122"/>
              </a:rPr>
              <a:t>單</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所</a:t>
            </a:r>
            <a:r>
              <a:rPr lang="zh-TW" altLang="en-US" b="1" dirty="0">
                <a:solidFill>
                  <a:schemeClr val="folHlink"/>
                </a:solidFill>
                <a:latin typeface="KaiTi" pitchFamily="49" charset="-122"/>
                <a:ea typeface="KaiTi" pitchFamily="49" charset="-122"/>
              </a:rPr>
              <a:t>羅門</a:t>
            </a:r>
            <a:endParaRPr lang="zh-CN" altLang="en-US" b="1" dirty="0">
              <a:solidFill>
                <a:schemeClr val="folHlink"/>
              </a:solidFill>
              <a:latin typeface="KaiTi" pitchFamily="49" charset="-122"/>
              <a:ea typeface="KaiTi" pitchFamily="49" charset="-122"/>
              <a:cs typeface="SimSun" charset="0"/>
            </a:endParaRPr>
          </a:p>
        </p:txBody>
      </p:sp>
      <p:sp>
        <p:nvSpPr>
          <p:cNvPr id="93199" name="Line 15"/>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00" name="Text Box 1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馬利亞</a:t>
            </a:r>
            <a:r>
              <a:rPr lang="zh-CN" altLang="en-US" b="1" dirty="0">
                <a:solidFill>
                  <a:schemeClr val="folHlink"/>
                </a:solidFill>
              </a:rPr>
              <a:t>        </a:t>
            </a:r>
            <a:r>
              <a:rPr lang="en-US" altLang="zh-CN" b="1" dirty="0">
                <a:solidFill>
                  <a:schemeClr val="folHlink"/>
                </a:solidFill>
              </a:rPr>
              <a:t>  </a:t>
            </a:r>
            <a:r>
              <a:rPr lang="en-US" altLang="zh-CN" b="1" dirty="0">
                <a:solidFill>
                  <a:srgbClr val="FFFF00"/>
                </a:solidFill>
              </a:rPr>
              <a:t> </a:t>
            </a:r>
            <a:r>
              <a:rPr lang="zh-TW" altLang="en-US" b="1" dirty="0">
                <a:solidFill>
                  <a:srgbClr val="FFFF00"/>
                </a:solidFill>
                <a:latin typeface="KaiTi" pitchFamily="49" charset="-122"/>
                <a:ea typeface="KaiTi" pitchFamily="49" charset="-122"/>
              </a:rPr>
              <a:t>約</a:t>
            </a:r>
            <a:r>
              <a:rPr lang="zh-CN" altLang="en-US" b="1" dirty="0">
                <a:solidFill>
                  <a:srgbClr val="FFFF00"/>
                </a:solidFill>
                <a:latin typeface="KaiTi" pitchFamily="49" charset="-122"/>
                <a:ea typeface="KaiTi" pitchFamily="49" charset="-122"/>
              </a:rPr>
              <a:t>瑟</a:t>
            </a:r>
          </a:p>
        </p:txBody>
      </p:sp>
      <p:sp>
        <p:nvSpPr>
          <p:cNvPr id="93201" name="Text Box 17"/>
          <p:cNvSpPr txBox="1">
            <a:spLocks noChangeArrowheads="1"/>
          </p:cNvSpPr>
          <p:nvPr/>
        </p:nvSpPr>
        <p:spPr bwMode="auto">
          <a:xfrm>
            <a:off x="2195513" y="4437063"/>
            <a:ext cx="3138487" cy="65210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dirty="0">
                <a:solidFill>
                  <a:schemeClr val="folHlink"/>
                </a:solidFill>
                <a:latin typeface="KaiTi" pitchFamily="49" charset="-122"/>
                <a:ea typeface="KaiTi" pitchFamily="49" charset="-122"/>
                <a:cs typeface="SimSun" charset="0"/>
              </a:rPr>
              <a:t>家</a:t>
            </a:r>
            <a:r>
              <a:rPr lang="zh-TW" altLang="en-US" b="1" dirty="0">
                <a:solidFill>
                  <a:schemeClr val="folHlink"/>
                </a:solidFill>
                <a:latin typeface="KaiTi" pitchFamily="49" charset="-122"/>
                <a:ea typeface="KaiTi" pitchFamily="49" charset="-122"/>
                <a:cs typeface="SimSun" charset="0"/>
              </a:rPr>
              <a:t>譜</a:t>
            </a:r>
            <a:r>
              <a:rPr lang="zh-CN" altLang="en-US" b="1" dirty="0">
                <a:solidFill>
                  <a:schemeClr val="folHlink"/>
                </a:solidFill>
                <a:latin typeface="KaiTi" pitchFamily="49" charset="-122"/>
                <a:ea typeface="KaiTi" pitchFamily="49" charset="-122"/>
                <a:cs typeface="SimSun" charset="0"/>
              </a:rPr>
              <a:t>的</a:t>
            </a:r>
            <a:r>
              <a:rPr lang="zh-TW" altLang="en-US" b="1" dirty="0">
                <a:solidFill>
                  <a:schemeClr val="folHlink"/>
                </a:solidFill>
                <a:latin typeface="KaiTi" pitchFamily="49" charset="-122"/>
                <a:ea typeface="KaiTi" pitchFamily="49" charset="-122"/>
                <a:cs typeface="SimSun" charset="0"/>
              </a:rPr>
              <a:t>權</a:t>
            </a:r>
            <a:r>
              <a:rPr lang="zh-CN" altLang="en-US" b="1" dirty="0">
                <a:solidFill>
                  <a:schemeClr val="folHlink"/>
                </a:solidFill>
                <a:latin typeface="KaiTi" pitchFamily="49" charset="-122"/>
                <a:ea typeface="KaiTi" pitchFamily="49" charset="-122"/>
                <a:cs typeface="SimSun" charset="0"/>
              </a:rPr>
              <a:t>利</a:t>
            </a:r>
          </a:p>
          <a:p>
            <a:pPr algn="ctr">
              <a:lnSpc>
                <a:spcPct val="50000"/>
              </a:lnSpc>
              <a:spcBef>
                <a:spcPct val="50000"/>
              </a:spcBef>
            </a:pPr>
            <a:r>
              <a:rPr lang="en-US" altLang="zh-CN" b="1" dirty="0">
                <a:solidFill>
                  <a:schemeClr val="folHlink"/>
                </a:solidFill>
                <a:latin typeface="KaiTi" pitchFamily="49" charset="-122"/>
                <a:ea typeface="KaiTi" pitchFamily="49" charset="-122"/>
                <a:cs typeface="SimSun" charset="0"/>
              </a:rPr>
              <a:t>路</a:t>
            </a:r>
            <a:r>
              <a:rPr lang="zh-CN" altLang="en-US" b="1" dirty="0">
                <a:solidFill>
                  <a:schemeClr val="folHlink"/>
                </a:solidFill>
                <a:latin typeface="KaiTi" pitchFamily="49" charset="-122"/>
                <a:ea typeface="KaiTi" pitchFamily="49" charset="-122"/>
                <a:cs typeface="SimSun" charset="0"/>
              </a:rPr>
              <a:t>加  </a:t>
            </a:r>
            <a:r>
              <a:rPr lang="en-US" altLang="zh-CN" b="1" dirty="0">
                <a:solidFill>
                  <a:schemeClr val="folHlink"/>
                </a:solidFill>
                <a:latin typeface="KaiTi" pitchFamily="49" charset="-122"/>
                <a:ea typeface="KaiTi" pitchFamily="49" charset="-122"/>
                <a:cs typeface="SimSun" charset="0"/>
              </a:rPr>
              <a:t>3: 23-38</a:t>
            </a:r>
          </a:p>
        </p:txBody>
      </p:sp>
      <p:sp>
        <p:nvSpPr>
          <p:cNvPr id="93202" name="Text Box 18"/>
          <p:cNvSpPr txBox="1">
            <a:spLocks noChangeArrowheads="1"/>
          </p:cNvSpPr>
          <p:nvPr/>
        </p:nvSpPr>
        <p:spPr bwMode="auto">
          <a:xfrm>
            <a:off x="5267325" y="4432300"/>
            <a:ext cx="2744788" cy="65210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dirty="0">
                <a:solidFill>
                  <a:schemeClr val="folHlink"/>
                </a:solidFill>
                <a:latin typeface="KaiTi" pitchFamily="49" charset="-122"/>
                <a:ea typeface="KaiTi" pitchFamily="49" charset="-122"/>
                <a:cs typeface="SimSun" charset="0"/>
              </a:rPr>
              <a:t>法</a:t>
            </a:r>
            <a:r>
              <a:rPr lang="zh-CN" altLang="en-US" b="1" dirty="0">
                <a:solidFill>
                  <a:schemeClr val="folHlink"/>
                </a:solidFill>
                <a:latin typeface="KaiTi" pitchFamily="49" charset="-122"/>
                <a:ea typeface="KaiTi" pitchFamily="49" charset="-122"/>
                <a:cs typeface="SimSun" charset="0"/>
              </a:rPr>
              <a:t>律的</a:t>
            </a:r>
            <a:r>
              <a:rPr lang="zh-TW" altLang="en-US" b="1" dirty="0">
                <a:solidFill>
                  <a:schemeClr val="folHlink"/>
                </a:solidFill>
                <a:latin typeface="KaiTi" pitchFamily="49" charset="-122"/>
                <a:ea typeface="KaiTi" pitchFamily="49" charset="-122"/>
                <a:cs typeface="SimSun" charset="0"/>
              </a:rPr>
              <a:t>權</a:t>
            </a:r>
            <a:r>
              <a:rPr lang="zh-CN" altLang="en-US" b="1" dirty="0">
                <a:solidFill>
                  <a:schemeClr val="folHlink"/>
                </a:solidFill>
                <a:latin typeface="KaiTi" pitchFamily="49" charset="-122"/>
                <a:ea typeface="KaiTi" pitchFamily="49" charset="-122"/>
                <a:cs typeface="SimSun" charset="0"/>
              </a:rPr>
              <a:t>利</a:t>
            </a:r>
          </a:p>
          <a:p>
            <a:pPr algn="ctr">
              <a:lnSpc>
                <a:spcPct val="50000"/>
              </a:lnSpc>
              <a:spcBef>
                <a:spcPct val="50000"/>
              </a:spcBef>
            </a:pPr>
            <a:r>
              <a:rPr lang="zh-TW" altLang="en-US" b="1" dirty="0">
                <a:solidFill>
                  <a:schemeClr val="folHlink"/>
                </a:solidFill>
                <a:latin typeface="KaiTi" pitchFamily="49" charset="-122"/>
                <a:ea typeface="KaiTi" pitchFamily="49" charset="-122"/>
                <a:cs typeface="SimSun" charset="0"/>
              </a:rPr>
              <a:t>馬</a:t>
            </a:r>
            <a:r>
              <a:rPr lang="zh-CN" altLang="en-US" b="1" dirty="0">
                <a:solidFill>
                  <a:schemeClr val="folHlink"/>
                </a:solidFill>
                <a:latin typeface="KaiTi" pitchFamily="49" charset="-122"/>
                <a:ea typeface="KaiTi" pitchFamily="49" charset="-122"/>
                <a:cs typeface="SimSun" charset="0"/>
              </a:rPr>
              <a:t>太 </a:t>
            </a:r>
            <a:r>
              <a:rPr lang="en-US" altLang="zh-CN" b="1" dirty="0">
                <a:solidFill>
                  <a:schemeClr val="folHlink"/>
                </a:solidFill>
                <a:latin typeface="KaiTi" pitchFamily="49" charset="-122"/>
                <a:ea typeface="KaiTi" pitchFamily="49" charset="-122"/>
                <a:cs typeface="SimSun" charset="0"/>
              </a:rPr>
              <a:t>1: 1-17</a:t>
            </a:r>
          </a:p>
        </p:txBody>
      </p:sp>
      <p:sp>
        <p:nvSpPr>
          <p:cNvPr id="93203" name="Rectangle 1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zh-CN" altLang="en-US" sz="1600">
              <a:latin typeface="Times New Roman" charset="0"/>
              <a:ea typeface="SimSun" pitchFamily="2" charset="-122"/>
              <a:cs typeface="SimSun" pitchFamily="2" charset="-122"/>
            </a:endParaRPr>
          </a:p>
        </p:txBody>
      </p:sp>
      <p:sp>
        <p:nvSpPr>
          <p:cNvPr id="93204" name="Line 2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05" name="Line 2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06" name="Text Box 22"/>
          <p:cNvSpPr txBox="1">
            <a:spLocks noChangeArrowheads="1"/>
          </p:cNvSpPr>
          <p:nvPr/>
        </p:nvSpPr>
        <p:spPr bwMode="auto">
          <a:xfrm>
            <a:off x="1419225" y="5292725"/>
            <a:ext cx="1806575" cy="45720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zh-CN" dirty="0">
                <a:solidFill>
                  <a:srgbClr val="7ED87E"/>
                </a:solidFill>
              </a:rPr>
              <a:t>   </a:t>
            </a:r>
            <a:r>
              <a:rPr lang="en-US" altLang="zh-CN" b="1" dirty="0">
                <a:solidFill>
                  <a:srgbClr val="7ED87E"/>
                </a:solidFill>
                <a:latin typeface="KaiTi" pitchFamily="49" charset="-122"/>
                <a:ea typeface="KaiTi" pitchFamily="49" charset="-122"/>
              </a:rPr>
              <a:t>血</a:t>
            </a:r>
            <a:r>
              <a:rPr lang="zh-TW" altLang="en-US" b="1" dirty="0">
                <a:solidFill>
                  <a:srgbClr val="7ED87E"/>
                </a:solidFill>
                <a:latin typeface="KaiTi" pitchFamily="49" charset="-122"/>
                <a:ea typeface="KaiTi" pitchFamily="49" charset="-122"/>
              </a:rPr>
              <a:t>緣</a:t>
            </a:r>
            <a:endParaRPr lang="zh-CN" altLang="en-US" b="1" dirty="0">
              <a:solidFill>
                <a:srgbClr val="7ED87E"/>
              </a:solidFill>
              <a:latin typeface="KaiTi" pitchFamily="49" charset="-122"/>
              <a:ea typeface="KaiTi" pitchFamily="49" charset="-122"/>
            </a:endParaRPr>
          </a:p>
        </p:txBody>
      </p:sp>
      <p:sp>
        <p:nvSpPr>
          <p:cNvPr id="93207" name="Text Box 23"/>
          <p:cNvSpPr txBox="1">
            <a:spLocks noChangeArrowheads="1"/>
          </p:cNvSpPr>
          <p:nvPr/>
        </p:nvSpPr>
        <p:spPr bwMode="auto">
          <a:xfrm>
            <a:off x="3898900" y="6237288"/>
            <a:ext cx="3429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t>      </a:t>
            </a:r>
            <a:r>
              <a:rPr lang="en-US" altLang="zh-CN" b="1" dirty="0">
                <a:latin typeface="KaiTi" pitchFamily="49" charset="-122"/>
                <a:ea typeface="KaiTi" pitchFamily="49" charset="-122"/>
              </a:rPr>
              <a:t> 耶</a:t>
            </a:r>
            <a:r>
              <a:rPr lang="zh-CN" altLang="en-US" b="1" dirty="0">
                <a:latin typeface="KaiTi" pitchFamily="49" charset="-122"/>
                <a:ea typeface="KaiTi" pitchFamily="49" charset="-122"/>
                <a:cs typeface="华文细黑" charset="0"/>
              </a:rPr>
              <a:t>稣</a:t>
            </a:r>
            <a:r>
              <a:rPr lang="zh-CN" altLang="en-US" b="1" dirty="0">
                <a:latin typeface="KaiTi" pitchFamily="49" charset="-122"/>
                <a:ea typeface="KaiTi" pitchFamily="49" charset="-122"/>
              </a:rPr>
              <a:t>基督</a:t>
            </a:r>
          </a:p>
        </p:txBody>
      </p:sp>
      <p:sp>
        <p:nvSpPr>
          <p:cNvPr id="93208" name="Rectangle 24"/>
          <p:cNvSpPr>
            <a:spLocks noChangeArrowheads="1"/>
          </p:cNvSpPr>
          <p:nvPr/>
        </p:nvSpPr>
        <p:spPr bwMode="auto">
          <a:xfrm>
            <a:off x="5220072" y="4293096"/>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09" name="Line 25"/>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10" name="Line 26"/>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11" name="Line 27"/>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12" name="Line 28"/>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13" name="Line 29"/>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195613" name="Group 30"/>
          <p:cNvGrpSpPr>
            <a:grpSpLocks/>
          </p:cNvGrpSpPr>
          <p:nvPr/>
        </p:nvGrpSpPr>
        <p:grpSpPr bwMode="auto">
          <a:xfrm>
            <a:off x="1263650" y="4889500"/>
            <a:ext cx="3879850" cy="1295400"/>
            <a:chOff x="824" y="3152"/>
            <a:chExt cx="2416" cy="816"/>
          </a:xfrm>
        </p:grpSpPr>
        <p:sp>
          <p:nvSpPr>
            <p:cNvPr id="93215" name="Oval 31"/>
            <p:cNvSpPr>
              <a:spLocks noChangeArrowheads="1"/>
            </p:cNvSpPr>
            <p:nvPr/>
          </p:nvSpPr>
          <p:spPr bwMode="auto">
            <a:xfrm>
              <a:off x="824" y="3152"/>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16" name="Oval 32"/>
            <p:cNvSpPr>
              <a:spLocks noChangeArrowheads="1"/>
            </p:cNvSpPr>
            <p:nvPr/>
          </p:nvSpPr>
          <p:spPr bwMode="auto">
            <a:xfrm>
              <a:off x="2248" y="3480"/>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17" name="Line 33"/>
            <p:cNvSpPr>
              <a:spLocks noChangeShapeType="1"/>
            </p:cNvSpPr>
            <p:nvPr/>
          </p:nvSpPr>
          <p:spPr bwMode="auto">
            <a:xfrm>
              <a:off x="1733" y="3613"/>
              <a:ext cx="491" cy="7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93218" name="Line 34"/>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19" name="Text Box 3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latin typeface="KaiTi" pitchFamily="49" charset="-122"/>
                <a:ea typeface="KaiTi" pitchFamily="49" charset="-122"/>
              </a:rPr>
              <a:t>  亞</a:t>
            </a:r>
            <a:r>
              <a:rPr lang="zh-CN" altLang="en-US" b="1" dirty="0">
                <a:solidFill>
                  <a:srgbClr val="FF1321"/>
                </a:solidFill>
                <a:latin typeface="KaiTi" pitchFamily="49" charset="-122"/>
                <a:ea typeface="KaiTi" pitchFamily="49" charset="-122"/>
              </a:rPr>
              <a:t>伯拉罕</a:t>
            </a:r>
            <a:r>
              <a:rPr lang="zh-TW" altLang="en-US" b="1" dirty="0">
                <a:solidFill>
                  <a:srgbClr val="FF1321"/>
                </a:solidFill>
                <a:latin typeface="KaiTi" pitchFamily="49" charset="-122"/>
                <a:ea typeface="KaiTi" pitchFamily="49" charset="-122"/>
              </a:rPr>
              <a:t> </a:t>
            </a:r>
            <a:endParaRPr lang="zh-CN" altLang="en-US" b="1" dirty="0">
              <a:solidFill>
                <a:srgbClr val="FF1321"/>
              </a:solidFill>
              <a:latin typeface="KaiTi" pitchFamily="49" charset="-122"/>
              <a:ea typeface="KaiTi" pitchFamily="49" charset="-122"/>
            </a:endParaRPr>
          </a:p>
        </p:txBody>
      </p:sp>
      <p:sp>
        <p:nvSpPr>
          <p:cNvPr id="195616" name="Text Box 3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5617"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93222"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93223"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36</a:t>
            </a:r>
          </a:p>
        </p:txBody>
      </p:sp>
      <p:grpSp>
        <p:nvGrpSpPr>
          <p:cNvPr id="195620" name="Group 40"/>
          <p:cNvGrpSpPr>
            <a:grpSpLocks/>
          </p:cNvGrpSpPr>
          <p:nvPr/>
        </p:nvGrpSpPr>
        <p:grpSpPr bwMode="auto">
          <a:xfrm>
            <a:off x="4438650" y="3343275"/>
            <a:ext cx="1684338" cy="182563"/>
            <a:chOff x="2796" y="2106"/>
            <a:chExt cx="1061" cy="115"/>
          </a:xfrm>
        </p:grpSpPr>
        <p:sp>
          <p:nvSpPr>
            <p:cNvPr id="93225" name="Line 4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26" name="Line 4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27" name="Line 4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93228" name="AutoShape 44"/>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29" name="Line 4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3230" name="Line 4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Tree>
    <p:extLst>
      <p:ext uri="{BB962C8B-B14F-4D97-AF65-F5344CB8AC3E}">
        <p14:creationId xmlns:p14="http://schemas.microsoft.com/office/powerpoint/2010/main" val="3738575576"/>
      </p:ext>
    </p:extLst>
  </p:cSld>
  <p:clrMapOvr>
    <a:masterClrMapping/>
  </p:clrMapOvr>
  <p:transition>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cs typeface="SimSun" charset="0"/>
              </a:rPr>
              <a:t>亞當</a:t>
            </a:r>
            <a:r>
              <a:rPr lang="zh-CN" altLang="en-US" b="1" dirty="0">
                <a:solidFill>
                  <a:schemeClr val="folHlink"/>
                </a:solidFill>
                <a:latin typeface="KaiTi" pitchFamily="49" charset="-122"/>
                <a:ea typeface="KaiTi" pitchFamily="49" charset="-122"/>
                <a:cs typeface="SimSun" charset="0"/>
              </a:rPr>
              <a:t>     </a:t>
            </a:r>
            <a:r>
              <a:rPr lang="en-US" altLang="zh-CN" b="1" dirty="0">
                <a:solidFill>
                  <a:schemeClr val="folHlink"/>
                </a:solidFill>
                <a:latin typeface="KaiTi" pitchFamily="49" charset="-122"/>
                <a:ea typeface="KaiTi" pitchFamily="49" charset="-122"/>
                <a:cs typeface="SimSun" charset="0"/>
              </a:rPr>
              <a:t>   </a:t>
            </a:r>
            <a:r>
              <a:rPr lang="zh-CN" altLang="en-US" b="1" dirty="0">
                <a:solidFill>
                  <a:schemeClr val="folHlink"/>
                </a:solidFill>
                <a:latin typeface="KaiTi" pitchFamily="49" charset="-122"/>
                <a:ea typeface="KaiTi" pitchFamily="49" charset="-122"/>
                <a:cs typeface="SimSun" charset="0"/>
              </a:rPr>
              <a:t>夏娃</a:t>
            </a:r>
          </a:p>
        </p:txBody>
      </p:sp>
      <p:sp>
        <p:nvSpPr>
          <p:cNvPr id="95235" name="Text Box 3"/>
          <p:cNvSpPr txBox="1">
            <a:spLocks noChangeArrowheads="1"/>
          </p:cNvSpPr>
          <p:nvPr/>
        </p:nvSpPr>
        <p:spPr bwMode="auto">
          <a:xfrm>
            <a:off x="1955800" y="1336675"/>
            <a:ext cx="4089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dirty="0">
                <a:solidFill>
                  <a:schemeClr val="folHlink"/>
                </a:solidFill>
                <a:latin typeface="KaiTi" pitchFamily="49" charset="-122"/>
                <a:ea typeface="KaiTi" pitchFamily="49" charset="-122"/>
              </a:rPr>
              <a:t>該隱</a:t>
            </a:r>
            <a:r>
              <a:rPr lang="zh-CN" altLang="en-US" b="1" dirty="0">
                <a:solidFill>
                  <a:schemeClr val="folHlink"/>
                </a:solidFill>
                <a:latin typeface="KaiTi" pitchFamily="49" charset="-122"/>
                <a:ea typeface="KaiTi" pitchFamily="49" charset="-122"/>
              </a:rPr>
              <a:t>   </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伯  塞特</a:t>
            </a:r>
          </a:p>
          <a:p>
            <a:pPr>
              <a:spcBef>
                <a:spcPct val="50000"/>
              </a:spcBef>
            </a:pPr>
            <a:endParaRPr lang="zh-CN" altLang="en-US" b="1" dirty="0">
              <a:solidFill>
                <a:schemeClr val="folHlink"/>
              </a:solidFill>
              <a:latin typeface="Times" charset="0"/>
              <a:cs typeface="SimSun" charset="0"/>
            </a:endParaRPr>
          </a:p>
        </p:txBody>
      </p:sp>
      <p:sp>
        <p:nvSpPr>
          <p:cNvPr id="9523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挪</a:t>
            </a:r>
            <a:r>
              <a:rPr lang="zh-TW" altLang="en-US" b="1" dirty="0">
                <a:solidFill>
                  <a:schemeClr val="folHlink"/>
                </a:solidFill>
                <a:latin typeface="KaiTi" pitchFamily="49" charset="-122"/>
                <a:ea typeface="KaiTi" pitchFamily="49" charset="-122"/>
              </a:rPr>
              <a:t>亞</a:t>
            </a:r>
            <a:endParaRPr lang="zh-CN" altLang="en-US" b="1" dirty="0">
              <a:solidFill>
                <a:schemeClr val="folHlink"/>
              </a:solidFill>
              <a:latin typeface="KaiTi" pitchFamily="49" charset="-122"/>
              <a:ea typeface="KaiTi" pitchFamily="49" charset="-122"/>
            </a:endParaRPr>
          </a:p>
        </p:txBody>
      </p:sp>
      <p:sp>
        <p:nvSpPr>
          <p:cNvPr id="95237"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FF00"/>
                </a:solidFill>
                <a:latin typeface="KaiTi" pitchFamily="49" charset="-122"/>
                <a:ea typeface="KaiTi" pitchFamily="49" charset="-122"/>
              </a:rPr>
              <a:t> </a:t>
            </a:r>
            <a:r>
              <a:rPr lang="en-US" altLang="zh-CN" b="1" dirty="0">
                <a:solidFill>
                  <a:srgbClr val="FFFF00"/>
                </a:solidFill>
                <a:latin typeface="KaiTi" pitchFamily="49" charset="-122"/>
                <a:ea typeface="KaiTi" pitchFamily="49" charset="-122"/>
              </a:rPr>
              <a:t>大</a:t>
            </a:r>
            <a:r>
              <a:rPr lang="zh-TW" altLang="en-US" b="1" dirty="0">
                <a:solidFill>
                  <a:srgbClr val="FFFF00"/>
                </a:solidFill>
                <a:latin typeface="KaiTi" pitchFamily="49" charset="-122"/>
                <a:ea typeface="KaiTi" pitchFamily="49" charset="-122"/>
              </a:rPr>
              <a:t>衛</a:t>
            </a:r>
            <a:r>
              <a:rPr lang="zh-CN" altLang="en-US" b="1" dirty="0">
                <a:solidFill>
                  <a:srgbClr val="FFFF00"/>
                </a:solidFill>
                <a:latin typeface="KaiTi" pitchFamily="49" charset="-122"/>
                <a:ea typeface="KaiTi" pitchFamily="49" charset="-122"/>
              </a:rPr>
              <a:t>     </a:t>
            </a:r>
            <a:r>
              <a:rPr lang="en-US" altLang="zh-CN" b="1" dirty="0">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拔示巴</a:t>
            </a:r>
          </a:p>
        </p:txBody>
      </p:sp>
      <p:sp>
        <p:nvSpPr>
          <p:cNvPr id="95238"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39" name="Rectangle 7"/>
          <p:cNvSpPr>
            <a:spLocks noChangeArrowheads="1"/>
          </p:cNvSpPr>
          <p:nvPr/>
        </p:nvSpPr>
        <p:spPr bwMode="auto">
          <a:xfrm>
            <a:off x="0" y="177800"/>
            <a:ext cx="9144000" cy="79861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dirty="0">
                <a:solidFill>
                  <a:schemeClr val="folHlink"/>
                </a:solidFill>
                <a:latin typeface="楷体" charset="0"/>
                <a:ea typeface="楷体" charset="0"/>
                <a:cs typeface="楷体" charset="0"/>
              </a:rPr>
              <a:t>大</a:t>
            </a:r>
            <a:r>
              <a:rPr lang="zh-TW" altLang="en-US" b="1" dirty="0">
                <a:solidFill>
                  <a:schemeClr val="folHlink"/>
                </a:solidFill>
                <a:latin typeface="楷体" charset="0"/>
                <a:ea typeface="楷体" charset="0"/>
                <a:cs typeface="楷体" charset="0"/>
              </a:rPr>
              <a:t>衛家譜</a:t>
            </a:r>
            <a:r>
              <a:rPr lang="zh-CN" altLang="en-US" b="1" dirty="0">
                <a:solidFill>
                  <a:schemeClr val="folHlink"/>
                </a:solidFill>
                <a:latin typeface="楷体" charset="0"/>
                <a:ea typeface="楷体" charset="0"/>
                <a:cs typeface="楷体" charset="0"/>
              </a:rPr>
              <a:t>系表</a:t>
            </a:r>
            <a:r>
              <a:rPr lang="en-US" altLang="zh-CN" b="1" dirty="0">
                <a:solidFill>
                  <a:schemeClr val="folHlink"/>
                </a:solidFill>
                <a:latin typeface="楷体" charset="0"/>
                <a:ea typeface="楷体" charset="0"/>
                <a:cs typeface="楷体" charset="0"/>
              </a:rPr>
              <a:t>:  耶</a:t>
            </a:r>
            <a:r>
              <a:rPr lang="zh-TW" altLang="en-US" b="1" dirty="0">
                <a:solidFill>
                  <a:schemeClr val="folHlink"/>
                </a:solidFill>
                <a:latin typeface="楷体" charset="0"/>
                <a:ea typeface="楷体" charset="0"/>
                <a:cs typeface="楷体" charset="0"/>
              </a:rPr>
              <a:t>穌皇</a:t>
            </a:r>
            <a:r>
              <a:rPr lang="zh-CN" altLang="en-US" b="1" dirty="0">
                <a:solidFill>
                  <a:schemeClr val="folHlink"/>
                </a:solidFill>
                <a:latin typeface="楷体" charset="0"/>
                <a:ea typeface="楷体" charset="0"/>
                <a:cs typeface="楷体" charset="0"/>
              </a:rPr>
              <a:t>室的族</a:t>
            </a:r>
            <a:r>
              <a:rPr lang="zh-TW" altLang="en-US" b="1" dirty="0">
                <a:solidFill>
                  <a:schemeClr val="folHlink"/>
                </a:solidFill>
                <a:latin typeface="楷体" charset="0"/>
                <a:ea typeface="楷体" charset="0"/>
                <a:cs typeface="楷体" charset="0"/>
              </a:rPr>
              <a:t>譜</a:t>
            </a:r>
            <a:endParaRPr lang="zh-CN" altLang="en-US" b="1" dirty="0">
              <a:solidFill>
                <a:schemeClr val="folHlink"/>
              </a:solidFill>
              <a:ea typeface="SimSun" charset="0"/>
              <a:cs typeface="SimSun" charset="0"/>
            </a:endParaRPr>
          </a:p>
          <a:p>
            <a:pPr algn="ctr">
              <a:lnSpc>
                <a:spcPct val="70000"/>
              </a:lnSpc>
              <a:spcBef>
                <a:spcPct val="50000"/>
              </a:spcBef>
              <a:defRPr/>
            </a:pPr>
            <a:r>
              <a:rPr lang="zh-CN" altLang="en-US" dirty="0"/>
              <a:t> </a:t>
            </a:r>
            <a:endParaRPr lang="zh-CN" altLang="en-US" b="1" dirty="0">
              <a:solidFill>
                <a:schemeClr val="folHlink"/>
              </a:solidFill>
              <a:latin typeface="Times New Roman" charset="0"/>
              <a:ea typeface="SimSun" charset="0"/>
              <a:cs typeface="SimSun" charset="0"/>
            </a:endParaRPr>
          </a:p>
        </p:txBody>
      </p:sp>
      <p:sp>
        <p:nvSpPr>
          <p:cNvPr id="95240"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4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4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43"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44"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4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46" name="Text Box 14"/>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dirty="0">
                <a:solidFill>
                  <a:schemeClr val="folHlink"/>
                </a:solidFill>
                <a:latin typeface="Times" charset="0"/>
                <a:cs typeface="SimSun" charset="0"/>
              </a:rPr>
              <a:t> </a:t>
            </a:r>
            <a:r>
              <a:rPr lang="zh-TW" altLang="en-US" b="1" dirty="0">
                <a:solidFill>
                  <a:schemeClr val="folHlink"/>
                </a:solidFill>
                <a:latin typeface="Times" charset="0"/>
                <a:cs typeface="SimSun" charset="0"/>
              </a:rPr>
              <a:t>    </a:t>
            </a:r>
            <a:r>
              <a:rPr lang="en-US" altLang="zh-CN" b="1" dirty="0">
                <a:solidFill>
                  <a:schemeClr val="folHlink"/>
                </a:solidFill>
                <a:latin typeface="KaiTi" pitchFamily="49" charset="-122"/>
                <a:ea typeface="KaiTi" pitchFamily="49" charset="-122"/>
              </a:rPr>
              <a:t>拿</a:t>
            </a:r>
            <a:r>
              <a:rPr lang="zh-TW" altLang="en-US" b="1" dirty="0">
                <a:solidFill>
                  <a:schemeClr val="folHlink"/>
                </a:solidFill>
                <a:latin typeface="KaiTi" pitchFamily="49" charset="-122"/>
                <a:ea typeface="KaiTi" pitchFamily="49" charset="-122"/>
              </a:rPr>
              <a:t>單</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所</a:t>
            </a:r>
            <a:r>
              <a:rPr lang="zh-TW" altLang="en-US" b="1" dirty="0">
                <a:solidFill>
                  <a:schemeClr val="folHlink"/>
                </a:solidFill>
                <a:latin typeface="KaiTi" pitchFamily="49" charset="-122"/>
                <a:ea typeface="KaiTi" pitchFamily="49" charset="-122"/>
              </a:rPr>
              <a:t>羅門</a:t>
            </a:r>
            <a:endParaRPr lang="zh-CN" altLang="en-US" b="1" dirty="0">
              <a:solidFill>
                <a:schemeClr val="folHlink"/>
              </a:solidFill>
              <a:latin typeface="KaiTi" pitchFamily="49" charset="-122"/>
              <a:ea typeface="KaiTi" pitchFamily="49" charset="-122"/>
              <a:cs typeface="SimSun" charset="0"/>
            </a:endParaRPr>
          </a:p>
        </p:txBody>
      </p:sp>
      <p:sp>
        <p:nvSpPr>
          <p:cNvPr id="95247" name="Line 15"/>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49" name="Text Box 17"/>
          <p:cNvSpPr txBox="1">
            <a:spLocks noChangeArrowheads="1"/>
          </p:cNvSpPr>
          <p:nvPr/>
        </p:nvSpPr>
        <p:spPr bwMode="auto">
          <a:xfrm>
            <a:off x="2268538" y="4292600"/>
            <a:ext cx="3138487" cy="83099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altLang="zh-CN" b="1" dirty="0">
                <a:solidFill>
                  <a:schemeClr val="folHlink"/>
                </a:solidFill>
                <a:latin typeface="KaiTi" pitchFamily="49" charset="-122"/>
                <a:ea typeface="KaiTi" pitchFamily="49" charset="-122"/>
                <a:cs typeface="ＭＳ Ｐゴシック" charset="-128"/>
              </a:rPr>
              <a:t>家</a:t>
            </a:r>
            <a:r>
              <a:rPr lang="zh-TW" altLang="en-US" b="1" dirty="0">
                <a:solidFill>
                  <a:schemeClr val="folHlink"/>
                </a:solidFill>
                <a:latin typeface="KaiTi" pitchFamily="49" charset="-122"/>
                <a:ea typeface="KaiTi" pitchFamily="49" charset="-122"/>
                <a:cs typeface="ＭＳ Ｐゴシック" charset="-128"/>
              </a:rPr>
              <a:t>譜</a:t>
            </a:r>
            <a:r>
              <a:rPr lang="zh-CN" altLang="en-US" b="1" dirty="0">
                <a:solidFill>
                  <a:schemeClr val="folHlink"/>
                </a:solidFill>
                <a:latin typeface="KaiTi" pitchFamily="49" charset="-122"/>
                <a:ea typeface="KaiTi" pitchFamily="49" charset="-122"/>
                <a:cs typeface="ＭＳ Ｐゴシック" charset="-128"/>
              </a:rPr>
              <a:t>的</a:t>
            </a:r>
            <a:r>
              <a:rPr lang="zh-TW" altLang="en-US" b="1" dirty="0">
                <a:solidFill>
                  <a:schemeClr val="folHlink"/>
                </a:solidFill>
                <a:latin typeface="KaiTi" pitchFamily="49" charset="-122"/>
                <a:ea typeface="KaiTi" pitchFamily="49" charset="-122"/>
                <a:cs typeface="ＭＳ Ｐゴシック" charset="-128"/>
              </a:rPr>
              <a:t>權</a:t>
            </a:r>
            <a:r>
              <a:rPr lang="zh-CN" altLang="en-US" b="1" dirty="0">
                <a:solidFill>
                  <a:schemeClr val="folHlink"/>
                </a:solidFill>
                <a:latin typeface="KaiTi" pitchFamily="49" charset="-122"/>
                <a:ea typeface="KaiTi" pitchFamily="49" charset="-122"/>
                <a:cs typeface="ＭＳ Ｐゴシック" charset="-128"/>
              </a:rPr>
              <a:t>利</a:t>
            </a:r>
          </a:p>
          <a:p>
            <a:pPr>
              <a:defRPr/>
            </a:pPr>
            <a:r>
              <a:rPr lang="en-US" altLang="zh-CN" b="1" dirty="0">
                <a:solidFill>
                  <a:schemeClr val="folHlink"/>
                </a:solidFill>
                <a:latin typeface="KaiTi" pitchFamily="49" charset="-122"/>
                <a:ea typeface="KaiTi" pitchFamily="49" charset="-122"/>
                <a:cs typeface="ＭＳ Ｐゴシック" charset="-128"/>
              </a:rPr>
              <a:t>路</a:t>
            </a:r>
            <a:r>
              <a:rPr lang="zh-CN" altLang="en-US" b="1" dirty="0">
                <a:solidFill>
                  <a:schemeClr val="folHlink"/>
                </a:solidFill>
                <a:latin typeface="KaiTi" pitchFamily="49" charset="-122"/>
                <a:ea typeface="KaiTi" pitchFamily="49" charset="-122"/>
                <a:cs typeface="ＭＳ Ｐゴシック" charset="-128"/>
              </a:rPr>
              <a:t>加  </a:t>
            </a:r>
            <a:r>
              <a:rPr lang="en-US" altLang="zh-CN" b="1" dirty="0">
                <a:solidFill>
                  <a:schemeClr val="folHlink"/>
                </a:solidFill>
                <a:latin typeface="KaiTi" pitchFamily="49" charset="-122"/>
                <a:ea typeface="KaiTi" pitchFamily="49" charset="-122"/>
                <a:cs typeface="ＭＳ Ｐゴシック" charset="-128"/>
              </a:rPr>
              <a:t>3: 23-38</a:t>
            </a:r>
          </a:p>
        </p:txBody>
      </p:sp>
      <p:sp>
        <p:nvSpPr>
          <p:cNvPr id="95250" name="Text Box 18"/>
          <p:cNvSpPr txBox="1">
            <a:spLocks noChangeArrowheads="1"/>
          </p:cNvSpPr>
          <p:nvPr/>
        </p:nvSpPr>
        <p:spPr bwMode="auto">
          <a:xfrm>
            <a:off x="5651500" y="4292600"/>
            <a:ext cx="2744788" cy="83099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altLang="zh-CN" b="1" dirty="0">
                <a:solidFill>
                  <a:schemeClr val="folHlink"/>
                </a:solidFill>
                <a:latin typeface="KaiTi" pitchFamily="49" charset="-122"/>
                <a:ea typeface="KaiTi" pitchFamily="49" charset="-122"/>
                <a:cs typeface="ＭＳ Ｐゴシック" charset="-128"/>
              </a:rPr>
              <a:t>法</a:t>
            </a:r>
            <a:r>
              <a:rPr lang="zh-CN" altLang="en-US" b="1" dirty="0">
                <a:solidFill>
                  <a:schemeClr val="folHlink"/>
                </a:solidFill>
                <a:latin typeface="KaiTi" pitchFamily="49" charset="-122"/>
                <a:ea typeface="KaiTi" pitchFamily="49" charset="-122"/>
                <a:cs typeface="ＭＳ Ｐゴシック" charset="-128"/>
              </a:rPr>
              <a:t>律的</a:t>
            </a:r>
            <a:r>
              <a:rPr lang="zh-TW" altLang="en-US" b="1" dirty="0">
                <a:solidFill>
                  <a:schemeClr val="folHlink"/>
                </a:solidFill>
                <a:latin typeface="KaiTi" pitchFamily="49" charset="-122"/>
                <a:ea typeface="KaiTi" pitchFamily="49" charset="-122"/>
                <a:cs typeface="ＭＳ Ｐゴシック" charset="-128"/>
              </a:rPr>
              <a:t>權</a:t>
            </a:r>
            <a:r>
              <a:rPr lang="zh-CN" altLang="en-US" b="1" dirty="0">
                <a:solidFill>
                  <a:schemeClr val="folHlink"/>
                </a:solidFill>
                <a:latin typeface="KaiTi" pitchFamily="49" charset="-122"/>
                <a:ea typeface="KaiTi" pitchFamily="49" charset="-122"/>
                <a:cs typeface="ＭＳ Ｐゴシック" charset="-128"/>
              </a:rPr>
              <a:t>利</a:t>
            </a:r>
          </a:p>
          <a:p>
            <a:pPr>
              <a:defRPr/>
            </a:pPr>
            <a:r>
              <a:rPr lang="zh-TW" altLang="en-US" b="1" dirty="0">
                <a:solidFill>
                  <a:schemeClr val="folHlink"/>
                </a:solidFill>
                <a:latin typeface="KaiTi" pitchFamily="49" charset="-122"/>
                <a:ea typeface="KaiTi" pitchFamily="49" charset="-122"/>
                <a:cs typeface="ＭＳ Ｐゴシック" charset="-128"/>
              </a:rPr>
              <a:t>馬</a:t>
            </a:r>
            <a:r>
              <a:rPr lang="zh-CN" altLang="en-US" b="1" dirty="0">
                <a:solidFill>
                  <a:schemeClr val="folHlink"/>
                </a:solidFill>
                <a:latin typeface="KaiTi" pitchFamily="49" charset="-122"/>
                <a:ea typeface="KaiTi" pitchFamily="49" charset="-122"/>
                <a:cs typeface="ＭＳ Ｐゴシック" charset="-128"/>
              </a:rPr>
              <a:t>太 </a:t>
            </a:r>
            <a:r>
              <a:rPr lang="en-US" altLang="zh-CN" b="1" dirty="0">
                <a:solidFill>
                  <a:schemeClr val="folHlink"/>
                </a:solidFill>
                <a:latin typeface="KaiTi" pitchFamily="49" charset="-122"/>
                <a:ea typeface="KaiTi" pitchFamily="49" charset="-122"/>
                <a:cs typeface="ＭＳ Ｐゴシック" charset="-128"/>
              </a:rPr>
              <a:t>1: 1-17</a:t>
            </a:r>
          </a:p>
        </p:txBody>
      </p:sp>
      <p:sp>
        <p:nvSpPr>
          <p:cNvPr id="95251" name="Rectangle 19"/>
          <p:cNvSpPr>
            <a:spLocks noChangeArrowheads="1"/>
          </p:cNvSpPr>
          <p:nvPr/>
        </p:nvSpPr>
        <p:spPr bwMode="auto">
          <a:xfrm>
            <a:off x="2195513" y="4292600"/>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zh-CN" altLang="en-US" sz="1600">
              <a:latin typeface="Times New Roman" charset="0"/>
              <a:ea typeface="SimSun" pitchFamily="2" charset="-122"/>
              <a:cs typeface="SimSun" pitchFamily="2" charset="-122"/>
            </a:endParaRPr>
          </a:p>
        </p:txBody>
      </p:sp>
      <p:sp>
        <p:nvSpPr>
          <p:cNvPr id="95252" name="Line 2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53" name="Line 2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54" name="Text Box 22"/>
          <p:cNvSpPr txBox="1">
            <a:spLocks noChangeArrowheads="1"/>
          </p:cNvSpPr>
          <p:nvPr/>
        </p:nvSpPr>
        <p:spPr bwMode="auto">
          <a:xfrm>
            <a:off x="1419225" y="5292725"/>
            <a:ext cx="1806575" cy="33182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defRPr/>
            </a:pPr>
            <a:r>
              <a:rPr lang="en-US" altLang="zh-CN" sz="2800" b="1" dirty="0">
                <a:solidFill>
                  <a:srgbClr val="7ED87E"/>
                </a:solidFill>
                <a:latin typeface="Engravers MT" charset="0"/>
                <a:ea typeface="楷体" charset="0"/>
                <a:cs typeface="楷体" charset="0"/>
              </a:rPr>
              <a:t>血</a:t>
            </a:r>
            <a:r>
              <a:rPr lang="zh-TW" altLang="en-US" sz="2800" b="1" dirty="0">
                <a:solidFill>
                  <a:srgbClr val="7ED87E"/>
                </a:solidFill>
                <a:latin typeface="Engravers MT" charset="0"/>
                <a:ea typeface="楷体" charset="0"/>
                <a:cs typeface="楷体" charset="0"/>
              </a:rPr>
              <a:t>緣</a:t>
            </a:r>
            <a:endParaRPr lang="zh-CN" altLang="en-US" sz="2800" b="1" dirty="0">
              <a:solidFill>
                <a:srgbClr val="7ED87E"/>
              </a:solidFill>
              <a:latin typeface="Engravers MT" charset="0"/>
              <a:ea typeface="楷体" charset="0"/>
              <a:cs typeface="楷体" charset="0"/>
            </a:endParaRPr>
          </a:p>
        </p:txBody>
      </p:sp>
      <p:sp>
        <p:nvSpPr>
          <p:cNvPr id="95255" name="Text Box 23"/>
          <p:cNvSpPr txBox="1">
            <a:spLocks noChangeArrowheads="1"/>
          </p:cNvSpPr>
          <p:nvPr/>
        </p:nvSpPr>
        <p:spPr bwMode="auto">
          <a:xfrm>
            <a:off x="7602538" y="5157788"/>
            <a:ext cx="1452562" cy="83099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zh-CN" b="1" dirty="0">
                <a:solidFill>
                  <a:schemeClr val="folHlink"/>
                </a:solidFill>
                <a:latin typeface="KaiTi" pitchFamily="49" charset="-122"/>
                <a:ea typeface="KaiTi" pitchFamily="49" charset="-122"/>
              </a:rPr>
              <a:t>法</a:t>
            </a:r>
            <a:r>
              <a:rPr lang="zh-CN" altLang="en-US" b="1" dirty="0">
                <a:solidFill>
                  <a:schemeClr val="folHlink"/>
                </a:solidFill>
                <a:latin typeface="KaiTi" pitchFamily="49" charset="-122"/>
                <a:ea typeface="KaiTi" pitchFamily="49" charset="-122"/>
              </a:rPr>
              <a:t>律的</a:t>
            </a:r>
            <a:endParaRPr lang="en-US" altLang="zh-CN" b="1" dirty="0">
              <a:solidFill>
                <a:schemeClr val="folHlink"/>
              </a:solidFill>
              <a:latin typeface="KaiTi" pitchFamily="49" charset="-122"/>
              <a:ea typeface="KaiTi" pitchFamily="49" charset="-122"/>
            </a:endParaRPr>
          </a:p>
          <a:p>
            <a:pPr>
              <a:defRPr/>
            </a:pPr>
            <a:r>
              <a:rPr lang="zh-TW" altLang="en-US" b="1" dirty="0">
                <a:solidFill>
                  <a:schemeClr val="folHlink"/>
                </a:solidFill>
                <a:latin typeface="KaiTi" pitchFamily="49" charset="-122"/>
                <a:ea typeface="KaiTi" pitchFamily="49" charset="-122"/>
              </a:rPr>
              <a:t>權</a:t>
            </a:r>
            <a:r>
              <a:rPr lang="zh-CN" altLang="en-US" b="1" dirty="0">
                <a:solidFill>
                  <a:schemeClr val="folHlink"/>
                </a:solidFill>
                <a:latin typeface="KaiTi" pitchFamily="49" charset="-122"/>
                <a:ea typeface="KaiTi" pitchFamily="49" charset="-122"/>
              </a:rPr>
              <a:t>利</a:t>
            </a:r>
          </a:p>
        </p:txBody>
      </p:sp>
      <p:sp>
        <p:nvSpPr>
          <p:cNvPr id="95256" name="Text Box 24"/>
          <p:cNvSpPr txBox="1">
            <a:spLocks noChangeArrowheads="1"/>
          </p:cNvSpPr>
          <p:nvPr/>
        </p:nvSpPr>
        <p:spPr bwMode="auto">
          <a:xfrm>
            <a:off x="4500563" y="63388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sz="2800" b="1" dirty="0">
                <a:latin typeface="KaiTi" pitchFamily="49" charset="-122"/>
                <a:ea typeface="KaiTi" pitchFamily="49" charset="-122"/>
                <a:cs typeface="SimSun" charset="0"/>
              </a:rPr>
              <a:t>耶</a:t>
            </a:r>
            <a:r>
              <a:rPr lang="zh-TW" altLang="en-US" sz="2800" b="1" dirty="0">
                <a:latin typeface="KaiTi" pitchFamily="49" charset="-122"/>
                <a:ea typeface="KaiTi" pitchFamily="49" charset="-122"/>
                <a:cs typeface="SimSun" charset="0"/>
              </a:rPr>
              <a:t>穌</a:t>
            </a:r>
            <a:r>
              <a:rPr lang="zh-CN" altLang="en-US" sz="2800" b="1" dirty="0">
                <a:latin typeface="KaiTi" pitchFamily="49" charset="-122"/>
                <a:ea typeface="KaiTi" pitchFamily="49" charset="-122"/>
                <a:cs typeface="SimSun" charset="0"/>
              </a:rPr>
              <a:t>基督</a:t>
            </a:r>
            <a:endParaRPr lang="zh-CN" altLang="en-US" sz="2800" b="1" dirty="0">
              <a:solidFill>
                <a:schemeClr val="folHlink"/>
              </a:solidFill>
              <a:latin typeface="KaiTi" pitchFamily="49" charset="-122"/>
              <a:ea typeface="KaiTi" pitchFamily="49" charset="-122"/>
              <a:cs typeface="SimSun" charset="0"/>
            </a:endParaRPr>
          </a:p>
        </p:txBody>
      </p:sp>
      <p:sp>
        <p:nvSpPr>
          <p:cNvPr id="95257" name="Rectangle 25"/>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58" name="Line 26"/>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59" name="Line 27"/>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60" name="Line 28"/>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61" name="Line 29"/>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62" name="Line 30"/>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63" name="Line 31"/>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197662" name="Group 32"/>
          <p:cNvGrpSpPr>
            <a:grpSpLocks/>
          </p:cNvGrpSpPr>
          <p:nvPr/>
        </p:nvGrpSpPr>
        <p:grpSpPr bwMode="auto">
          <a:xfrm>
            <a:off x="5147610" y="5003800"/>
            <a:ext cx="3723337" cy="1117600"/>
            <a:chOff x="3201" y="3160"/>
            <a:chExt cx="2447" cy="816"/>
          </a:xfrm>
        </p:grpSpPr>
        <p:sp>
          <p:nvSpPr>
            <p:cNvPr id="95265" name="Oval 33"/>
            <p:cNvSpPr>
              <a:spLocks noChangeArrowheads="1"/>
            </p:cNvSpPr>
            <p:nvPr/>
          </p:nvSpPr>
          <p:spPr bwMode="auto">
            <a:xfrm>
              <a:off x="4574" y="3160"/>
              <a:ext cx="107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66" name="Oval 34"/>
            <p:cNvSpPr>
              <a:spLocks noChangeArrowheads="1"/>
            </p:cNvSpPr>
            <p:nvPr/>
          </p:nvSpPr>
          <p:spPr bwMode="auto">
            <a:xfrm>
              <a:off x="3201" y="3488"/>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67" name="Line 35"/>
            <p:cNvSpPr>
              <a:spLocks noChangeShapeType="1"/>
            </p:cNvSpPr>
            <p:nvPr/>
          </p:nvSpPr>
          <p:spPr bwMode="auto">
            <a:xfrm flipV="1">
              <a:off x="4195" y="3640"/>
              <a:ext cx="379" cy="6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95268" name="Text Box 36"/>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1321"/>
                </a:solidFill>
                <a:latin typeface="KaiTi" pitchFamily="49" charset="-122"/>
                <a:ea typeface="KaiTi" pitchFamily="49" charset="-122"/>
                <a:cs typeface="华文细黑" charset="0"/>
              </a:rPr>
              <a:t>  亞</a:t>
            </a:r>
            <a:r>
              <a:rPr lang="zh-CN" altLang="en-US" b="1" dirty="0">
                <a:solidFill>
                  <a:srgbClr val="FF1321"/>
                </a:solidFill>
                <a:latin typeface="KaiTi" pitchFamily="49" charset="-122"/>
                <a:ea typeface="KaiTi" pitchFamily="49" charset="-122"/>
              </a:rPr>
              <a:t>伯拉罕</a:t>
            </a:r>
          </a:p>
        </p:txBody>
      </p:sp>
      <p:sp>
        <p:nvSpPr>
          <p:cNvPr id="197664" name="Text Box 3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7665" name="Text Box 3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95271"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37</a:t>
            </a:r>
          </a:p>
        </p:txBody>
      </p:sp>
      <p:grpSp>
        <p:nvGrpSpPr>
          <p:cNvPr id="197667" name="Group 40"/>
          <p:cNvGrpSpPr>
            <a:grpSpLocks/>
          </p:cNvGrpSpPr>
          <p:nvPr/>
        </p:nvGrpSpPr>
        <p:grpSpPr bwMode="auto">
          <a:xfrm>
            <a:off x="1235075" y="4889500"/>
            <a:ext cx="3908425" cy="1295400"/>
            <a:chOff x="824" y="3152"/>
            <a:chExt cx="2416" cy="816"/>
          </a:xfrm>
        </p:grpSpPr>
        <p:sp>
          <p:nvSpPr>
            <p:cNvPr id="95273" name="Oval 41"/>
            <p:cNvSpPr>
              <a:spLocks noChangeArrowheads="1"/>
            </p:cNvSpPr>
            <p:nvPr/>
          </p:nvSpPr>
          <p:spPr bwMode="auto">
            <a:xfrm>
              <a:off x="824" y="3152"/>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74" name="Oval 42"/>
            <p:cNvSpPr>
              <a:spLocks noChangeArrowheads="1"/>
            </p:cNvSpPr>
            <p:nvPr/>
          </p:nvSpPr>
          <p:spPr bwMode="auto">
            <a:xfrm>
              <a:off x="2248" y="3480"/>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75" name="Line 43"/>
            <p:cNvSpPr>
              <a:spLocks noChangeShapeType="1"/>
            </p:cNvSpPr>
            <p:nvPr/>
          </p:nvSpPr>
          <p:spPr bwMode="auto">
            <a:xfrm>
              <a:off x="1733" y="3613"/>
              <a:ext cx="509" cy="7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grpSp>
        <p:nvGrpSpPr>
          <p:cNvPr id="197668" name="Group 44"/>
          <p:cNvGrpSpPr>
            <a:grpSpLocks/>
          </p:cNvGrpSpPr>
          <p:nvPr/>
        </p:nvGrpSpPr>
        <p:grpSpPr bwMode="auto">
          <a:xfrm>
            <a:off x="4438650" y="3343275"/>
            <a:ext cx="1684338" cy="182563"/>
            <a:chOff x="2796" y="2106"/>
            <a:chExt cx="1061" cy="115"/>
          </a:xfrm>
        </p:grpSpPr>
        <p:sp>
          <p:nvSpPr>
            <p:cNvPr id="95277" name="Line 45"/>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78" name="Line 46"/>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79" name="Line 47"/>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95280" name="AutoShape 48"/>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81" name="Line 49"/>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5282" name="Line 50"/>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1" name="Text Box 16"/>
          <p:cNvSpPr txBox="1">
            <a:spLocks noChangeArrowheads="1"/>
          </p:cNvSpPr>
          <p:nvPr/>
        </p:nvSpPr>
        <p:spPr bwMode="auto">
          <a:xfrm>
            <a:off x="3851920" y="5589240"/>
            <a:ext cx="276272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chemeClr val="folHlink"/>
                </a:solidFill>
                <a:latin typeface="KaiTi" pitchFamily="49" charset="-122"/>
                <a:ea typeface="KaiTi" pitchFamily="49" charset="-122"/>
              </a:rPr>
              <a:t>馬</a:t>
            </a:r>
            <a:r>
              <a:rPr lang="zh-CN" altLang="en-US" b="1" dirty="0">
                <a:solidFill>
                  <a:schemeClr val="folHlink"/>
                </a:solidFill>
                <a:latin typeface="KaiTi" pitchFamily="49" charset="-122"/>
                <a:ea typeface="KaiTi" pitchFamily="49" charset="-122"/>
              </a:rPr>
              <a:t>利</a:t>
            </a:r>
            <a:r>
              <a:rPr lang="zh-TW" altLang="en-US" b="1" dirty="0">
                <a:solidFill>
                  <a:schemeClr val="folHlink"/>
                </a:solidFill>
                <a:latin typeface="KaiTi" pitchFamily="49" charset="-122"/>
                <a:ea typeface="KaiTi" pitchFamily="49" charset="-122"/>
              </a:rPr>
              <a:t>亞</a:t>
            </a:r>
            <a:r>
              <a:rPr lang="zh-CN" altLang="en-US" b="1" dirty="0">
                <a:solidFill>
                  <a:schemeClr val="folHlink"/>
                </a:solidFill>
                <a:latin typeface="KaiTi" pitchFamily="49" charset="-122"/>
                <a:ea typeface="KaiTi" pitchFamily="49" charset="-122"/>
              </a:rPr>
              <a:t>     </a:t>
            </a:r>
            <a:r>
              <a:rPr lang="en-US" altLang="zh-CN" b="1" dirty="0">
                <a:solidFill>
                  <a:schemeClr val="folHlink"/>
                </a:solidFill>
                <a:latin typeface="KaiTi" pitchFamily="49" charset="-122"/>
                <a:ea typeface="KaiTi" pitchFamily="49" charset="-122"/>
              </a:rPr>
              <a:t>   </a:t>
            </a:r>
            <a:r>
              <a:rPr lang="en-US" altLang="zh-CN" b="1" dirty="0">
                <a:solidFill>
                  <a:srgbClr val="FFFF00"/>
                </a:solidFill>
                <a:latin typeface="KaiTi" pitchFamily="49" charset="-122"/>
                <a:ea typeface="KaiTi" pitchFamily="49" charset="-122"/>
              </a:rPr>
              <a:t> </a:t>
            </a:r>
            <a:r>
              <a:rPr lang="zh-TW" altLang="en-US" b="1" dirty="0">
                <a:solidFill>
                  <a:srgbClr val="FFFF00"/>
                </a:solidFill>
                <a:latin typeface="KaiTi" pitchFamily="49" charset="-122"/>
                <a:ea typeface="KaiTi" pitchFamily="49" charset="-122"/>
              </a:rPr>
              <a:t>約</a:t>
            </a:r>
            <a:r>
              <a:rPr lang="zh-CN" altLang="en-US" b="1" dirty="0">
                <a:solidFill>
                  <a:srgbClr val="FFFF00"/>
                </a:solidFill>
                <a:latin typeface="KaiTi" pitchFamily="49" charset="-122"/>
                <a:ea typeface="KaiTi" pitchFamily="49" charset="-122"/>
              </a:rPr>
              <a:t>瑟</a:t>
            </a:r>
          </a:p>
        </p:txBody>
      </p:sp>
    </p:spTree>
    <p:extLst>
      <p:ext uri="{BB962C8B-B14F-4D97-AF65-F5344CB8AC3E}">
        <p14:creationId xmlns:p14="http://schemas.microsoft.com/office/powerpoint/2010/main" val="74606106"/>
      </p:ext>
    </p:extLst>
  </p:cSld>
  <p:clrMapOvr>
    <a:masterClrMapping/>
  </p:clrMapOvr>
  <p:transition>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13666" name="Rectangle 2"/>
          <p:cNvSpPr>
            <a:spLocks noChangeArrowheads="1"/>
          </p:cNvSpPr>
          <p:nvPr/>
        </p:nvSpPr>
        <p:spPr bwMode="auto">
          <a:xfrm>
            <a:off x="514350" y="0"/>
            <a:ext cx="7694613" cy="1524000"/>
          </a:xfrm>
          <a:prstGeom prst="rect">
            <a:avLst/>
          </a:prstGeom>
          <a:noFill/>
          <a:ln w="9525">
            <a:noFill/>
            <a:miter lim="800000"/>
            <a:headEnd/>
            <a:tailEnd/>
          </a:ln>
          <a:effectLst/>
        </p:spPr>
        <p:txBody>
          <a:bodyPr anchor="ctr"/>
          <a:lstStyle/>
          <a:p>
            <a:pPr eaLnBrk="1" hangingPunct="1">
              <a:defRPr/>
            </a:pPr>
            <a:r>
              <a:rPr lang="zh-TW" altLang="en-US" sz="5400" b="1" dirty="0">
                <a:solidFill>
                  <a:srgbClr val="FFFF00"/>
                </a:solidFill>
                <a:latin typeface="楷体" charset="0"/>
                <a:ea typeface="楷体" charset="0"/>
                <a:cs typeface="楷体" charset="0"/>
              </a:rPr>
              <a:t>從約瑟到</a:t>
            </a:r>
            <a:r>
              <a:rPr lang="en-US" altLang="zh-CN" sz="5400" b="1" dirty="0">
                <a:solidFill>
                  <a:srgbClr val="FFFF00"/>
                </a:solidFill>
                <a:latin typeface="楷体" charset="0"/>
                <a:ea typeface="楷体" charset="0"/>
                <a:cs typeface="楷体" charset="0"/>
              </a:rPr>
              <a:t>基</a:t>
            </a:r>
            <a:r>
              <a:rPr lang="zh-CN" altLang="en-US" sz="5400" b="1" dirty="0">
                <a:solidFill>
                  <a:srgbClr val="FFFF00"/>
                </a:solidFill>
                <a:latin typeface="楷体" charset="0"/>
                <a:ea typeface="楷体" charset="0"/>
                <a:cs typeface="楷体" charset="0"/>
              </a:rPr>
              <a:t>督族</a:t>
            </a:r>
            <a:r>
              <a:rPr lang="zh-TW" altLang="en-US" sz="5400" b="1" dirty="0">
                <a:solidFill>
                  <a:srgbClr val="FFFF00"/>
                </a:solidFill>
                <a:latin typeface="楷体" charset="0"/>
                <a:ea typeface="楷体" charset="0"/>
                <a:cs typeface="楷体" charset="0"/>
              </a:rPr>
              <a:t>譜的三部份</a:t>
            </a:r>
            <a:r>
              <a:rPr lang="zh-CN" altLang="en-US" sz="5400" b="1" dirty="0">
                <a:solidFill>
                  <a:srgbClr val="FFFF00"/>
                </a:solidFill>
                <a:latin typeface="楷体" charset="0"/>
                <a:ea typeface="楷体" charset="0"/>
                <a:cs typeface="楷体" charset="0"/>
              </a:rPr>
              <a:t> </a:t>
            </a:r>
            <a:r>
              <a:rPr lang="en-US" altLang="zh-CN" sz="5400" b="1" dirty="0">
                <a:solidFill>
                  <a:srgbClr val="FFFF00"/>
                </a:solidFill>
                <a:latin typeface="楷体" charset="0"/>
                <a:ea typeface="楷体" charset="0"/>
                <a:cs typeface="楷体" charset="0"/>
              </a:rPr>
              <a:t>(1:1-17):</a:t>
            </a:r>
            <a:endParaRPr lang="zh-CN" altLang="en-US" sz="5400" dirty="0">
              <a:solidFill>
                <a:srgbClr val="FFFFFF"/>
              </a:solidFill>
              <a:ea typeface="楷体" charset="0"/>
              <a:cs typeface="楷体" charset="0"/>
            </a:endParaRPr>
          </a:p>
        </p:txBody>
      </p:sp>
      <p:sp>
        <p:nvSpPr>
          <p:cNvPr id="113667" name="Rectangle 3"/>
          <p:cNvSpPr>
            <a:spLocks noChangeArrowheads="1"/>
          </p:cNvSpPr>
          <p:nvPr/>
        </p:nvSpPr>
        <p:spPr bwMode="auto">
          <a:xfrm>
            <a:off x="2843213" y="1700808"/>
            <a:ext cx="6705600" cy="4191000"/>
          </a:xfrm>
          <a:prstGeom prst="rect">
            <a:avLst/>
          </a:prstGeom>
          <a:noFill/>
          <a:ln w="9525">
            <a:noFill/>
            <a:miter lim="800000"/>
            <a:headEnd/>
            <a:tailEnd/>
          </a:ln>
          <a:effectLst/>
        </p:spPr>
        <p:txBody>
          <a:bodyPr/>
          <a:lstStyle/>
          <a:p>
            <a:pPr marL="342900" indent="-342900" eaLnBrk="1" hangingPunct="1">
              <a:spcBef>
                <a:spcPct val="20000"/>
              </a:spcBef>
              <a:buFont typeface="Arial" pitchFamily="34" charset="0"/>
              <a:buChar char="•"/>
            </a:pPr>
            <a:r>
              <a:rPr lang="zh-TW" altLang="en-US" sz="3600" b="1" dirty="0">
                <a:solidFill>
                  <a:srgbClr val="FFFFFF"/>
                </a:solidFill>
                <a:latin typeface="楷体" charset="0"/>
                <a:ea typeface="楷体" charset="0"/>
                <a:cs typeface="楷体" charset="0"/>
              </a:rPr>
              <a:t>從亞伯拉罕</a:t>
            </a:r>
            <a:r>
              <a:rPr lang="en-US" altLang="zh-CN" sz="3600" b="1" dirty="0">
                <a:solidFill>
                  <a:srgbClr val="FFFFFF"/>
                </a:solidFill>
                <a:latin typeface="楷体" charset="0"/>
                <a:ea typeface="楷体" charset="0"/>
                <a:cs typeface="楷体" charset="0"/>
              </a:rPr>
              <a:t>到</a:t>
            </a:r>
            <a:r>
              <a:rPr lang="zh-TW" altLang="en-US" sz="3600" b="1" dirty="0">
                <a:solidFill>
                  <a:srgbClr val="FFFFFF"/>
                </a:solidFill>
                <a:latin typeface="楷体" charset="0"/>
                <a:ea typeface="楷体" charset="0"/>
                <a:cs typeface="楷体" charset="0"/>
              </a:rPr>
              <a:t>大衛王</a:t>
            </a:r>
            <a:br>
              <a:rPr lang="zh-CN" altLang="en-US" sz="3600" b="1" dirty="0">
                <a:solidFill>
                  <a:srgbClr val="FFFFFF"/>
                </a:solidFill>
                <a:latin typeface="楷体" charset="0"/>
                <a:ea typeface="楷体" charset="0"/>
                <a:cs typeface="楷体" charset="0"/>
              </a:rPr>
            </a:br>
            <a:r>
              <a:rPr lang="zh-TW" altLang="en-US" sz="3600" b="1" dirty="0">
                <a:solidFill>
                  <a:srgbClr val="FFFFFF"/>
                </a:solidFill>
                <a:latin typeface="楷体" charset="0"/>
                <a:ea typeface="楷体" charset="0"/>
                <a:cs typeface="楷体" charset="0"/>
              </a:rPr>
              <a:t> </a:t>
            </a:r>
            <a:r>
              <a:rPr lang="en-US" altLang="zh-CN" sz="3600" b="1" dirty="0">
                <a:solidFill>
                  <a:srgbClr val="FFFFFF"/>
                </a:solidFill>
                <a:latin typeface="楷体" charset="0"/>
                <a:ea typeface="楷体" charset="0"/>
                <a:cs typeface="楷体" charset="0"/>
              </a:rPr>
              <a:t>-14 代</a:t>
            </a:r>
            <a:endParaRPr lang="zh-CN" altLang="en-US" sz="3600" b="1" dirty="0">
              <a:solidFill>
                <a:srgbClr val="FFFFFF"/>
              </a:solidFill>
              <a:latin typeface="楷体" charset="0"/>
              <a:ea typeface="楷体" charset="0"/>
              <a:cs typeface="楷体" charset="0"/>
            </a:endParaRPr>
          </a:p>
          <a:p>
            <a:pPr marL="342900" indent="-342900" eaLnBrk="1" hangingPunct="1">
              <a:spcBef>
                <a:spcPct val="20000"/>
              </a:spcBef>
              <a:buFontTx/>
              <a:buChar char="•"/>
            </a:pPr>
            <a:r>
              <a:rPr lang="zh-TW" altLang="en-US" sz="3600" b="1" dirty="0">
                <a:solidFill>
                  <a:srgbClr val="FFFFFF"/>
                </a:solidFill>
                <a:latin typeface="楷体" charset="0"/>
                <a:ea typeface="楷体" charset="0"/>
                <a:cs typeface="楷体" charset="0"/>
              </a:rPr>
              <a:t>從</a:t>
            </a:r>
            <a:r>
              <a:rPr lang="zh-CN" altLang="en-US" sz="3600" b="1" dirty="0">
                <a:solidFill>
                  <a:srgbClr val="FFFFFF"/>
                </a:solidFill>
                <a:latin typeface="楷体" charset="0"/>
                <a:ea typeface="楷体" charset="0"/>
                <a:cs typeface="楷体" charset="0"/>
              </a:rPr>
              <a:t>大</a:t>
            </a:r>
            <a:r>
              <a:rPr lang="zh-TW" altLang="en-US" sz="3600" b="1" dirty="0">
                <a:solidFill>
                  <a:srgbClr val="FFFFFF"/>
                </a:solidFill>
                <a:latin typeface="楷体" charset="0"/>
                <a:ea typeface="楷体" charset="0"/>
                <a:cs typeface="楷体" charset="0"/>
              </a:rPr>
              <a:t>衛</a:t>
            </a:r>
            <a:r>
              <a:rPr lang="zh-CN" altLang="en-US" sz="3600" b="1" dirty="0">
                <a:solidFill>
                  <a:srgbClr val="FFFFFF"/>
                </a:solidFill>
                <a:latin typeface="楷体" charset="0"/>
                <a:ea typeface="楷体" charset="0"/>
                <a:cs typeface="楷体" charset="0"/>
              </a:rPr>
              <a:t>王</a:t>
            </a:r>
            <a:r>
              <a:rPr lang="en-US" altLang="zh-CN" sz="3600" b="1" dirty="0" err="1">
                <a:solidFill>
                  <a:srgbClr val="FFFFFF"/>
                </a:solidFill>
                <a:latin typeface="楷体" charset="0"/>
                <a:ea typeface="楷体" charset="0"/>
                <a:cs typeface="楷体" charset="0"/>
              </a:rPr>
              <a:t>到被</a:t>
            </a:r>
            <a:r>
              <a:rPr lang="zh-TW" altLang="en-US" sz="3600" b="1" dirty="0">
                <a:solidFill>
                  <a:srgbClr val="FFFFFF"/>
                </a:solidFill>
                <a:latin typeface="楷体" charset="0"/>
                <a:ea typeface="楷体" charset="0"/>
                <a:cs typeface="楷体" charset="0"/>
              </a:rPr>
              <a:t>擄</a:t>
            </a:r>
            <a:r>
              <a:rPr lang="zh-CN" altLang="en-US" sz="3600" b="1" dirty="0">
                <a:solidFill>
                  <a:srgbClr val="FFFFFF"/>
                </a:solidFill>
                <a:latin typeface="楷体" charset="0"/>
                <a:ea typeface="楷体" charset="0"/>
                <a:cs typeface="楷体" charset="0"/>
              </a:rPr>
              <a:t>到</a:t>
            </a:r>
            <a:r>
              <a:rPr lang="zh-CN" altLang="en-US" sz="3600" b="1" u="sng" dirty="0">
                <a:solidFill>
                  <a:srgbClr val="FFFFFF"/>
                </a:solidFill>
                <a:latin typeface="楷体" charset="0"/>
                <a:ea typeface="楷体" charset="0"/>
                <a:cs typeface="楷体" charset="0"/>
              </a:rPr>
              <a:t>巴比</a:t>
            </a:r>
            <a:r>
              <a:rPr lang="zh-TW" altLang="en-US" sz="3600" b="1" u="sng" dirty="0">
                <a:solidFill>
                  <a:srgbClr val="FFFFFF"/>
                </a:solidFill>
                <a:latin typeface="楷体" charset="0"/>
                <a:ea typeface="楷体" charset="0"/>
                <a:cs typeface="楷体" charset="0"/>
              </a:rPr>
              <a:t>倫</a:t>
            </a:r>
            <a:endParaRPr lang="zh-CN" altLang="en-US" sz="3600" b="1" u="sng" dirty="0">
              <a:solidFill>
                <a:srgbClr val="FFFFFF"/>
              </a:solidFill>
              <a:latin typeface="楷体" charset="0"/>
              <a:ea typeface="楷体" charset="0"/>
              <a:cs typeface="楷体" charset="0"/>
            </a:endParaRPr>
          </a:p>
          <a:p>
            <a:pPr marL="342900" indent="-342900" eaLnBrk="1" hangingPunct="1">
              <a:spcBef>
                <a:spcPct val="20000"/>
              </a:spcBef>
            </a:pPr>
            <a:r>
              <a:rPr lang="zh-TW" altLang="en-US" sz="3600" b="1" dirty="0">
                <a:solidFill>
                  <a:srgbClr val="FFFFFF"/>
                </a:solidFill>
                <a:latin typeface="楷体" charset="0"/>
                <a:ea typeface="楷体" charset="0"/>
                <a:cs typeface="楷体" charset="0"/>
              </a:rPr>
              <a:t>  </a:t>
            </a:r>
            <a:r>
              <a:rPr lang="en-US" altLang="zh-CN" sz="3600" b="1" dirty="0">
                <a:solidFill>
                  <a:srgbClr val="FFFFFF"/>
                </a:solidFill>
                <a:latin typeface="楷体" charset="0"/>
                <a:ea typeface="楷体" charset="0"/>
                <a:cs typeface="楷体" charset="0"/>
              </a:rPr>
              <a:t>-14 代</a:t>
            </a:r>
            <a:r>
              <a:rPr lang="zh-CN" altLang="en-US" sz="3600" b="1" dirty="0">
                <a:solidFill>
                  <a:srgbClr val="FFFFFF"/>
                </a:solidFill>
                <a:latin typeface="楷体" charset="0"/>
                <a:ea typeface="楷体" charset="0"/>
                <a:cs typeface="楷体" charset="0"/>
              </a:rPr>
              <a:t> </a:t>
            </a:r>
            <a:endParaRPr lang="en-US" altLang="zh-CN" sz="3600" b="1" dirty="0">
              <a:solidFill>
                <a:srgbClr val="FFFFFF"/>
              </a:solidFill>
              <a:latin typeface="楷体" charset="0"/>
              <a:ea typeface="楷体" charset="0"/>
              <a:cs typeface="楷体" charset="0"/>
            </a:endParaRPr>
          </a:p>
          <a:p>
            <a:pPr marL="342900" indent="-342900" eaLnBrk="1" hangingPunct="1">
              <a:spcBef>
                <a:spcPct val="20000"/>
              </a:spcBef>
              <a:buFontTx/>
              <a:buChar char="•"/>
            </a:pPr>
            <a:r>
              <a:rPr lang="en-US" altLang="zh-CN" sz="3600" b="1" dirty="0">
                <a:solidFill>
                  <a:srgbClr val="FFFFFF"/>
                </a:solidFill>
                <a:latin typeface="楷体" charset="0"/>
                <a:ea typeface="楷体" charset="0"/>
                <a:cs typeface="楷体" charset="0"/>
              </a:rPr>
              <a:t>被</a:t>
            </a:r>
            <a:r>
              <a:rPr lang="zh-TW" altLang="en-US" sz="3600" b="1" dirty="0">
                <a:solidFill>
                  <a:srgbClr val="FFFFFF"/>
                </a:solidFill>
                <a:latin typeface="楷体" charset="0"/>
                <a:ea typeface="楷体" charset="0"/>
                <a:cs typeface="楷体" charset="0"/>
              </a:rPr>
              <a:t>擄</a:t>
            </a:r>
            <a:r>
              <a:rPr lang="zh-CN" altLang="en-US" sz="3600" b="1" dirty="0">
                <a:solidFill>
                  <a:srgbClr val="FFFFFF"/>
                </a:solidFill>
                <a:latin typeface="楷体" charset="0"/>
                <a:ea typeface="楷体" charset="0"/>
                <a:cs typeface="楷体" charset="0"/>
              </a:rPr>
              <a:t>到</a:t>
            </a:r>
            <a:r>
              <a:rPr lang="zh-CN" altLang="en-US" sz="3600" b="1" u="sng" dirty="0">
                <a:solidFill>
                  <a:srgbClr val="FFFFFF"/>
                </a:solidFill>
                <a:latin typeface="楷体" charset="0"/>
                <a:ea typeface="楷体" charset="0"/>
                <a:cs typeface="楷体" charset="0"/>
              </a:rPr>
              <a:t>巴比</a:t>
            </a:r>
            <a:r>
              <a:rPr lang="zh-TW" altLang="en-US" sz="3600" b="1" u="sng" dirty="0">
                <a:solidFill>
                  <a:srgbClr val="FFFFFF"/>
                </a:solidFill>
                <a:latin typeface="楷体" charset="0"/>
                <a:ea typeface="楷体" charset="0"/>
                <a:cs typeface="楷体" charset="0"/>
              </a:rPr>
              <a:t>倫</a:t>
            </a:r>
            <a:r>
              <a:rPr lang="en-US" altLang="zh-CN" sz="3600" b="1" dirty="0">
                <a:solidFill>
                  <a:srgbClr val="FFFFFF"/>
                </a:solidFill>
                <a:latin typeface="楷体" charset="0"/>
                <a:ea typeface="楷体" charset="0"/>
                <a:cs typeface="楷体" charset="0"/>
              </a:rPr>
              <a:t>到</a:t>
            </a:r>
            <a:r>
              <a:rPr lang="zh-CN" altLang="en-US" sz="3600" b="1" dirty="0">
                <a:solidFill>
                  <a:srgbClr val="FFFFFF"/>
                </a:solidFill>
                <a:latin typeface="楷体" charset="0"/>
                <a:ea typeface="楷体" charset="0"/>
                <a:cs typeface="楷体" charset="0"/>
              </a:rPr>
              <a:t>耶</a:t>
            </a:r>
            <a:r>
              <a:rPr lang="zh-TW" altLang="en-US" sz="3600" b="1" dirty="0">
                <a:solidFill>
                  <a:srgbClr val="FFFFFF"/>
                </a:solidFill>
                <a:latin typeface="楷体" charset="0"/>
                <a:ea typeface="楷体" charset="0"/>
                <a:cs typeface="楷体" charset="0"/>
              </a:rPr>
              <a:t>穌</a:t>
            </a:r>
            <a:r>
              <a:rPr lang="zh-CN" altLang="en-US" sz="3600" b="1" dirty="0">
                <a:solidFill>
                  <a:srgbClr val="FFFFFF"/>
                </a:solidFill>
                <a:latin typeface="楷体" charset="0"/>
                <a:ea typeface="楷体" charset="0"/>
                <a:cs typeface="楷体" charset="0"/>
              </a:rPr>
              <a:t>降生</a:t>
            </a:r>
            <a:br>
              <a:rPr lang="zh-CN" altLang="en-US" sz="3600" b="1" dirty="0">
                <a:solidFill>
                  <a:srgbClr val="FFFFFF"/>
                </a:solidFill>
                <a:latin typeface="楷体" charset="0"/>
                <a:ea typeface="楷体" charset="0"/>
                <a:cs typeface="楷体" charset="0"/>
              </a:rPr>
            </a:br>
            <a:r>
              <a:rPr lang="zh-TW" altLang="en-US" sz="3600" b="1" dirty="0">
                <a:solidFill>
                  <a:srgbClr val="FFFFFF"/>
                </a:solidFill>
                <a:latin typeface="楷体" charset="0"/>
                <a:ea typeface="楷体" charset="0"/>
                <a:cs typeface="楷体" charset="0"/>
              </a:rPr>
              <a:t> </a:t>
            </a:r>
            <a:r>
              <a:rPr lang="en-US" altLang="zh-CN" sz="3600" b="1" dirty="0">
                <a:solidFill>
                  <a:srgbClr val="FFFFFF"/>
                </a:solidFill>
                <a:latin typeface="楷体" charset="0"/>
                <a:ea typeface="楷体" charset="0"/>
                <a:cs typeface="楷体" charset="0"/>
              </a:rPr>
              <a:t>-14 代</a:t>
            </a:r>
            <a:r>
              <a:rPr lang="zh-CN" altLang="en-US" sz="3600" b="1" dirty="0">
                <a:solidFill>
                  <a:srgbClr val="FFFFFF"/>
                </a:solidFill>
                <a:latin typeface="楷体" charset="0"/>
                <a:ea typeface="楷体" charset="0"/>
                <a:cs typeface="楷体" charset="0"/>
              </a:rPr>
              <a:t> </a:t>
            </a: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41663"/>
            <a:ext cx="2744788" cy="326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468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0-#ppt_w/2"/>
                                          </p:val>
                                        </p:tav>
                                        <p:tav tm="100000">
                                          <p:val>
                                            <p:strVal val="#ppt_x"/>
                                          </p:val>
                                        </p:tav>
                                      </p:tavLst>
                                    </p:anim>
                                    <p:anim calcmode="lin" valueType="num">
                                      <p:cBhvr additive="base">
                                        <p:cTn id="8" dur="500" fill="hold"/>
                                        <p:tgtEl>
                                          <p:spTgt spid="1136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3668"/>
                                        </p:tgtEl>
                                        <p:attrNameLst>
                                          <p:attrName>style.visibility</p:attrName>
                                        </p:attrNameLst>
                                      </p:cBhvr>
                                      <p:to>
                                        <p:strVal val="visible"/>
                                      </p:to>
                                    </p:set>
                                    <p:anim calcmode="lin" valueType="num">
                                      <p:cBhvr additive="base">
                                        <p:cTn id="13" dur="500" fill="hold"/>
                                        <p:tgtEl>
                                          <p:spTgt spid="113668"/>
                                        </p:tgtEl>
                                        <p:attrNameLst>
                                          <p:attrName>ppt_x</p:attrName>
                                        </p:attrNameLst>
                                      </p:cBhvr>
                                      <p:tavLst>
                                        <p:tav tm="0">
                                          <p:val>
                                            <p:strVal val="0-#ppt_w/2"/>
                                          </p:val>
                                        </p:tav>
                                        <p:tav tm="100000">
                                          <p:val>
                                            <p:strVal val="#ppt_x"/>
                                          </p:val>
                                        </p:tav>
                                      </p:tavLst>
                                    </p:anim>
                                    <p:anim calcmode="lin" valueType="num">
                                      <p:cBhvr additive="base">
                                        <p:cTn id="14"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0" end="0"/>
                                            </p:txEl>
                                          </p:spTgt>
                                        </p:tgtEl>
                                        <p:attrNameLst>
                                          <p:attrName>style.visibility</p:attrName>
                                        </p:attrNameLst>
                                      </p:cBhvr>
                                      <p:to>
                                        <p:strVal val="visible"/>
                                      </p:to>
                                    </p:set>
                                    <p:anim calcmode="lin" valueType="num">
                                      <p:cBhvr additive="base">
                                        <p:cTn id="19"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1" end="1"/>
                                            </p:txEl>
                                          </p:spTgt>
                                        </p:tgtEl>
                                        <p:attrNameLst>
                                          <p:attrName>style.visibility</p:attrName>
                                        </p:attrNameLst>
                                      </p:cBhvr>
                                      <p:to>
                                        <p:strVal val="visible"/>
                                      </p:to>
                                    </p:set>
                                    <p:anim calcmode="lin" valueType="num">
                                      <p:cBhvr additive="base">
                                        <p:cTn id="25"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2" end="2"/>
                                            </p:txEl>
                                          </p:spTgt>
                                        </p:tgtEl>
                                        <p:attrNameLst>
                                          <p:attrName>style.visibility</p:attrName>
                                        </p:attrNameLst>
                                      </p:cBhvr>
                                      <p:to>
                                        <p:strVal val="visible"/>
                                      </p:to>
                                    </p:set>
                                    <p:anim calcmode="lin" valueType="num">
                                      <p:cBhvr additive="base">
                                        <p:cTn id="31"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3" end="3"/>
                                            </p:txEl>
                                          </p:spTgt>
                                        </p:tgtEl>
                                        <p:attrNameLst>
                                          <p:attrName>style.visibility</p:attrName>
                                        </p:attrNameLst>
                                      </p:cBhvr>
                                      <p:to>
                                        <p:strVal val="visible"/>
                                      </p:to>
                                    </p:set>
                                    <p:anim calcmode="lin" valueType="num">
                                      <p:cBhvr additive="base">
                                        <p:cTn id="37"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113667"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title"/>
          </p:nvPr>
        </p:nvSpPr>
        <p:spPr>
          <a:xfrm>
            <a:off x="0" y="533400"/>
            <a:ext cx="8763000" cy="838200"/>
          </a:xfrm>
        </p:spPr>
        <p:txBody>
          <a:bodyPr/>
          <a:lstStyle/>
          <a:p>
            <a:pPr eaLnBrk="1" hangingPunct="1">
              <a:defRPr/>
            </a:pPr>
            <a:r>
              <a:rPr lang="zh-CN" altLang="en-US" b="1">
                <a:effectLst>
                  <a:outerShdw blurRad="38100" dist="38100" dir="2700000" algn="tl">
                    <a:srgbClr val="DDDDDD"/>
                  </a:outerShdw>
                </a:effectLst>
                <a:latin typeface="Arial" charset="0"/>
              </a:rPr>
              <a:t>大卫之约的应许</a:t>
            </a:r>
            <a:endParaRPr lang="en-US" altLang="zh-CN" b="1">
              <a:effectLst>
                <a:outerShdw blurRad="38100" dist="38100" dir="2700000" algn="tl">
                  <a:srgbClr val="DDDDDD"/>
                </a:outerShdw>
              </a:effectLst>
              <a:latin typeface="Arial" charset="0"/>
            </a:endParaRPr>
          </a:p>
        </p:txBody>
      </p:sp>
      <p:sp>
        <p:nvSpPr>
          <p:cNvPr id="4100" name="Rectangle 4"/>
          <p:cNvSpPr>
            <a:spLocks noGrp="1" noChangeArrowheads="1"/>
          </p:cNvSpPr>
          <p:nvPr>
            <p:ph type="body" idx="1"/>
          </p:nvPr>
        </p:nvSpPr>
        <p:spPr>
          <a:xfrm>
            <a:off x="152400" y="1600200"/>
            <a:ext cx="8915400" cy="4525963"/>
          </a:xfrm>
        </p:spPr>
        <p:txBody>
          <a:bodyPr/>
          <a:lstStyle/>
          <a:p>
            <a:pPr marL="461963" indent="-461963" eaLnBrk="1" hangingPunct="1">
              <a:buFontTx/>
              <a:buNone/>
              <a:defRPr/>
            </a:pPr>
            <a:r>
              <a:rPr lang="zh-CN" altLang="en-US" sz="2800" b="1">
                <a:effectLst>
                  <a:outerShdw blurRad="38100" dist="38100" dir="2700000" algn="tl">
                    <a:srgbClr val="DDDDDD"/>
                  </a:outerShdw>
                </a:effectLst>
                <a:latin typeface="Arial" charset="0"/>
              </a:rPr>
              <a:t>神在撒母耳记下</a:t>
            </a:r>
            <a:r>
              <a:rPr lang="en-US" altLang="zh-CN" sz="2800" b="1">
                <a:effectLst>
                  <a:outerShdw blurRad="38100" dist="38100" dir="2700000" algn="tl">
                    <a:srgbClr val="DDDDDD"/>
                  </a:outerShdw>
                </a:effectLst>
                <a:latin typeface="Arial" charset="0"/>
              </a:rPr>
              <a:t>7:12-16</a:t>
            </a:r>
            <a:r>
              <a:rPr lang="zh-CN" altLang="en-US" sz="2800" b="1">
                <a:effectLst>
                  <a:outerShdw blurRad="38100" dist="38100" dir="2700000" algn="tl">
                    <a:srgbClr val="DDDDDD"/>
                  </a:outerShdw>
                </a:effectLst>
                <a:latin typeface="Arial" charset="0"/>
              </a:rPr>
              <a:t>给大卫什么允诺呢？</a:t>
            </a:r>
            <a:endParaRPr lang="en-US" altLang="zh-CN" sz="2800" b="1">
              <a:effectLst>
                <a:outerShdw blurRad="38100" dist="38100" dir="2700000" algn="tl">
                  <a:srgbClr val="DDDDDD"/>
                </a:outerShdw>
              </a:effectLst>
              <a:latin typeface="Arial" charset="0"/>
            </a:endParaRPr>
          </a:p>
        </p:txBody>
      </p:sp>
      <p:sp>
        <p:nvSpPr>
          <p:cNvPr id="4101" name="Text Box 5"/>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dirty="0">
                <a:solidFill>
                  <a:srgbClr val="000000"/>
                </a:solidFill>
                <a:latin typeface="Arial" charset="0"/>
              </a:rPr>
              <a:t>9g</a:t>
            </a:r>
            <a:endParaRPr lang="en-US" altLang="zh-CN" sz="1800" dirty="0">
              <a:solidFill>
                <a:srgbClr val="000000"/>
              </a:solidFill>
              <a:latin typeface="Arial" charset="0"/>
            </a:endParaRPr>
          </a:p>
        </p:txBody>
      </p:sp>
      <p:sp>
        <p:nvSpPr>
          <p:cNvPr id="65541"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3200" b="1">
                <a:solidFill>
                  <a:srgbClr val="FFFFFF"/>
                </a:solidFill>
                <a:ea typeface="SimSun" charset="0"/>
                <a:cs typeface="SimSun" charset="0"/>
              </a:rPr>
              <a:t>新王朝</a:t>
            </a:r>
            <a:br>
              <a:rPr lang="en-US" altLang="zh-CN" sz="3200" b="1">
                <a:solidFill>
                  <a:srgbClr val="FFFFFF"/>
                </a:solidFill>
                <a:ea typeface="SimSun" charset="0"/>
                <a:cs typeface="SimSun" charset="0"/>
              </a:rPr>
            </a:br>
            <a:r>
              <a:rPr lang="en-US" altLang="zh-CN" b="1">
                <a:solidFill>
                  <a:srgbClr val="FFFFFF"/>
                </a:solidFill>
                <a:ea typeface="SimSun" charset="0"/>
                <a:cs typeface="SimSun" charset="0"/>
              </a:rPr>
              <a:t>(</a:t>
            </a:r>
            <a:r>
              <a:rPr lang="zh-CN" altLang="en-US" b="1">
                <a:solidFill>
                  <a:srgbClr val="FFFFFF"/>
                </a:solidFill>
                <a:ea typeface="SimSun" charset="0"/>
                <a:cs typeface="SimSun" charset="0"/>
              </a:rPr>
              <a:t>撒下</a:t>
            </a:r>
            <a:r>
              <a:rPr lang="en-US" altLang="zh-CN" b="1">
                <a:solidFill>
                  <a:srgbClr val="FFFFFF"/>
                </a:solidFill>
                <a:ea typeface="SimSun" charset="0"/>
                <a:cs typeface="SimSun" charset="0"/>
              </a:rPr>
              <a:t> 7)</a:t>
            </a:r>
            <a:endParaRPr lang="en-US" altLang="zh-CN" sz="3200">
              <a:solidFill>
                <a:srgbClr val="FFFFFF"/>
              </a:solidFill>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0" y="-28575"/>
            <a:ext cx="1563688"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4383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circle(in)">
                                      <p:cBhvr>
                                        <p:cTn id="7" dur="2000"/>
                                        <p:tgtEl>
                                          <p:spTgt spid="4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circle(in)">
                                      <p:cBhvr>
                                        <p:cTn id="12" dur="2000"/>
                                        <p:tgtEl>
                                          <p:spTgt spid="4101"/>
                                        </p:tgtEl>
                                      </p:cBhvr>
                                    </p:animEffect>
                                  </p:childTnLst>
                                </p:cTn>
                              </p:par>
                            </p:childTnLst>
                          </p:cTn>
                        </p:par>
                        <p:par>
                          <p:cTn id="13" fill="hold" nodeType="afterGroup">
                            <p:stCondLst>
                              <p:cond delay="2000"/>
                            </p:stCondLst>
                            <p:childTnLst>
                              <p:par>
                                <p:cTn id="14" presetID="22" presetClass="entr" presetSubtype="1" fill="hold" nodeType="after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P spid="410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590" name="Rectangle 6"/>
          <p:cNvSpPr>
            <a:spLocks noChangeArrowheads="1"/>
          </p:cNvSpPr>
          <p:nvPr/>
        </p:nvSpPr>
        <p:spPr bwMode="auto">
          <a:xfrm>
            <a:off x="1127125" y="1719263"/>
            <a:ext cx="13366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1800">
                <a:solidFill>
                  <a:srgbClr val="000000"/>
                </a:solidFill>
                <a:latin typeface="BLADES" charset="0"/>
                <a:ea typeface="SimSun" charset="0"/>
                <a:cs typeface="SimSun" charset="0"/>
              </a:rPr>
              <a:t>诺亚的圣约</a:t>
            </a:r>
            <a:endParaRPr lang="en-US" altLang="zh-CN" sz="1800">
              <a:solidFill>
                <a:srgbClr val="000000"/>
              </a:solidFill>
              <a:latin typeface="BLADES" charset="0"/>
              <a:ea typeface="SimSun" charset="0"/>
              <a:cs typeface="SimSun" charset="0"/>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FFFFFF"/>
                </a:solidFill>
                <a:latin typeface="Times New Roman" charset="0"/>
                <a:ea typeface="SimSun" charset="0"/>
                <a:cs typeface="SimSun" charset="0"/>
              </a:rPr>
              <a:t>亚当与上帝一起统治</a:t>
            </a:r>
            <a:endParaRPr lang="en-US" altLang="zh-CN" sz="800" b="1">
              <a:solidFill>
                <a:srgbClr val="FFFFFF"/>
              </a:solidFill>
              <a:latin typeface="Times New Roman" charset="0"/>
              <a:ea typeface="SimSun" charset="0"/>
              <a:cs typeface="SimSun" charset="0"/>
            </a:endParaRPr>
          </a:p>
          <a:p>
            <a:pPr algn="ctr"/>
            <a:r>
              <a:rPr lang="en-US" altLang="zh-CN" sz="800" b="1">
                <a:solidFill>
                  <a:srgbClr val="FFFFFF"/>
                </a:solidFill>
                <a:latin typeface="Times New Roman" charset="0"/>
                <a:ea typeface="SimSun" charset="0"/>
                <a:cs typeface="SimSun" charset="0"/>
              </a:rPr>
              <a:t>(</a:t>
            </a:r>
            <a:r>
              <a:rPr lang="zh-CN" altLang="en-US" sz="800" b="1">
                <a:solidFill>
                  <a:srgbClr val="FFFFFF"/>
                </a:solidFill>
                <a:latin typeface="Times New Roman" charset="0"/>
                <a:ea typeface="SimSun" charset="0"/>
                <a:cs typeface="SimSun" charset="0"/>
              </a:rPr>
              <a:t>创</a:t>
            </a:r>
            <a:r>
              <a:rPr lang="en-US" altLang="zh-CN" sz="800" b="1">
                <a:solidFill>
                  <a:srgbClr val="FFFFFF"/>
                </a:solidFill>
                <a:latin typeface="Times New Roman" charset="0"/>
                <a:ea typeface="SimSun" charset="0"/>
                <a:cs typeface="SimSun" charset="0"/>
              </a:rPr>
              <a:t> 1:26, 28; 2:19)</a:t>
            </a:r>
            <a:r>
              <a:rPr lang="en-US" altLang="zh-CN" sz="900" b="1">
                <a:solidFill>
                  <a:srgbClr val="FFFFFF"/>
                </a:solidFill>
                <a:latin typeface="Times New Roman" charset="0"/>
                <a:ea typeface="SimSun" charset="0"/>
                <a:cs typeface="SimSun" charset="0"/>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撒但是这个世界的统治者</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a:t>
            </a:r>
          </a:p>
          <a:p>
            <a:pPr algn="ctr">
              <a:defRPr/>
            </a:pP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创</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3:15; </a:t>
            </a:r>
          </a:p>
          <a:p>
            <a:pPr algn="ctr">
              <a:defRPr/>
            </a:pPr>
            <a:r>
              <a:rPr lang="zh-CN" altLang="en-US" sz="800" b="1">
                <a:solidFill>
                  <a:srgbClr val="FFFFFF"/>
                </a:solidFill>
                <a:effectLst>
                  <a:outerShdw blurRad="38100" dist="38100" dir="2700000" algn="tl">
                    <a:srgbClr val="DDDDDD"/>
                  </a:outerShdw>
                </a:effectLst>
                <a:latin typeface="Tahoma" charset="0"/>
                <a:ea typeface="SimSun" charset="0"/>
                <a:cs typeface="SimSun" charset="0"/>
              </a:rPr>
              <a:t>林后</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800" b="1">
                <a:solidFill>
                  <a:srgbClr val="FFFFFF"/>
                </a:solidFill>
                <a:latin typeface="XPCopperhead" charset="0"/>
                <a:ea typeface="SimSun" charset="0"/>
                <a:cs typeface="SimSun" charset="0"/>
              </a:rPr>
              <a:t>亚伯拉罕的圣约</a:t>
            </a:r>
            <a:endParaRPr lang="en-US" altLang="zh-CN" sz="1800" b="1">
              <a:solidFill>
                <a:srgbClr val="FFFFFF"/>
              </a:solidFill>
              <a:latin typeface="XPCopperhead" charset="0"/>
              <a:ea typeface="SimSun" charset="0"/>
              <a:cs typeface="SimSun" charset="0"/>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b="1">
                <a:solidFill>
                  <a:srgbClr val="FFFFFF"/>
                </a:solidFill>
                <a:effectLst>
                  <a:outerShdw blurRad="38100" dist="38100" dir="2700000" algn="tl">
                    <a:srgbClr val="DDDDDD"/>
                  </a:outerShdw>
                </a:effectLst>
                <a:latin typeface="BLADES" charset="0"/>
                <a:ea typeface="SimSun" charset="0"/>
                <a:cs typeface="SimSun" charset="0"/>
              </a:rPr>
              <a:t>地区的集约</a:t>
            </a:r>
            <a:endParaRPr lang="en-US" altLang="zh-CN" sz="1400" b="1">
              <a:solidFill>
                <a:srgbClr val="FFFFFF"/>
              </a:solidFill>
              <a:effectLst>
                <a:outerShdw blurRad="38100" dist="38100" dir="2700000" algn="tl">
                  <a:srgbClr val="DDDDDD"/>
                </a:outerShdw>
              </a:effectLst>
              <a:latin typeface="BLADES" charset="0"/>
              <a:ea typeface="SimSun" charset="0"/>
              <a:cs typeface="SimSun" charset="0"/>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algn="ctr" eaLnBrk="1" hangingPunct="1"/>
            <a:endParaRPr lang="en-US">
              <a:solidFill>
                <a:srgbClr val="000000"/>
              </a:solidFill>
              <a:latin typeface="Lucida Console" charset="0"/>
              <a:ea typeface="SimSun" charset="0"/>
              <a:cs typeface="SimSun" charset="0"/>
            </a:endParaRPr>
          </a:p>
        </p:txBody>
      </p:sp>
      <p:sp>
        <p:nvSpPr>
          <p:cNvPr id="27663" name="Rectangle 15"/>
          <p:cNvSpPr>
            <a:spLocks noChangeArrowheads="1"/>
          </p:cNvSpPr>
          <p:nvPr/>
        </p:nvSpPr>
        <p:spPr bwMode="auto">
          <a:xfrm>
            <a:off x="2549525" y="3451225"/>
            <a:ext cx="1069975"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a:solidFill>
                  <a:srgbClr val="000000"/>
                </a:solidFill>
                <a:effectLst>
                  <a:outerShdw blurRad="38100" dist="38100" dir="2700000" algn="tl">
                    <a:srgbClr val="DDDDDD"/>
                  </a:outerShdw>
                </a:effectLst>
                <a:latin typeface="BLADES" charset="0"/>
                <a:ea typeface="SimSun" charset="0"/>
                <a:cs typeface="SimSun" charset="0"/>
              </a:rPr>
              <a:t>大卫的圣约</a:t>
            </a:r>
            <a:endParaRPr lang="en-US" altLang="zh-CN" sz="1400">
              <a:solidFill>
                <a:srgbClr val="000000"/>
              </a:solidFill>
              <a:effectLst>
                <a:outerShdw blurRad="38100" dist="38100" dir="2700000" algn="tl">
                  <a:srgbClr val="DDDDDD"/>
                </a:outerShdw>
              </a:effectLst>
              <a:latin typeface="BLADES" charset="0"/>
              <a:ea typeface="SimSun" charset="0"/>
              <a:cs typeface="SimSun" charset="0"/>
            </a:endParaRPr>
          </a:p>
        </p:txBody>
      </p:sp>
      <p:sp>
        <p:nvSpPr>
          <p:cNvPr id="27664" name="Rectangle 16"/>
          <p:cNvSpPr>
            <a:spLocks noChangeArrowheads="1"/>
          </p:cNvSpPr>
          <p:nvPr/>
        </p:nvSpPr>
        <p:spPr bwMode="auto">
          <a:xfrm>
            <a:off x="3108325" y="4670425"/>
            <a:ext cx="54133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a:solidFill>
                  <a:srgbClr val="FFFFFF"/>
                </a:solidFill>
                <a:effectLst>
                  <a:outerShdw blurRad="38100" dist="38100" dir="2700000" algn="tl">
                    <a:srgbClr val="DDDDDD"/>
                  </a:outerShdw>
                </a:effectLst>
                <a:latin typeface="BLADES" charset="0"/>
                <a:ea typeface="SimSun" charset="0"/>
                <a:cs typeface="SimSun" charset="0"/>
              </a:rPr>
              <a:t>新约</a:t>
            </a:r>
            <a:endParaRPr lang="en-US" altLang="zh-CN" sz="1400">
              <a:solidFill>
                <a:srgbClr val="FFFFFF"/>
              </a:solidFill>
              <a:effectLst>
                <a:outerShdw blurRad="38100" dist="38100" dir="2700000" algn="tl">
                  <a:srgbClr val="DDDDDD"/>
                </a:outerShdw>
              </a:effectLst>
              <a:latin typeface="BLADES" charset="0"/>
              <a:ea typeface="SimSun" charset="0"/>
              <a:cs typeface="SimSun" charset="0"/>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b="1">
                <a:solidFill>
                  <a:srgbClr val="FFFFFF"/>
                </a:solidFill>
                <a:latin typeface="BLADES" charset="0"/>
                <a:ea typeface="SimSun" charset="0"/>
                <a:cs typeface="SimSun" charset="0"/>
              </a:rPr>
              <a:t>摩西的圣约</a:t>
            </a:r>
            <a:endParaRPr lang="en-US" altLang="zh-CN" sz="1400" b="1">
              <a:solidFill>
                <a:srgbClr val="FFFFFF"/>
              </a:solidFill>
              <a:latin typeface="BLADES" charset="0"/>
              <a:ea typeface="SimSun" charset="0"/>
              <a:cs typeface="SimSun" charset="0"/>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上帝和亚伯拉罕立约为了要重新让人类统治并托过以色列作</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a:t>
            </a:r>
            <a:r>
              <a:rPr lang="zh-CN" altLang="en-US" sz="800" b="1">
                <a:solidFill>
                  <a:srgbClr val="FFFFFF"/>
                </a:solidFill>
                <a:effectLst>
                  <a:outerShdw blurRad="38100" dist="38100" dir="2700000" algn="tl">
                    <a:srgbClr val="DDDDDD"/>
                  </a:outerShdw>
                </a:effectLst>
                <a:latin typeface="Tahoma" charset="0"/>
                <a:ea typeface="SimSun" charset="0"/>
                <a:cs typeface="SimSun" charset="0"/>
              </a:rPr>
              <a:t>祭司的国度</a:t>
            </a:r>
            <a:r>
              <a:rPr lang="en-US" altLang="zh-CN" sz="800" b="1">
                <a:solidFill>
                  <a:srgbClr val="FFFFFF"/>
                </a:solidFill>
                <a:effectLst>
                  <a:outerShdw blurRad="38100" dist="38100" dir="2700000" algn="tl">
                    <a:srgbClr val="DDDDDD"/>
                  </a:outerShdw>
                </a:effectLst>
                <a:latin typeface="Tahoma" charset="0"/>
                <a:ea typeface="SimSun" charset="0"/>
                <a:cs typeface="SimSun" charset="0"/>
              </a:rPr>
              <a:t>”</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a:t>
            </a: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创</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12:1-3;</a:t>
            </a:r>
            <a:r>
              <a:rPr lang="zh-CN" altLang="en-US" sz="800" b="1">
                <a:solidFill>
                  <a:srgbClr val="FFFFFF"/>
                </a:solidFill>
                <a:effectLst>
                  <a:outerShdw blurRad="38100" dist="38100" dir="2700000" algn="tl">
                    <a:srgbClr val="DDDDDD"/>
                  </a:outerShdw>
                </a:effectLst>
                <a:latin typeface="Tahoma" charset="0"/>
                <a:ea typeface="SimSun" charset="0"/>
                <a:cs typeface="SimSun" charset="0"/>
              </a:rPr>
              <a:t>出</a:t>
            </a:r>
            <a:r>
              <a:rPr lang="en-US" altLang="zh-CN" sz="800">
                <a:solidFill>
                  <a:srgbClr val="FFFFFF"/>
                </a:solidFill>
                <a:latin typeface="Tahoma" charset="0"/>
                <a:ea typeface="SimSun" charset="0"/>
                <a:cs typeface="SimSun" charset="0"/>
              </a:rPr>
              <a:t> </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19:6)</a:t>
            </a:r>
          </a:p>
        </p:txBody>
      </p:sp>
      <p:sp>
        <p:nvSpPr>
          <p:cNvPr id="27670" name="Rectangle 22"/>
          <p:cNvSpPr>
            <a:spLocks noChangeArrowheads="1"/>
          </p:cNvSpPr>
          <p:nvPr/>
        </p:nvSpPr>
        <p:spPr bwMode="auto">
          <a:xfrm>
            <a:off x="38100" y="744538"/>
            <a:ext cx="1235075" cy="304800"/>
          </a:xfrm>
          <a:prstGeom prst="rect">
            <a:avLst/>
          </a:prstGeom>
          <a:noFill/>
          <a:ln w="12700">
            <a:noFill/>
            <a:miter lim="800000"/>
            <a:headEnd/>
            <a:tailEnd/>
          </a:ln>
          <a:effectLst/>
        </p:spPr>
        <p:txBody>
          <a:bodyPr wrap="none" lIns="90488" tIns="44450" rIns="90488" bIns="44450">
            <a:spAutoFit/>
          </a:bodyPr>
          <a:lstStyle/>
          <a:p>
            <a:pPr>
              <a:defRPr/>
            </a:pPr>
            <a:r>
              <a:rPr lang="zh-CN" altLang="en-US" sz="1400" b="1">
                <a:solidFill>
                  <a:srgbClr val="FFFFFF"/>
                </a:solidFill>
                <a:effectLst>
                  <a:outerShdw blurRad="38100" dist="38100" dir="2700000" algn="tl">
                    <a:srgbClr val="DDDDDD"/>
                  </a:outerShdw>
                </a:effectLst>
                <a:latin typeface="Scholar" charset="0"/>
                <a:ea typeface="SimSun" charset="0"/>
                <a:cs typeface="SimSun" charset="0"/>
              </a:rPr>
              <a:t>王朝的教导</a:t>
            </a:r>
            <a:r>
              <a:rPr lang="en-US" altLang="zh-CN" sz="1400" b="1">
                <a:solidFill>
                  <a:srgbClr val="FFFFFF"/>
                </a:solidFill>
                <a:effectLst>
                  <a:outerShdw blurRad="38100" dist="38100" dir="2700000" algn="tl">
                    <a:srgbClr val="DDDDDD"/>
                  </a:outerShdw>
                </a:effectLst>
                <a:latin typeface="Scholar" charset="0"/>
                <a:ea typeface="SimSun" charset="0"/>
                <a:cs typeface="SimSun" charset="0"/>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1" hangingPunct="1"/>
            <a:endParaRPr lang="en-US">
              <a:solidFill>
                <a:srgbClr val="000000"/>
              </a:solidFill>
              <a:latin typeface="Lucida Console" charset="0"/>
              <a:ea typeface="SimSun" charset="0"/>
              <a:cs typeface="SimSun" charset="0"/>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人类的堕落</a:t>
            </a:r>
            <a:endParaRPr lang="en-US" altLang="zh-CN" sz="800" b="1">
              <a:solidFill>
                <a:srgbClr val="FFFFFF"/>
              </a:solidFill>
              <a:effectLst>
                <a:outerShdw blurRad="38100" dist="38100" dir="2700000" algn="tl">
                  <a:srgbClr val="DDDDDD"/>
                </a:outerShdw>
              </a:effectLst>
              <a:latin typeface="Times New Roman" charset="0"/>
              <a:ea typeface="SimSun" charset="0"/>
              <a:cs typeface="SimSun" charset="0"/>
            </a:endParaRPr>
          </a:p>
          <a:p>
            <a:pPr algn="ctr">
              <a:defRPr/>
            </a:pP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创</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因以色列没以祭司国度的身份向各民族作见证，所以上帝让他们被流放到别国的统治下</a:t>
            </a:r>
            <a:endParaRPr lang="en-US" altLang="zh-CN" sz="800" b="1">
              <a:solidFill>
                <a:srgbClr val="FFFFFF"/>
              </a:solidFill>
              <a:effectLst>
                <a:outerShdw blurRad="38100" dist="38100" dir="2700000" algn="tl">
                  <a:srgbClr val="DDDDDD"/>
                </a:outerShdw>
              </a:effectLst>
              <a:latin typeface="Times New Roman" charset="0"/>
              <a:ea typeface="SimSun" charset="0"/>
              <a:cs typeface="SimSun" charset="0"/>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耶稣以奥秘形式扩展他的王国与教会</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a:t>
            </a:r>
          </a:p>
          <a:p>
            <a:pPr algn="ctr">
              <a:defRPr/>
            </a:pP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太</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以色列拒绝</a:t>
            </a:r>
            <a:r>
              <a:rPr lang="zh-CN" altLang="en-US" sz="800" b="1">
                <a:solidFill>
                  <a:srgbClr val="FFFFFF"/>
                </a:solidFill>
                <a:effectLst>
                  <a:outerShdw blurRad="38100" dist="38100" dir="2700000" algn="tl">
                    <a:srgbClr val="DDDDDD"/>
                  </a:outerShdw>
                </a:effectLst>
                <a:latin typeface="Tahoma" charset="0"/>
                <a:ea typeface="SimSun" charset="0"/>
                <a:cs typeface="SimSun" charset="0"/>
              </a:rPr>
              <a:t>弥赛亚赐给他们王朝</a:t>
            </a:r>
            <a:r>
              <a:rPr lang="en-US" altLang="zh-CN" sz="800" b="1">
                <a:solidFill>
                  <a:srgbClr val="FFFFFF"/>
                </a:solidFill>
                <a:effectLst>
                  <a:outerShdw blurRad="38100" dist="38100" dir="2700000" algn="tl">
                    <a:srgbClr val="DDDDDD"/>
                  </a:outerShdw>
                </a:effectLst>
                <a:latin typeface="Tahoma" charset="0"/>
                <a:ea typeface="SimSun" charset="0"/>
                <a:cs typeface="SimSun" charset="0"/>
              </a:rPr>
              <a:t> </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太</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基督征服以色列的敌人而民族相信他</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a:t>
            </a: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罗</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ea typeface="SimSun" charset="0"/>
                <a:cs typeface="SimSun" charset="0"/>
              </a:rPr>
              <a:t>基督是教会的头。</a:t>
            </a:r>
            <a:endParaRPr lang="en-US" altLang="zh-CN" sz="800" b="1">
              <a:solidFill>
                <a:srgbClr val="000000"/>
              </a:solidFill>
              <a:ea typeface="SimSun" charset="0"/>
              <a:cs typeface="SimSun" charset="0"/>
            </a:endParaRPr>
          </a:p>
          <a:p>
            <a:pPr algn="ctr"/>
            <a:r>
              <a:rPr lang="zh-CN" altLang="en-US" sz="800" b="1">
                <a:solidFill>
                  <a:srgbClr val="000000"/>
                </a:solidFill>
                <a:ea typeface="SimSun" charset="0"/>
                <a:cs typeface="SimSun" charset="0"/>
              </a:rPr>
              <a:t>教会是属灵的圣殿</a:t>
            </a:r>
            <a:endParaRPr lang="en-US" altLang="zh-CN" sz="800" b="1">
              <a:solidFill>
                <a:srgbClr val="000000"/>
              </a:solidFill>
              <a:ea typeface="SimSun" charset="0"/>
              <a:cs typeface="SimSun" charset="0"/>
            </a:endParaRPr>
          </a:p>
          <a:p>
            <a:pPr algn="ctr"/>
            <a:r>
              <a:rPr lang="en-US" altLang="zh-CN" sz="800" b="1">
                <a:solidFill>
                  <a:srgbClr val="000000"/>
                </a:solidFill>
                <a:ea typeface="SimSun" charset="0"/>
                <a:cs typeface="SimSun" charset="0"/>
              </a:rPr>
              <a:t>(</a:t>
            </a:r>
            <a:r>
              <a:rPr lang="zh-CN" altLang="en-US" sz="800" b="1">
                <a:solidFill>
                  <a:srgbClr val="000000"/>
                </a:solidFill>
                <a:latin typeface="Tahoma" charset="0"/>
                <a:ea typeface="SimSun" charset="0"/>
                <a:cs typeface="SimSun" charset="0"/>
              </a:rPr>
              <a:t>弗</a:t>
            </a:r>
            <a:r>
              <a:rPr lang="en-US" altLang="zh-CN" sz="800" b="1">
                <a:solidFill>
                  <a:srgbClr val="000000"/>
                </a:solidFill>
                <a:ea typeface="SimSun" charset="0"/>
                <a:cs typeface="SimSun" charset="0"/>
              </a:rPr>
              <a:t>2:19-22; </a:t>
            </a:r>
            <a:r>
              <a:rPr lang="zh-CN" altLang="en-US" sz="800" b="1">
                <a:solidFill>
                  <a:srgbClr val="000000"/>
                </a:solidFill>
                <a:latin typeface="Tahoma" charset="0"/>
                <a:ea typeface="SimSun" charset="0"/>
                <a:cs typeface="SimSun" charset="0"/>
              </a:rPr>
              <a:t>林后</a:t>
            </a:r>
            <a:r>
              <a:rPr lang="en-US" altLang="zh-CN" sz="800" b="1">
                <a:solidFill>
                  <a:srgbClr val="000000"/>
                </a:solidFill>
                <a:ea typeface="SimSun" charset="0"/>
                <a:cs typeface="SimSun" charset="0"/>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ea typeface="SimSun" charset="0"/>
                <a:cs typeface="SimSun" charset="0"/>
              </a:rPr>
              <a:t>新约的前三个要素代替了摩西的律法</a:t>
            </a:r>
            <a:r>
              <a:rPr lang="en-US" altLang="zh-CN" sz="800" b="1">
                <a:solidFill>
                  <a:srgbClr val="000000"/>
                </a:solidFill>
                <a:ea typeface="SimSun" charset="0"/>
                <a:cs typeface="SimSun" charset="0"/>
              </a:rPr>
              <a:t> (</a:t>
            </a:r>
            <a:r>
              <a:rPr lang="zh-CN" altLang="en-US" sz="800" b="1">
                <a:solidFill>
                  <a:srgbClr val="000000"/>
                </a:solidFill>
                <a:ea typeface="SimSun" charset="0"/>
                <a:cs typeface="SimSun" charset="0"/>
              </a:rPr>
              <a:t>路</a:t>
            </a:r>
            <a:r>
              <a:rPr lang="en-US" altLang="zh-CN" sz="800" b="1">
                <a:solidFill>
                  <a:srgbClr val="000000"/>
                </a:solidFill>
                <a:ea typeface="SimSun" charset="0"/>
                <a:cs typeface="SimSun" charset="0"/>
              </a:rPr>
              <a:t> 22:20;</a:t>
            </a:r>
          </a:p>
          <a:p>
            <a:pPr algn="ctr"/>
            <a:r>
              <a:rPr lang="zh-CN" altLang="en-US" sz="800" b="1">
                <a:solidFill>
                  <a:srgbClr val="000000"/>
                </a:solidFill>
                <a:latin typeface="Tahoma" charset="0"/>
                <a:ea typeface="SimSun" charset="0"/>
                <a:cs typeface="SimSun" charset="0"/>
              </a:rPr>
              <a:t>林后</a:t>
            </a:r>
            <a:r>
              <a:rPr lang="en-US" altLang="zh-CN" sz="800" b="1">
                <a:solidFill>
                  <a:srgbClr val="000000"/>
                </a:solidFill>
                <a:ea typeface="SimSun" charset="0"/>
                <a:cs typeface="SimSun" charset="0"/>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27691" name="Rectangle 43"/>
          <p:cNvSpPr>
            <a:spLocks noChangeArrowheads="1"/>
          </p:cNvSpPr>
          <p:nvPr/>
        </p:nvSpPr>
        <p:spPr bwMode="auto">
          <a:xfrm>
            <a:off x="7696200" y="2138363"/>
            <a:ext cx="1368425" cy="2286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lgn="ctr">
              <a:defRPr/>
            </a:pPr>
            <a:r>
              <a:rPr lang="zh-CN" altLang="en-US" sz="900" b="1">
                <a:solidFill>
                  <a:srgbClr val="FFFFFF"/>
                </a:solidFill>
                <a:ea typeface="SimSun" charset="0"/>
                <a:cs typeface="SimSun" charset="0"/>
              </a:rPr>
              <a:t>弥塞亚的</a:t>
            </a:r>
            <a:r>
              <a:rPr lang="en-US" altLang="zh-CN" sz="900" b="1">
                <a:solidFill>
                  <a:srgbClr val="FFFFFF"/>
                </a:solidFill>
                <a:ea typeface="SimSun" charset="0"/>
                <a:cs typeface="SimSun" charset="0"/>
              </a:rPr>
              <a:t>      </a:t>
            </a:r>
            <a:r>
              <a:rPr lang="zh-CN" altLang="en-US" sz="900" b="1">
                <a:solidFill>
                  <a:srgbClr val="FFFFFF"/>
                </a:solidFill>
                <a:ea typeface="SimSun" charset="0"/>
                <a:cs typeface="SimSun" charset="0"/>
              </a:rPr>
              <a:t>王国</a:t>
            </a:r>
            <a:endParaRPr lang="en-US" altLang="zh-CN" sz="900" b="1">
              <a:solidFill>
                <a:srgbClr val="FFFFFF"/>
              </a:solidFill>
              <a:ea typeface="SimSun" charset="0"/>
              <a:cs typeface="SimSun" charset="0"/>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defRPr/>
            </a:pPr>
            <a:r>
              <a:rPr lang="zh-CN" altLang="en-US" sz="800" b="1">
                <a:solidFill>
                  <a:srgbClr val="FFFFFF"/>
                </a:solidFill>
                <a:latin typeface="Tahoma" charset="0"/>
                <a:ea typeface="SimSun" charset="0"/>
                <a:cs typeface="SimSun" charset="0"/>
              </a:rPr>
              <a:t>千福年</a:t>
            </a:r>
            <a:r>
              <a:rPr lang="en-US" altLang="zh-CN" sz="800" b="1">
                <a:solidFill>
                  <a:srgbClr val="FFFFFF"/>
                </a:solidFill>
                <a:latin typeface="Tahoma" charset="0"/>
                <a:ea typeface="SimSun" charset="0"/>
                <a:cs typeface="SimSun" charset="0"/>
              </a:rPr>
              <a:t>     </a:t>
            </a:r>
            <a:r>
              <a:rPr lang="en-US" altLang="zh-CN" sz="1000" b="1">
                <a:solidFill>
                  <a:srgbClr val="FFFFFF"/>
                </a:solidFill>
                <a:ea typeface="SimSun" charset="0"/>
                <a:cs typeface="SimSun" charset="0"/>
              </a:rPr>
              <a:t>   </a:t>
            </a:r>
            <a:r>
              <a:rPr lang="zh-CN" altLang="en-US" sz="1000" b="1">
                <a:solidFill>
                  <a:srgbClr val="FFFFFF"/>
                </a:solidFill>
                <a:ea typeface="SimSun" charset="0"/>
                <a:cs typeface="SimSun" charset="0"/>
              </a:rPr>
              <a:t>永恒</a:t>
            </a:r>
            <a:endParaRPr lang="en-US" altLang="zh-CN" sz="1000" b="1">
              <a:solidFill>
                <a:srgbClr val="FFFFFF"/>
              </a:solidFill>
              <a:ea typeface="SimSun" charset="0"/>
              <a:cs typeface="SimSun" charset="0"/>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ea typeface="SimSun" charset="0"/>
                <a:cs typeface="SimSun" charset="0"/>
              </a:rPr>
              <a:t>基督跟圣人</a:t>
            </a:r>
            <a:endParaRPr lang="en-US" altLang="zh-CN" sz="800" b="1">
              <a:solidFill>
                <a:srgbClr val="000000"/>
              </a:solidFill>
              <a:ea typeface="SimSun" charset="0"/>
              <a:cs typeface="SimSun" charset="0"/>
            </a:endParaRPr>
          </a:p>
          <a:p>
            <a:pPr algn="ctr"/>
            <a:r>
              <a:rPr lang="en-US" altLang="zh-CN" sz="800" b="1">
                <a:solidFill>
                  <a:srgbClr val="000000"/>
                </a:solidFill>
                <a:ea typeface="SimSun" charset="0"/>
                <a:cs typeface="SimSun" charset="0"/>
              </a:rPr>
              <a:t>(</a:t>
            </a:r>
            <a:r>
              <a:rPr lang="zh-CN" altLang="en-US" sz="800" b="1">
                <a:solidFill>
                  <a:srgbClr val="000000"/>
                </a:solidFill>
                <a:latin typeface="Tahoma" charset="0"/>
                <a:ea typeface="SimSun" charset="0"/>
                <a:cs typeface="SimSun" charset="0"/>
              </a:rPr>
              <a:t>启</a:t>
            </a:r>
            <a:r>
              <a:rPr lang="en-US" altLang="zh-CN" sz="800">
                <a:solidFill>
                  <a:srgbClr val="000000"/>
                </a:solidFill>
                <a:latin typeface="Tahoma" charset="0"/>
                <a:ea typeface="SimSun" charset="0"/>
                <a:cs typeface="SimSun" charset="0"/>
              </a:rPr>
              <a:t> </a:t>
            </a:r>
            <a:r>
              <a:rPr lang="en-US" altLang="zh-CN" sz="800" b="1">
                <a:solidFill>
                  <a:srgbClr val="000000"/>
                </a:solidFill>
                <a:ea typeface="SimSun" charset="0"/>
                <a:cs typeface="SimSun" charset="0"/>
              </a:rPr>
              <a:t>5:10)</a:t>
            </a:r>
          </a:p>
          <a:p>
            <a:pPr algn="ctr"/>
            <a:r>
              <a:rPr lang="zh-CN" altLang="en-US" sz="800" b="1">
                <a:solidFill>
                  <a:srgbClr val="000000"/>
                </a:solidFill>
                <a:ea typeface="SimSun" charset="0"/>
                <a:cs typeface="SimSun" charset="0"/>
              </a:rPr>
              <a:t>统治</a:t>
            </a:r>
            <a:endParaRPr lang="en-US" altLang="zh-CN" sz="800" b="1">
              <a:solidFill>
                <a:srgbClr val="000000"/>
              </a:solidFill>
              <a:ea typeface="SimSun" charset="0"/>
              <a:cs typeface="SimSun" charset="0"/>
            </a:endParaRPr>
          </a:p>
          <a:p>
            <a:pPr algn="ctr"/>
            <a:r>
              <a:rPr lang="zh-CN" altLang="en-US" sz="800" b="1">
                <a:solidFill>
                  <a:srgbClr val="000000"/>
                </a:solidFill>
                <a:ea typeface="SimSun" charset="0"/>
                <a:cs typeface="SimSun" charset="0"/>
              </a:rPr>
              <a:t>全世界</a:t>
            </a:r>
            <a:endParaRPr lang="en-US" altLang="zh-CN" sz="800" b="1">
              <a:solidFill>
                <a:srgbClr val="000000"/>
              </a:solidFill>
              <a:ea typeface="SimSun" charset="0"/>
              <a:cs typeface="SimSun" charset="0"/>
            </a:endParaRPr>
          </a:p>
          <a:p>
            <a:pPr algn="ctr"/>
            <a:r>
              <a:rPr lang="en-US" altLang="zh-CN" sz="800" b="1">
                <a:solidFill>
                  <a:srgbClr val="000000"/>
                </a:solidFill>
                <a:ea typeface="SimSun" charset="0"/>
                <a:cs typeface="SimSun" charset="0"/>
              </a:rPr>
              <a:t>(</a:t>
            </a:r>
            <a:r>
              <a:rPr lang="zh-CN" altLang="en-US" sz="800" b="1">
                <a:solidFill>
                  <a:srgbClr val="000000"/>
                </a:solidFill>
                <a:latin typeface="Tahoma" charset="0"/>
                <a:ea typeface="SimSun" charset="0"/>
                <a:cs typeface="SimSun" charset="0"/>
              </a:rPr>
              <a:t>赛</a:t>
            </a:r>
            <a:r>
              <a:rPr lang="en-US" altLang="zh-CN" sz="800" b="1">
                <a:solidFill>
                  <a:srgbClr val="000000"/>
                </a:solidFill>
                <a:ea typeface="SimSun" charset="0"/>
                <a:cs typeface="SimSun" charset="0"/>
              </a:rPr>
              <a:t>11) </a:t>
            </a:r>
          </a:p>
          <a:p>
            <a:pPr algn="ctr"/>
            <a:r>
              <a:rPr lang="en-US" altLang="zh-CN" sz="800" b="1">
                <a:solidFill>
                  <a:srgbClr val="000000"/>
                </a:solidFill>
                <a:ea typeface="SimSun" charset="0"/>
                <a:cs typeface="SimSun" charset="0"/>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cs typeface="SimSun" charset="0"/>
              </a:rPr>
              <a:t>基督与圣人统治一切</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 (</a:t>
            </a:r>
            <a:r>
              <a:rPr lang="zh-CN" altLang="en-US" sz="800" b="1">
                <a:solidFill>
                  <a:srgbClr val="FFFFFF"/>
                </a:solidFill>
                <a:effectLst>
                  <a:outerShdw blurRad="38100" dist="38100" dir="2700000" algn="tl">
                    <a:srgbClr val="DDDDDD"/>
                  </a:outerShdw>
                </a:effectLst>
                <a:latin typeface="Tahoma" charset="0"/>
                <a:ea typeface="SimSun" charset="0"/>
                <a:cs typeface="SimSun" charset="0"/>
              </a:rPr>
              <a:t>弗</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1:9-10;</a:t>
            </a:r>
            <a:r>
              <a:rPr lang="zh-CN" altLang="en-US" sz="800" b="1">
                <a:solidFill>
                  <a:srgbClr val="FFFFFF"/>
                </a:solidFill>
                <a:effectLst>
                  <a:outerShdw blurRad="38100" dist="38100" dir="2700000" algn="tl">
                    <a:srgbClr val="DDDDDD"/>
                  </a:outerShdw>
                </a:effectLst>
                <a:latin typeface="Tahoma" charset="0"/>
                <a:ea typeface="SimSun" charset="0"/>
                <a:cs typeface="SimSun" charset="0"/>
              </a:rPr>
              <a:t>启</a:t>
            </a:r>
            <a:r>
              <a:rPr lang="en-US" altLang="zh-CN" sz="800" b="1">
                <a:solidFill>
                  <a:srgbClr val="FFFFFF"/>
                </a:solidFill>
                <a:effectLst>
                  <a:outerShdw blurRad="38100" dist="38100" dir="2700000" algn="tl">
                    <a:srgbClr val="DDDDDD"/>
                  </a:outerShdw>
                </a:effectLst>
                <a:latin typeface="Times New Roman" charset="0"/>
                <a:ea typeface="SimSun" charset="0"/>
                <a:cs typeface="SimSun" charset="0"/>
              </a:rPr>
              <a:t>20:1-6; 22:5b)</a:t>
            </a:r>
          </a:p>
        </p:txBody>
      </p:sp>
      <p:grpSp>
        <p:nvGrpSpPr>
          <p:cNvPr id="67626" name="Group 50"/>
          <p:cNvGrpSpPr>
            <a:grpSpLocks/>
          </p:cNvGrpSpPr>
          <p:nvPr/>
        </p:nvGrpSpPr>
        <p:grpSpPr bwMode="auto">
          <a:xfrm>
            <a:off x="4648200" y="5105400"/>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grpSp>
      <p:grpSp>
        <p:nvGrpSpPr>
          <p:cNvPr id="67627" name="Group 54"/>
          <p:cNvGrpSpPr>
            <a:grpSpLocks/>
          </p:cNvGrpSpPr>
          <p:nvPr/>
        </p:nvGrpSpPr>
        <p:grpSpPr bwMode="auto">
          <a:xfrm>
            <a:off x="4876800" y="5426075"/>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600" b="1">
                <a:solidFill>
                  <a:srgbClr val="FFFFFF"/>
                </a:solidFill>
                <a:latin typeface="Nadianne" charset="0"/>
                <a:ea typeface="SimSun" charset="0"/>
                <a:cs typeface="SimSun" charset="0"/>
              </a:rPr>
              <a:t>地区</a:t>
            </a:r>
            <a:endParaRPr lang="en-US" altLang="zh-CN" sz="1600" b="1">
              <a:solidFill>
                <a:srgbClr val="FFFFFF"/>
              </a:solidFill>
              <a:latin typeface="Nadianne" charset="0"/>
              <a:ea typeface="SimSun" charset="0"/>
              <a:cs typeface="SimSun" charset="0"/>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600" b="1">
                <a:solidFill>
                  <a:srgbClr val="FFFFFF"/>
                </a:solidFill>
                <a:latin typeface="Nadianne" charset="0"/>
                <a:ea typeface="SimSun" charset="0"/>
                <a:cs typeface="SimSun" charset="0"/>
              </a:rPr>
              <a:t>种子</a:t>
            </a:r>
            <a:endParaRPr lang="en-US" altLang="zh-CN" sz="1600" b="1">
              <a:solidFill>
                <a:srgbClr val="FFFFFF"/>
              </a:solidFill>
              <a:latin typeface="Nadianne" charset="0"/>
              <a:ea typeface="SimSun" charset="0"/>
              <a:cs typeface="SimSun" charset="0"/>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600" b="1">
                <a:solidFill>
                  <a:srgbClr val="FFFFFF"/>
                </a:solidFill>
                <a:latin typeface="Nadianne" charset="0"/>
                <a:ea typeface="SimSun" charset="0"/>
                <a:cs typeface="SimSun" charset="0"/>
              </a:rPr>
              <a:t>祝福</a:t>
            </a:r>
            <a:endParaRPr lang="en-US" altLang="zh-CN" sz="1600" b="1">
              <a:solidFill>
                <a:srgbClr val="FFFFFF"/>
              </a:solidFill>
              <a:latin typeface="Nadianne" charset="0"/>
              <a:ea typeface="SimSun" charset="0"/>
              <a:cs typeface="SimSun" charset="0"/>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000" b="1">
                <a:solidFill>
                  <a:srgbClr val="FFFFFF"/>
                </a:solidFill>
                <a:ea typeface="SimSun" charset="0"/>
                <a:cs typeface="SimSun" charset="0"/>
              </a:rPr>
              <a:t>创</a:t>
            </a:r>
            <a:r>
              <a:rPr lang="en-US" altLang="zh-CN" sz="1000" b="1">
                <a:solidFill>
                  <a:srgbClr val="FFFFFF"/>
                </a:solidFill>
                <a:ea typeface="SimSun" charset="0"/>
                <a:cs typeface="SimSun" charset="0"/>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ea typeface="SimSun" charset="0"/>
                <a:cs typeface="SimSun" charset="0"/>
              </a:rPr>
              <a:t>基督把王国交给圣父</a:t>
            </a:r>
            <a:endParaRPr lang="en-US" altLang="zh-CN" sz="800" b="1">
              <a:solidFill>
                <a:srgbClr val="000000"/>
              </a:solidFill>
              <a:ea typeface="SimSun" charset="0"/>
              <a:cs typeface="SimSun" charset="0"/>
            </a:endParaRPr>
          </a:p>
          <a:p>
            <a:pPr algn="ctr"/>
            <a:r>
              <a:rPr lang="en-US" altLang="zh-CN" sz="800" b="1">
                <a:solidFill>
                  <a:srgbClr val="000000"/>
                </a:solidFill>
                <a:ea typeface="SimSun" charset="0"/>
                <a:cs typeface="SimSun" charset="0"/>
              </a:rPr>
              <a:t> (</a:t>
            </a:r>
            <a:r>
              <a:rPr lang="zh-CN" altLang="en-US" sz="800" b="1">
                <a:solidFill>
                  <a:srgbClr val="000000"/>
                </a:solidFill>
                <a:latin typeface="Tahoma" charset="0"/>
                <a:ea typeface="SimSun" charset="0"/>
                <a:cs typeface="SimSun" charset="0"/>
              </a:rPr>
              <a:t>林前</a:t>
            </a:r>
            <a:r>
              <a:rPr lang="en-US" altLang="zh-CN" sz="800" b="1">
                <a:solidFill>
                  <a:srgbClr val="000000"/>
                </a:solidFill>
                <a:ea typeface="SimSun" charset="0"/>
                <a:cs typeface="SimSun" charset="0"/>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eaLnBrk="1" hangingPunct="1"/>
              <a:endParaRPr lang="en-US">
                <a:solidFill>
                  <a:srgbClr val="000000"/>
                </a:solidFill>
                <a:latin typeface="Lucida Console" charset="0"/>
                <a:ea typeface="SimSun" charset="0"/>
                <a:cs typeface="SimSun" charset="0"/>
              </a:endParaRPr>
            </a:p>
          </p:txBody>
        </p:sp>
        <p:sp>
          <p:nvSpPr>
            <p:cNvPr id="67679"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80"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grpSp>
      <p:grpSp>
        <p:nvGrpSpPr>
          <p:cNvPr id="67634" name="Group 69"/>
          <p:cNvGrpSpPr>
            <a:grpSpLocks/>
          </p:cNvGrpSpPr>
          <p:nvPr/>
        </p:nvGrpSpPr>
        <p:grpSpPr bwMode="auto">
          <a:xfrm>
            <a:off x="4800600" y="5203825"/>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a:solidFill>
                  <a:srgbClr val="FFFFFF"/>
                </a:solidFill>
                <a:latin typeface="Lucida Console" charset="0"/>
                <a:ea typeface="SimSun" charset="0"/>
                <a:cs typeface="SimSun" charset="0"/>
              </a:endParaRPr>
            </a:p>
          </p:txBody>
        </p:sp>
      </p:grpSp>
      <p:grpSp>
        <p:nvGrpSpPr>
          <p:cNvPr id="67635" name="Group 72"/>
          <p:cNvGrpSpPr>
            <a:grpSpLocks/>
          </p:cNvGrpSpPr>
          <p:nvPr/>
        </p:nvGrpSpPr>
        <p:grpSpPr bwMode="auto">
          <a:xfrm>
            <a:off x="5029200" y="5489575"/>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a:solidFill>
                  <a:srgbClr val="FFFFFF"/>
                </a:solidFill>
                <a:latin typeface="Lucida Console" charset="0"/>
                <a:ea typeface="SimSun" charset="0"/>
                <a:cs typeface="SimSun" charset="0"/>
              </a:endParaRPr>
            </a:p>
          </p:txBody>
        </p:sp>
      </p:grpSp>
      <p:sp>
        <p:nvSpPr>
          <p:cNvPr id="67636" name="Rectangle 75"/>
          <p:cNvSpPr>
            <a:spLocks noChangeArrowheads="1"/>
          </p:cNvSpPr>
          <p:nvPr/>
        </p:nvSpPr>
        <p:spPr bwMode="auto">
          <a:xfrm>
            <a:off x="304800" y="6500813"/>
            <a:ext cx="8839200" cy="357187"/>
          </a:xfrm>
          <a:prstGeom prst="rect">
            <a:avLst/>
          </a:prstGeom>
          <a:solidFill>
            <a:srgbClr val="FFFF00"/>
          </a:solidFill>
          <a:ln w="12700">
            <a:solidFill>
              <a:schemeClr val="tx1"/>
            </a:solidFill>
            <a:miter lim="800000"/>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37" name="Rectangle 76"/>
          <p:cNvSpPr>
            <a:spLocks noChangeArrowheads="1"/>
          </p:cNvSpPr>
          <p:nvPr/>
        </p:nvSpPr>
        <p:spPr bwMode="auto">
          <a:xfrm>
            <a:off x="304800" y="6489700"/>
            <a:ext cx="8689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1000" b="1">
                <a:solidFill>
                  <a:srgbClr val="000000"/>
                </a:solidFill>
                <a:latin typeface="Times New Roman" charset="0"/>
                <a:ea typeface="SimSun" charset="0"/>
                <a:cs typeface="SimSun" charset="0"/>
              </a:rPr>
              <a:t>圣经包含两大王国和契约的重点。</a:t>
            </a:r>
            <a:r>
              <a:rPr lang="zh-CN" altLang="en-US" sz="1000" b="1">
                <a:solidFill>
                  <a:srgbClr val="000000"/>
                </a:solidFill>
                <a:latin typeface="Lucida Console" charset="0"/>
                <a:ea typeface="SimSun" charset="0"/>
                <a:cs typeface="SimSun" charset="0"/>
              </a:rPr>
              <a:t>从亚伯拉罕到基督，</a:t>
            </a:r>
            <a:r>
              <a:rPr lang="zh-CN" altLang="en-US" sz="1000" b="1">
                <a:solidFill>
                  <a:srgbClr val="000000"/>
                </a:solidFill>
                <a:latin typeface="Times New Roman" charset="0"/>
                <a:ea typeface="SimSun" charset="0"/>
                <a:cs typeface="SimSun" charset="0"/>
              </a:rPr>
              <a:t>上帝扩大了以色列的任务，包括教会</a:t>
            </a:r>
            <a:r>
              <a:rPr lang="en-US" altLang="zh-CN" sz="1000" b="1">
                <a:solidFill>
                  <a:srgbClr val="000000"/>
                </a:solidFill>
                <a:latin typeface="Times New Roman" charset="0"/>
                <a:ea typeface="SimSun" charset="0"/>
                <a:cs typeface="SimSun" charset="0"/>
              </a:rPr>
              <a:t> (</a:t>
            </a:r>
            <a:r>
              <a:rPr lang="zh-CN" altLang="en-US" sz="1000" b="1">
                <a:solidFill>
                  <a:srgbClr val="000000"/>
                </a:solidFill>
                <a:latin typeface="Tahoma" charset="0"/>
                <a:ea typeface="SimSun" charset="0"/>
                <a:cs typeface="SimSun" charset="0"/>
              </a:rPr>
              <a:t>连续性</a:t>
            </a:r>
            <a:r>
              <a:rPr lang="en-US" altLang="zh-CN" sz="1000" b="1">
                <a:solidFill>
                  <a:srgbClr val="000000"/>
                </a:solidFill>
                <a:latin typeface="Times New Roman" charset="0"/>
                <a:ea typeface="SimSun" charset="0"/>
                <a:cs typeface="SimSun" charset="0"/>
              </a:rPr>
              <a:t>)</a:t>
            </a:r>
            <a:r>
              <a:rPr lang="zh-CN" altLang="en-US" sz="1000" b="1">
                <a:solidFill>
                  <a:srgbClr val="000000"/>
                </a:solidFill>
                <a:latin typeface="Times New Roman" charset="0"/>
                <a:ea typeface="SimSun" charset="0"/>
                <a:cs typeface="SimSun" charset="0"/>
              </a:rPr>
              <a:t>。但教会从没代替以色列作新的以色列。</a:t>
            </a:r>
            <a:r>
              <a:rPr lang="en-US" altLang="zh-CN" sz="1000" b="1">
                <a:solidFill>
                  <a:srgbClr val="000000"/>
                </a:solidFill>
                <a:latin typeface="Times New Roman" charset="0"/>
                <a:ea typeface="SimSun" charset="0"/>
                <a:cs typeface="SimSun" charset="0"/>
              </a:rPr>
              <a:t> </a:t>
            </a:r>
            <a:r>
              <a:rPr lang="en-US" altLang="zh-CN" sz="1000" b="1">
                <a:solidFill>
                  <a:srgbClr val="000000"/>
                </a:solidFill>
                <a:latin typeface="Lucida Console" charset="0"/>
                <a:ea typeface="SimSun" charset="0"/>
                <a:cs typeface="SimSun" charset="0"/>
              </a:rPr>
              <a:t>(</a:t>
            </a:r>
            <a:r>
              <a:rPr lang="zh-CN" altLang="en-US" sz="1000" b="1">
                <a:solidFill>
                  <a:srgbClr val="000000"/>
                </a:solidFill>
                <a:latin typeface="Lucida Console" charset="0"/>
                <a:ea typeface="SimSun" charset="0"/>
                <a:cs typeface="SimSun" charset="0"/>
              </a:rPr>
              <a:t>不连续</a:t>
            </a:r>
            <a:r>
              <a:rPr lang="en-US" altLang="zh-CN" sz="1000" b="1">
                <a:solidFill>
                  <a:srgbClr val="000000"/>
                </a:solidFill>
                <a:latin typeface="Lucida Console" charset="0"/>
                <a:ea typeface="SimSun" charset="0"/>
                <a:cs typeface="SimSun" charset="0"/>
              </a:rPr>
              <a:t>)</a:t>
            </a:r>
            <a:r>
              <a:rPr lang="en-US" altLang="zh-CN" sz="1000" b="1">
                <a:solidFill>
                  <a:srgbClr val="000000"/>
                </a:solidFill>
                <a:latin typeface="Times New Roman" charset="0"/>
                <a:ea typeface="SimSun" charset="0"/>
                <a:cs typeface="SimSun" charset="0"/>
              </a:rPr>
              <a:t> </a:t>
            </a:r>
          </a:p>
          <a:p>
            <a:r>
              <a:rPr lang="zh-CN" altLang="en-US" sz="1000" b="1">
                <a:solidFill>
                  <a:srgbClr val="000000"/>
                </a:solidFill>
                <a:latin typeface="Times New Roman" charset="0"/>
                <a:ea typeface="SimSun" charset="0"/>
                <a:cs typeface="SimSun" charset="0"/>
              </a:rPr>
              <a:t>当耶稣再来的时候，以色列相信他，必将享有全世界的名声。</a:t>
            </a:r>
            <a:r>
              <a:rPr lang="en-US" altLang="zh-CN" sz="1000" b="1">
                <a:solidFill>
                  <a:srgbClr val="000000"/>
                </a:solidFill>
                <a:latin typeface="Times New Roman" charset="0"/>
                <a:ea typeface="SimSun" charset="0"/>
                <a:cs typeface="SimSun" charset="0"/>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a typeface="SimSun" charset="0"/>
                <a:cs typeface="SimSun" charset="0"/>
              </a:rPr>
              <a:t>以色列</a:t>
            </a:r>
            <a:endParaRPr lang="en-US" altLang="zh-CN" sz="900" b="1">
              <a:solidFill>
                <a:srgbClr val="FFFFFF"/>
              </a:solidFill>
              <a:ea typeface="SimSun" charset="0"/>
              <a:cs typeface="SimSun" charset="0"/>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a typeface="SimSun" charset="0"/>
                <a:cs typeface="SimSun" charset="0"/>
              </a:rPr>
              <a:t>教会</a:t>
            </a:r>
            <a:endParaRPr lang="en-US" altLang="zh-CN" sz="900" b="1">
              <a:solidFill>
                <a:srgbClr val="FFFFFF"/>
              </a:solidFill>
              <a:ea typeface="SimSun" charset="0"/>
              <a:cs typeface="SimSun" charset="0"/>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a:defRPr/>
            </a:pPr>
            <a:r>
              <a:rPr lang="en-US" altLang="zh-CN" sz="800" b="1">
                <a:solidFill>
                  <a:srgbClr val="FFFFFF"/>
                </a:solidFill>
                <a:ea typeface="SimSun" charset="0"/>
                <a:cs typeface="SimSun" charset="0"/>
              </a:rPr>
              <a:t>(</a:t>
            </a:r>
            <a:r>
              <a:rPr lang="zh-CN" altLang="en-US" sz="800" b="1">
                <a:solidFill>
                  <a:srgbClr val="FFFFFF"/>
                </a:solidFill>
                <a:ea typeface="SimSun" charset="0"/>
                <a:cs typeface="SimSun" charset="0"/>
              </a:rPr>
              <a:t>国家的重点</a:t>
            </a:r>
            <a:r>
              <a:rPr lang="en-US" altLang="zh-CN" sz="800" b="1">
                <a:solidFill>
                  <a:srgbClr val="FFFFFF"/>
                </a:solidFill>
                <a:ea typeface="SimSun" charset="0"/>
                <a:cs typeface="SimSun" charset="0"/>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4" imgW="2120900" imgH="2108200" progId="MS_ClipArt_Gallery">
                  <p:embed/>
                </p:oleObj>
              </mc:Choice>
              <mc:Fallback>
                <p:oleObj name="Microsoft ClipArt Gallery" r:id="rId4" imgW="2120900" imgH="2108200" progId="MS_ClipArt_Gallery">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a:defRPr/>
            </a:pPr>
            <a:r>
              <a:rPr lang="zh-CN" altLang="en-US" sz="800" b="1">
                <a:solidFill>
                  <a:srgbClr val="FFFFFF"/>
                </a:solidFill>
                <a:ea typeface="SimSun" charset="0"/>
                <a:cs typeface="SimSun" charset="0"/>
              </a:rPr>
              <a:t>新人</a:t>
            </a:r>
            <a:r>
              <a:rPr lang="en-US" altLang="zh-CN" sz="800" b="1">
                <a:solidFill>
                  <a:srgbClr val="FFFFFF"/>
                </a:solidFill>
                <a:ea typeface="SimSun" charset="0"/>
                <a:cs typeface="SimSun" charset="0"/>
              </a:rPr>
              <a:t> (</a:t>
            </a:r>
            <a:r>
              <a:rPr lang="zh-CN" altLang="en-US" sz="800" b="1">
                <a:solidFill>
                  <a:srgbClr val="FFFFFF"/>
                </a:solidFill>
                <a:latin typeface="Tahoma" charset="0"/>
                <a:ea typeface="SimSun" charset="0"/>
                <a:cs typeface="SimSun" charset="0"/>
              </a:rPr>
              <a:t>以弗所书</a:t>
            </a:r>
            <a:r>
              <a:rPr lang="en-US" altLang="zh-CN" sz="800" b="1">
                <a:solidFill>
                  <a:srgbClr val="FFFFFF"/>
                </a:solidFill>
                <a:ea typeface="SimSun" charset="0"/>
                <a:cs typeface="SimSun" charset="0"/>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27731" name="Rectangle 83"/>
          <p:cNvSpPr>
            <a:spLocks noChangeArrowheads="1"/>
          </p:cNvSpPr>
          <p:nvPr/>
        </p:nvSpPr>
        <p:spPr bwMode="auto">
          <a:xfrm>
            <a:off x="8229600" y="6172200"/>
            <a:ext cx="863600"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defRPr/>
            </a:pPr>
            <a:r>
              <a:rPr lang="en-US" altLang="zh-CN" sz="700" b="1" i="1">
                <a:solidFill>
                  <a:srgbClr val="000000"/>
                </a:solidFill>
                <a:latin typeface="Arial" pitchFamily="-112" charset="0"/>
                <a:ea typeface="宋体" pitchFamily="-112" charset="-122"/>
                <a:cs typeface="宋体" pitchFamily="-112" charset="-122"/>
              </a:rPr>
              <a:t>Second Edition</a:t>
            </a:r>
          </a:p>
          <a:p>
            <a:pPr>
              <a:defRPr/>
            </a:pPr>
            <a:r>
              <a:rPr lang="en-US" altLang="zh-CN" sz="700" b="1" i="1">
                <a:solidFill>
                  <a:srgbClr val="000000"/>
                </a:solidFill>
                <a:latin typeface="Arial" pitchFamily="-112" charset="0"/>
                <a:ea typeface="宋体" pitchFamily="-112" charset="-122"/>
                <a:cs typeface="宋体" pitchFamily="-112" charset="-122"/>
              </a:rPr>
              <a:t>2 January 1998</a:t>
            </a:r>
          </a:p>
        </p:txBody>
      </p:sp>
      <p:grpSp>
        <p:nvGrpSpPr>
          <p:cNvPr id="67645" name="Group 84"/>
          <p:cNvGrpSpPr>
            <a:grpSpLocks/>
          </p:cNvGrpSpPr>
          <p:nvPr/>
        </p:nvGrpSpPr>
        <p:grpSpPr bwMode="auto">
          <a:xfrm>
            <a:off x="1387475" y="2087563"/>
            <a:ext cx="165100" cy="176212"/>
            <a:chOff x="874" y="1315"/>
            <a:chExt cx="104" cy="111"/>
          </a:xfrm>
        </p:grpSpPr>
        <p:sp>
          <p:nvSpPr>
            <p:cNvPr id="67672"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1" hangingPunct="1"/>
              <a:endParaRPr lang="en-US">
                <a:solidFill>
                  <a:srgbClr val="000000"/>
                </a:solidFill>
                <a:latin typeface="Lucida Console" charset="0"/>
                <a:ea typeface="SimSun" charset="0"/>
                <a:cs typeface="SimSun" charset="0"/>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cs typeface="SimSun" charset="0"/>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a:solidFill>
                    <a:srgbClr val="000000"/>
                  </a:solidFill>
                  <a:latin typeface="Lucida Console" charset="0"/>
                  <a:ea typeface="SimSun" charset="0"/>
                  <a:cs typeface="SimSun" charset="0"/>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ea typeface="SimSun" charset="0"/>
                <a:cs typeface="SimSun" charset="0"/>
              </a:rPr>
              <a:t>国家的恢复完成所有五个要素</a:t>
            </a:r>
            <a:r>
              <a:rPr lang="en-US" altLang="zh-CN" sz="800" b="1">
                <a:solidFill>
                  <a:srgbClr val="000000"/>
                </a:solidFill>
                <a:ea typeface="SimSun" charset="0"/>
                <a:cs typeface="SimSun" charset="0"/>
              </a:rPr>
              <a:t>(</a:t>
            </a:r>
            <a:r>
              <a:rPr lang="zh-CN" altLang="en-US" sz="800" b="1">
                <a:solidFill>
                  <a:srgbClr val="000000"/>
                </a:solidFill>
                <a:latin typeface="Tahoma" charset="0"/>
                <a:ea typeface="SimSun" charset="0"/>
                <a:cs typeface="SimSun" charset="0"/>
              </a:rPr>
              <a:t>撒迦利亚书</a:t>
            </a:r>
            <a:r>
              <a:rPr lang="en-US" altLang="zh-CN" sz="800" b="1">
                <a:solidFill>
                  <a:srgbClr val="000000"/>
                </a:solidFill>
                <a:ea typeface="SimSun" charset="0"/>
                <a:cs typeface="SimSun" charset="0"/>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ea typeface="SimSun" charset="0"/>
                <a:cs typeface="SimSun" charset="0"/>
              </a:rPr>
              <a:t>一切都</a:t>
            </a:r>
            <a:endParaRPr lang="en-US" altLang="zh-CN" sz="800" b="1">
              <a:solidFill>
                <a:srgbClr val="000000"/>
              </a:solidFill>
              <a:ea typeface="SimSun" charset="0"/>
              <a:cs typeface="SimSun" charset="0"/>
            </a:endParaRPr>
          </a:p>
          <a:p>
            <a:pPr algn="ctr"/>
            <a:r>
              <a:rPr lang="zh-CN" altLang="en-US" sz="800" b="1">
                <a:solidFill>
                  <a:srgbClr val="000000"/>
                </a:solidFill>
                <a:ea typeface="SimSun" charset="0"/>
                <a:cs typeface="SimSun" charset="0"/>
              </a:rPr>
              <a:t>更新</a:t>
            </a:r>
            <a:r>
              <a:rPr lang="en-US" altLang="zh-CN" sz="800" b="1">
                <a:solidFill>
                  <a:srgbClr val="000000"/>
                </a:solidFill>
                <a:ea typeface="SimSun" charset="0"/>
                <a:cs typeface="SimSun" charset="0"/>
              </a:rPr>
              <a:t> </a:t>
            </a:r>
          </a:p>
          <a:p>
            <a:pPr algn="ctr"/>
            <a:r>
              <a:rPr lang="en-US" altLang="zh-CN" sz="800" b="1">
                <a:solidFill>
                  <a:srgbClr val="000000"/>
                </a:solidFill>
                <a:ea typeface="SimSun" charset="0"/>
                <a:cs typeface="SimSun" charset="0"/>
              </a:rPr>
              <a:t>(</a:t>
            </a:r>
            <a:r>
              <a:rPr lang="zh-CN" altLang="en-US" sz="800" b="1">
                <a:solidFill>
                  <a:srgbClr val="000000"/>
                </a:solidFill>
                <a:ea typeface="SimSun" charset="0"/>
                <a:cs typeface="SimSun" charset="0"/>
              </a:rPr>
              <a:t>启</a:t>
            </a:r>
            <a:r>
              <a:rPr lang="en-US" altLang="zh-CN" sz="800" b="1">
                <a:solidFill>
                  <a:srgbClr val="000000"/>
                </a:solidFill>
                <a:ea typeface="SimSun" charset="0"/>
                <a:cs typeface="SimSun" charset="0"/>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1000">
                <a:solidFill>
                  <a:srgbClr val="000000"/>
                </a:solidFill>
                <a:latin typeface="Times New Roman" charset="0"/>
                <a:ea typeface="SimSun" charset="0"/>
                <a:cs typeface="SimSun" charset="0"/>
              </a:rPr>
              <a:t>创</a:t>
            </a:r>
            <a:r>
              <a:rPr lang="en-US" altLang="zh-CN" sz="1000">
                <a:solidFill>
                  <a:srgbClr val="000000"/>
                </a:solidFill>
                <a:latin typeface="Times New Roman" charset="0"/>
                <a:ea typeface="SimSun" charset="0"/>
                <a:cs typeface="SimSun" charset="0"/>
              </a:rPr>
              <a:t> 6:18; 9:8-17</a:t>
            </a:r>
          </a:p>
        </p:txBody>
      </p:sp>
      <p:sp>
        <p:nvSpPr>
          <p:cNvPr id="27753" name="Text Box 105"/>
          <p:cNvSpPr txBox="1">
            <a:spLocks noChangeArrowheads="1"/>
          </p:cNvSpPr>
          <p:nvPr/>
        </p:nvSpPr>
        <p:spPr bwMode="auto">
          <a:xfrm>
            <a:off x="8494713" y="33338"/>
            <a:ext cx="574346"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altLang="zh-CN" b="1" dirty="0">
                <a:solidFill>
                  <a:srgbClr val="FFFFFF"/>
                </a:solidFill>
                <a:latin typeface="Tahoma" pitchFamily="-112" charset="-52"/>
                <a:ea typeface="宋体" pitchFamily="-112" charset="-122"/>
                <a:cs typeface="宋体" pitchFamily="-112" charset="-122"/>
              </a:rPr>
              <a:t>9g</a:t>
            </a:r>
          </a:p>
        </p:txBody>
      </p:sp>
      <p:sp>
        <p:nvSpPr>
          <p:cNvPr id="27754" name="Rectangle 106"/>
          <p:cNvSpPr>
            <a:spLocks noGrp="1" noChangeArrowheads="1"/>
          </p:cNvSpPr>
          <p:nvPr>
            <p:ph type="title"/>
          </p:nvPr>
        </p:nvSpPr>
        <p:spPr>
          <a:xfrm>
            <a:off x="914400" y="76200"/>
            <a:ext cx="3851275" cy="638175"/>
          </a:xfrm>
          <a:effectLst>
            <a:outerShdw blurRad="63500" dist="38099" dir="2700000" algn="ctr" rotWithShape="0">
              <a:srgbClr val="000000">
                <a:alpha val="50000"/>
              </a:srgbClr>
            </a:outerShdw>
          </a:effectLst>
        </p:spPr>
        <p:txBody>
          <a:bodyPr wrap="non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以色列因拒绝弥赛亚而被上帝</a:t>
            </a:r>
            <a:endParaRPr lang="en-US" altLang="zh-CN" sz="800" b="1">
              <a:solidFill>
                <a:srgbClr val="FFFFFF"/>
              </a:solidFill>
            </a:endParaRPr>
          </a:p>
          <a:p>
            <a:pPr eaLnBrk="1" hangingPunct="1"/>
            <a:r>
              <a:rPr lang="zh-CN" altLang="en-US" sz="800" b="1">
                <a:solidFill>
                  <a:srgbClr val="FFFFFF"/>
                </a:solidFill>
              </a:rPr>
              <a:t>惩罚，十九个世纪</a:t>
            </a:r>
            <a:r>
              <a:rPr lang="en-US" altLang="zh-CN" sz="800" b="1">
                <a:solidFill>
                  <a:srgbClr val="FFFFFF"/>
                </a:solidFill>
              </a:rPr>
              <a:t>(</a:t>
            </a:r>
            <a:r>
              <a:rPr lang="zh-CN" altLang="en-US" sz="800" b="1">
                <a:solidFill>
                  <a:srgbClr val="FFFFFF"/>
                </a:solidFill>
              </a:rPr>
              <a:t>公元</a:t>
            </a:r>
            <a:r>
              <a:rPr lang="en-US" altLang="zh-CN" sz="800" b="1">
                <a:solidFill>
                  <a:srgbClr val="FFFFFF"/>
                </a:solidFill>
              </a:rPr>
              <a:t> 70–</a:t>
            </a:r>
            <a:r>
              <a:rPr lang="zh-CN" altLang="en-US" sz="800" b="1">
                <a:solidFill>
                  <a:srgbClr val="FFFFFF"/>
                </a:solidFill>
              </a:rPr>
              <a:t>公元</a:t>
            </a:r>
            <a:r>
              <a:rPr lang="en-US" altLang="zh-CN" sz="800" b="1">
                <a:solidFill>
                  <a:srgbClr val="FFFFFF"/>
                </a:solidFill>
              </a:rPr>
              <a:t> 1948),</a:t>
            </a:r>
            <a:r>
              <a:rPr lang="zh-CN" altLang="en-US" sz="800" b="1">
                <a:solidFill>
                  <a:srgbClr val="FFFFFF"/>
                </a:solidFill>
              </a:rPr>
              <a:t>被疏散到别地。</a:t>
            </a:r>
            <a:r>
              <a:rPr lang="en-US" altLang="zh-CN" sz="800" b="1">
                <a:solidFill>
                  <a:srgbClr val="FFFFFF"/>
                </a:solidFill>
              </a:rPr>
              <a:t> </a:t>
            </a:r>
          </a:p>
          <a:p>
            <a:pPr eaLnBrk="1" hangingPunct="1"/>
            <a:r>
              <a:rPr lang="zh-CN" altLang="en-US" sz="800" b="1">
                <a:solidFill>
                  <a:srgbClr val="FFFFFF"/>
                </a:solidFill>
              </a:rPr>
              <a:t>现在已经有些被恢复了。</a:t>
            </a:r>
            <a:r>
              <a:rPr lang="en-US" altLang="zh-CN" sz="800" b="1">
                <a:solidFill>
                  <a:srgbClr val="FFFFFF"/>
                </a:solidFill>
              </a:rPr>
              <a:t> </a:t>
            </a:r>
          </a:p>
          <a:p>
            <a:pPr eaLnBrk="1" hangingPunct="1"/>
            <a:r>
              <a:rPr lang="en-US" altLang="zh-CN" sz="800" b="1">
                <a:solidFill>
                  <a:srgbClr val="FFFFFF"/>
                </a:solidFill>
              </a:rPr>
              <a:t>(</a:t>
            </a:r>
            <a:r>
              <a:rPr lang="zh-CN" altLang="en-US" sz="800" b="1">
                <a:solidFill>
                  <a:srgbClr val="FFFFFF"/>
                </a:solidFill>
              </a:rPr>
              <a:t>以西结书</a:t>
            </a:r>
            <a:r>
              <a:rPr lang="en-US" altLang="zh-CN" sz="800" b="1">
                <a:solidFill>
                  <a:srgbClr val="FFFFFF"/>
                </a:solidFill>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全部恢复</a:t>
            </a:r>
            <a:r>
              <a:rPr lang="en-US" altLang="zh-CN" sz="800" b="1">
                <a:solidFill>
                  <a:srgbClr val="FFFFFF"/>
                </a:solidFill>
              </a:rPr>
              <a:t> (</a:t>
            </a:r>
            <a:r>
              <a:rPr lang="zh-CN" altLang="en-US" sz="800" b="1">
                <a:solidFill>
                  <a:srgbClr val="FFFFFF"/>
                </a:solidFill>
              </a:rPr>
              <a:t>结</a:t>
            </a:r>
            <a:r>
              <a:rPr lang="en-US" altLang="zh-CN" sz="800" b="1">
                <a:solidFill>
                  <a:srgbClr val="FFFFFF"/>
                </a:solidFill>
              </a:rPr>
              <a:t>37:8-28) </a:t>
            </a:r>
          </a:p>
          <a:p>
            <a:pPr eaLnBrk="1" hangingPunct="1"/>
            <a:r>
              <a:rPr lang="zh-CN" altLang="en-US" sz="800" b="1">
                <a:solidFill>
                  <a:srgbClr val="FFFFFF"/>
                </a:solidFill>
              </a:rPr>
              <a:t>耶路撒冷成为</a:t>
            </a:r>
            <a:endParaRPr lang="en-US" altLang="zh-CN" sz="800" b="1">
              <a:solidFill>
                <a:srgbClr val="FFFFFF"/>
              </a:solidFill>
            </a:endParaRPr>
          </a:p>
          <a:p>
            <a:pPr eaLnBrk="1" hangingPunct="1"/>
            <a:r>
              <a:rPr lang="zh-CN" altLang="en-US" sz="800" b="1">
                <a:solidFill>
                  <a:srgbClr val="FFFFFF"/>
                </a:solidFill>
              </a:rPr>
              <a:t>世界首都</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赛</a:t>
            </a:r>
            <a:r>
              <a:rPr lang="en-US" altLang="zh-CN" sz="800" b="1">
                <a:solidFill>
                  <a:srgbClr val="FFFFFF"/>
                </a:solidFill>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新耶路撒冷</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启</a:t>
            </a:r>
            <a:r>
              <a:rPr lang="en-US" altLang="zh-CN" sz="800" b="1">
                <a:solidFill>
                  <a:srgbClr val="FFFFFF"/>
                </a:solidFill>
              </a:rPr>
              <a:t>21)</a:t>
            </a:r>
          </a:p>
        </p:txBody>
      </p:sp>
      <p:sp>
        <p:nvSpPr>
          <p:cNvPr id="67656" name="Text Box 111"/>
          <p:cNvSpPr txBox="1">
            <a:spLocks noChangeArrowheads="1"/>
          </p:cNvSpPr>
          <p:nvPr/>
        </p:nvSpPr>
        <p:spPr bwMode="auto">
          <a:xfrm>
            <a:off x="2514600" y="2590800"/>
            <a:ext cx="26670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创</a:t>
            </a:r>
            <a:r>
              <a:rPr lang="en-US" altLang="zh-CN" sz="800" b="1">
                <a:solidFill>
                  <a:srgbClr val="FFFFFF"/>
                </a:solidFill>
              </a:rPr>
              <a:t> 15:18 (cf. </a:t>
            </a:r>
            <a:r>
              <a:rPr lang="zh-CN" altLang="en-US" sz="800" b="1">
                <a:solidFill>
                  <a:srgbClr val="FFFFFF"/>
                </a:solidFill>
              </a:rPr>
              <a:t>申</a:t>
            </a:r>
            <a:r>
              <a:rPr lang="en-US" altLang="zh-CN" sz="800" b="1">
                <a:solidFill>
                  <a:srgbClr val="FFFFFF"/>
                </a:solidFill>
              </a:rPr>
              <a:t> 30:1-10) </a:t>
            </a:r>
            <a:r>
              <a:rPr lang="zh-CN" altLang="en-US" sz="800" b="1">
                <a:solidFill>
                  <a:srgbClr val="FFFFFF"/>
                </a:solidFill>
              </a:rPr>
              <a:t>应许</a:t>
            </a:r>
            <a:r>
              <a:rPr lang="en-US" altLang="zh-CN" sz="800" b="1">
                <a:solidFill>
                  <a:srgbClr val="FFFFFF"/>
                </a:solidFill>
              </a:rPr>
              <a:t>:</a:t>
            </a:r>
          </a:p>
          <a:p>
            <a:pPr eaLnBrk="1" hangingPunct="1">
              <a:buFontTx/>
              <a:buChar char="•"/>
            </a:pPr>
            <a:r>
              <a:rPr lang="en-US" altLang="zh-CN" sz="800" b="1">
                <a:solidFill>
                  <a:srgbClr val="FFFFFF"/>
                </a:solidFill>
              </a:rPr>
              <a:t> </a:t>
            </a:r>
            <a:r>
              <a:rPr lang="zh-CN" altLang="en-US" sz="800" b="1">
                <a:solidFill>
                  <a:srgbClr val="FFFFFF"/>
                </a:solidFill>
              </a:rPr>
              <a:t>地从大河直到埃及小河</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27:12)</a:t>
            </a:r>
          </a:p>
          <a:p>
            <a:pPr eaLnBrk="1" hangingPunct="1">
              <a:buFontTx/>
              <a:buChar char="•"/>
            </a:pPr>
            <a:r>
              <a:rPr lang="en-US" altLang="zh-CN" sz="800" b="1">
                <a:solidFill>
                  <a:srgbClr val="FFFFFF"/>
                </a:solidFill>
              </a:rPr>
              <a:t> </a:t>
            </a:r>
            <a:r>
              <a:rPr lang="zh-CN" altLang="en-US" sz="800" b="1">
                <a:solidFill>
                  <a:srgbClr val="FFFFFF"/>
                </a:solidFill>
              </a:rPr>
              <a:t>放逐和重建之后，赐这地为永远为业</a:t>
            </a:r>
            <a:r>
              <a:rPr lang="en-US" altLang="zh-CN" sz="800" b="1">
                <a:solidFill>
                  <a:srgbClr val="FFFFFF"/>
                </a:solidFill>
              </a:rPr>
              <a:t> (</a:t>
            </a:r>
            <a:r>
              <a:rPr lang="zh-CN" altLang="en-US" sz="800" b="1">
                <a:solidFill>
                  <a:srgbClr val="FFFFFF"/>
                </a:solidFill>
              </a:rPr>
              <a:t>创</a:t>
            </a:r>
            <a:r>
              <a:rPr lang="en-US" altLang="zh-CN" sz="800" b="1">
                <a:solidFill>
                  <a:srgbClr val="FFFFFF"/>
                </a:solidFill>
              </a:rPr>
              <a:t> 17:8)</a:t>
            </a:r>
          </a:p>
          <a:p>
            <a:pPr eaLnBrk="1" hangingPunct="1">
              <a:buFontTx/>
              <a:buChar char="•"/>
            </a:pPr>
            <a:r>
              <a:rPr lang="en-US" altLang="zh-CN" sz="800" b="1">
                <a:solidFill>
                  <a:srgbClr val="FFFFFF"/>
                </a:solidFill>
              </a:rPr>
              <a:t> </a:t>
            </a:r>
            <a:r>
              <a:rPr lang="zh-CN" altLang="en-US" sz="800" b="1">
                <a:solidFill>
                  <a:srgbClr val="FFFFFF"/>
                </a:solidFill>
              </a:rPr>
              <a:t>通过这偏地全世界得福</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14:1-2)</a:t>
            </a:r>
            <a:endParaRPr lang="en-US" altLang="zh-CN" sz="800">
              <a:solidFill>
                <a:srgbClr val="FFFFFF"/>
              </a:solidFill>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1" hangingPunct="1"/>
            <a:r>
              <a:rPr lang="zh-CN" altLang="en-US" sz="800" b="1">
                <a:solidFill>
                  <a:srgbClr val="000000"/>
                </a:solidFill>
                <a:latin typeface="Lucida Console" charset="0"/>
                <a:ea typeface="SimSun" charset="0"/>
                <a:cs typeface="SimSun" charset="0"/>
              </a:rPr>
              <a:t>撒母耳记下</a:t>
            </a:r>
            <a:r>
              <a:rPr lang="en-US" altLang="zh-CN" sz="800" b="1">
                <a:solidFill>
                  <a:srgbClr val="000000"/>
                </a:solidFill>
                <a:latin typeface="Lucida Console" charset="0"/>
                <a:ea typeface="SimSun" charset="0"/>
                <a:cs typeface="SimSun" charset="0"/>
              </a:rPr>
              <a:t>7:12-16 </a:t>
            </a:r>
            <a:r>
              <a:rPr lang="zh-CN" altLang="en-US" sz="800" b="1">
                <a:solidFill>
                  <a:srgbClr val="000000"/>
                </a:solidFill>
                <a:latin typeface="Lucida Console" charset="0"/>
                <a:ea typeface="SimSun" charset="0"/>
                <a:cs typeface="SimSun" charset="0"/>
              </a:rPr>
              <a:t>永远的应许</a:t>
            </a:r>
            <a:r>
              <a:rPr lang="en-US" altLang="zh-CN" sz="800" b="1">
                <a:solidFill>
                  <a:srgbClr val="000000"/>
                </a:solidFill>
                <a:latin typeface="Lucida Console" charset="0"/>
                <a:ea typeface="SimSun" charset="0"/>
                <a:cs typeface="SimSun" charset="0"/>
              </a:rPr>
              <a:t>:</a:t>
            </a:r>
          </a:p>
          <a:p>
            <a:pPr eaLnBrk="1" hangingPunct="1">
              <a:buFontTx/>
              <a:buChar char="•"/>
            </a:pPr>
            <a:r>
              <a:rPr lang="zh-CN" altLang="en-US" sz="800" b="1">
                <a:solidFill>
                  <a:srgbClr val="000000"/>
                </a:solidFill>
                <a:latin typeface="Lucida Console" charset="0"/>
                <a:ea typeface="SimSun" charset="0"/>
                <a:cs typeface="SimSun" charset="0"/>
              </a:rPr>
              <a:t>儿子</a:t>
            </a:r>
            <a:r>
              <a:rPr lang="en-US" altLang="zh-CN" sz="800" b="1">
                <a:solidFill>
                  <a:srgbClr val="000000"/>
                </a:solidFill>
                <a:latin typeface="Lucida Console" charset="0"/>
                <a:ea typeface="SimSun" charset="0"/>
                <a:cs typeface="SimSun" charset="0"/>
              </a:rPr>
              <a:t> (</a:t>
            </a:r>
            <a:r>
              <a:rPr lang="zh-CN" altLang="en-US" sz="800" b="1">
                <a:solidFill>
                  <a:srgbClr val="000000"/>
                </a:solidFill>
                <a:latin typeface="Lucida Console" charset="0"/>
                <a:ea typeface="SimSun" charset="0"/>
                <a:cs typeface="SimSun" charset="0"/>
              </a:rPr>
              <a:t>家庭永存</a:t>
            </a:r>
            <a:r>
              <a:rPr lang="en-US" altLang="zh-CN" sz="800" b="1">
                <a:solidFill>
                  <a:srgbClr val="000000"/>
                </a:solidFill>
                <a:latin typeface="Lucida Console" charset="0"/>
                <a:ea typeface="SimSun" charset="0"/>
                <a:cs typeface="SimSun" charset="0"/>
              </a:rPr>
              <a:t>)</a:t>
            </a:r>
          </a:p>
          <a:p>
            <a:pPr eaLnBrk="1" hangingPunct="1">
              <a:buFontTx/>
              <a:buChar char="•"/>
            </a:pPr>
            <a:r>
              <a:rPr lang="zh-CN" altLang="en-US" sz="800" b="1">
                <a:solidFill>
                  <a:srgbClr val="000000"/>
                </a:solidFill>
                <a:latin typeface="Lucida Console" charset="0"/>
                <a:ea typeface="SimSun" charset="0"/>
                <a:cs typeface="SimSun" charset="0"/>
              </a:rPr>
              <a:t>王国</a:t>
            </a:r>
            <a:r>
              <a:rPr lang="en-US" altLang="zh-CN" sz="800" b="1">
                <a:solidFill>
                  <a:srgbClr val="000000"/>
                </a:solidFill>
                <a:latin typeface="Lucida Console" charset="0"/>
                <a:ea typeface="SimSun" charset="0"/>
                <a:cs typeface="SimSun" charset="0"/>
              </a:rPr>
              <a:t> (</a:t>
            </a:r>
            <a:r>
              <a:rPr lang="zh-CN" altLang="en-US" sz="800" b="1">
                <a:solidFill>
                  <a:srgbClr val="000000"/>
                </a:solidFill>
                <a:latin typeface="Lucida Console" charset="0"/>
                <a:ea typeface="SimSun" charset="0"/>
                <a:cs typeface="SimSun" charset="0"/>
              </a:rPr>
              <a:t>政治的朝代</a:t>
            </a:r>
            <a:r>
              <a:rPr lang="en-US" altLang="zh-CN" sz="800" b="1">
                <a:solidFill>
                  <a:srgbClr val="000000"/>
                </a:solidFill>
                <a:latin typeface="Lucida Console" charset="0"/>
                <a:ea typeface="SimSun" charset="0"/>
                <a:cs typeface="SimSun" charset="0"/>
              </a:rPr>
              <a:t>)</a:t>
            </a:r>
          </a:p>
          <a:p>
            <a:pPr eaLnBrk="1" hangingPunct="1">
              <a:buFontTx/>
              <a:buChar char="•"/>
            </a:pPr>
            <a:r>
              <a:rPr lang="zh-CN" altLang="en-US" sz="800" b="1">
                <a:solidFill>
                  <a:srgbClr val="000000"/>
                </a:solidFill>
                <a:latin typeface="Lucida Console" charset="0"/>
                <a:ea typeface="SimSun" charset="0"/>
                <a:cs typeface="SimSun" charset="0"/>
              </a:rPr>
              <a:t>宝座</a:t>
            </a:r>
            <a:r>
              <a:rPr lang="en-US" altLang="zh-CN" sz="800" b="1">
                <a:solidFill>
                  <a:srgbClr val="000000"/>
                </a:solidFill>
                <a:latin typeface="Lucida Console" charset="0"/>
                <a:ea typeface="SimSun" charset="0"/>
                <a:cs typeface="SimSun" charset="0"/>
              </a:rPr>
              <a:t> (</a:t>
            </a:r>
            <a:r>
              <a:rPr lang="zh-CN" altLang="en-US" sz="800" b="1">
                <a:solidFill>
                  <a:srgbClr val="000000"/>
                </a:solidFill>
                <a:latin typeface="Lucida Console" charset="0"/>
                <a:ea typeface="SimSun" charset="0"/>
                <a:cs typeface="SimSun" charset="0"/>
              </a:rPr>
              <a:t>后裔有统治的权利</a:t>
            </a:r>
            <a:r>
              <a:rPr lang="en-US" altLang="zh-CN" sz="800" b="1">
                <a:solidFill>
                  <a:srgbClr val="000000"/>
                </a:solidFill>
                <a:latin typeface="Lucida Console" charset="0"/>
                <a:ea typeface="SimSun" charset="0"/>
                <a:cs typeface="SimSun" charset="0"/>
              </a:rPr>
              <a:t>)</a:t>
            </a:r>
          </a:p>
          <a:p>
            <a:pPr eaLnBrk="1" hangingPunct="1">
              <a:buFontTx/>
              <a:buChar char="•"/>
            </a:pPr>
            <a:r>
              <a:rPr lang="zh-CN" altLang="en-US" sz="800" b="1">
                <a:solidFill>
                  <a:srgbClr val="000000"/>
                </a:solidFill>
                <a:latin typeface="Lucida Console" charset="0"/>
                <a:ea typeface="SimSun" charset="0"/>
                <a:cs typeface="SimSun" charset="0"/>
              </a:rPr>
              <a:t>圣殿</a:t>
            </a:r>
            <a:r>
              <a:rPr lang="en-US" altLang="zh-CN" sz="800" b="1">
                <a:solidFill>
                  <a:srgbClr val="000000"/>
                </a:solidFill>
                <a:latin typeface="Lucida Console" charset="0"/>
                <a:ea typeface="SimSun" charset="0"/>
                <a:cs typeface="SimSun" charset="0"/>
              </a:rPr>
              <a:t> (</a:t>
            </a:r>
            <a:r>
              <a:rPr lang="zh-CN" altLang="en-US" sz="800" b="1">
                <a:solidFill>
                  <a:srgbClr val="000000"/>
                </a:solidFill>
                <a:latin typeface="Lucida Console" charset="0"/>
                <a:ea typeface="SimSun" charset="0"/>
                <a:cs typeface="SimSun" charset="0"/>
              </a:rPr>
              <a:t>由儿子建造</a:t>
            </a:r>
            <a:r>
              <a:rPr lang="en-US" altLang="zh-CN" sz="800" b="1">
                <a:solidFill>
                  <a:srgbClr val="000000"/>
                </a:solidFill>
                <a:latin typeface="Lucida Console" charset="0"/>
                <a:ea typeface="SimSun" charset="0"/>
                <a:cs typeface="SimSun" charset="0"/>
              </a:rPr>
              <a:t>)</a:t>
            </a:r>
          </a:p>
        </p:txBody>
      </p:sp>
      <p:sp>
        <p:nvSpPr>
          <p:cNvPr id="67658" name="Rectangle 113"/>
          <p:cNvSpPr>
            <a:spLocks noChangeArrowheads="1"/>
          </p:cNvSpPr>
          <p:nvPr/>
        </p:nvSpPr>
        <p:spPr bwMode="auto">
          <a:xfrm>
            <a:off x="3124200" y="4876800"/>
            <a:ext cx="15875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1" hangingPunct="1"/>
            <a:r>
              <a:rPr lang="zh-CN" altLang="en-US" sz="800" b="1">
                <a:solidFill>
                  <a:srgbClr val="FFFFFF"/>
                </a:solidFill>
                <a:latin typeface="Lucida Console" charset="0"/>
                <a:ea typeface="SimSun" charset="0"/>
                <a:cs typeface="SimSun" charset="0"/>
              </a:rPr>
              <a:t>耶利米书</a:t>
            </a:r>
            <a:r>
              <a:rPr lang="en-US" altLang="zh-CN" sz="800" b="1">
                <a:solidFill>
                  <a:srgbClr val="FFFFFF"/>
                </a:solidFill>
                <a:latin typeface="Lucida Console" charset="0"/>
                <a:ea typeface="SimSun" charset="0"/>
                <a:cs typeface="SimSun" charset="0"/>
              </a:rPr>
              <a:t>31:31-34 </a:t>
            </a:r>
            <a:r>
              <a:rPr lang="zh-CN" altLang="en-US" sz="800" b="1">
                <a:solidFill>
                  <a:srgbClr val="FFFFFF"/>
                </a:solidFill>
                <a:latin typeface="Lucida Console" charset="0"/>
                <a:ea typeface="SimSun" charset="0"/>
                <a:cs typeface="SimSun" charset="0"/>
              </a:rPr>
              <a:t>的应许</a:t>
            </a:r>
            <a:r>
              <a:rPr lang="en-US" altLang="zh-CN" sz="800" b="1">
                <a:solidFill>
                  <a:srgbClr val="FFFFFF"/>
                </a:solidFill>
                <a:latin typeface="Lucida Console" charset="0"/>
                <a:ea typeface="SimSun" charset="0"/>
                <a:cs typeface="SimSun" charset="0"/>
              </a:rPr>
              <a:t>:</a:t>
            </a:r>
          </a:p>
          <a:p>
            <a:pPr eaLnBrk="1" hangingPunct="1">
              <a:buFontTx/>
              <a:buChar char="•"/>
            </a:pPr>
            <a:r>
              <a:rPr lang="zh-CN" altLang="en-US" sz="800" b="1">
                <a:solidFill>
                  <a:srgbClr val="FFFFFF"/>
                </a:solidFill>
                <a:latin typeface="Lucida Console" charset="0"/>
                <a:ea typeface="SimSun" charset="0"/>
                <a:cs typeface="SimSun" charset="0"/>
              </a:rPr>
              <a:t>饶恕</a:t>
            </a:r>
            <a:endParaRPr lang="en-US" altLang="zh-CN" sz="800" b="1">
              <a:solidFill>
                <a:srgbClr val="FFFFFF"/>
              </a:solidFill>
              <a:latin typeface="Lucida Console" charset="0"/>
              <a:ea typeface="SimSun" charset="0"/>
              <a:cs typeface="SimSun" charset="0"/>
            </a:endParaRPr>
          </a:p>
          <a:p>
            <a:pPr eaLnBrk="1" hangingPunct="1">
              <a:buFontTx/>
              <a:buChar char="•"/>
            </a:pPr>
            <a:r>
              <a:rPr lang="zh-CN" altLang="en-US" sz="800" b="1">
                <a:solidFill>
                  <a:srgbClr val="FFFFFF"/>
                </a:solidFill>
                <a:latin typeface="Lucida Console" charset="0"/>
                <a:ea typeface="SimSun" charset="0"/>
                <a:cs typeface="SimSun" charset="0"/>
              </a:rPr>
              <a:t>圣灵存在内心</a:t>
            </a:r>
            <a:endParaRPr lang="en-US" altLang="zh-CN" sz="800" b="1">
              <a:solidFill>
                <a:srgbClr val="FFFFFF"/>
              </a:solidFill>
              <a:latin typeface="Lucida Console" charset="0"/>
              <a:ea typeface="SimSun" charset="0"/>
              <a:cs typeface="SimSun" charset="0"/>
            </a:endParaRPr>
          </a:p>
          <a:p>
            <a:pPr eaLnBrk="1" hangingPunct="1">
              <a:buFontTx/>
              <a:buChar char="•"/>
            </a:pPr>
            <a:r>
              <a:rPr lang="zh-CN" altLang="en-US" sz="800" b="1">
                <a:solidFill>
                  <a:srgbClr val="FFFFFF"/>
                </a:solidFill>
                <a:latin typeface="Lucida Console" charset="0"/>
                <a:ea typeface="SimSun" charset="0"/>
                <a:cs typeface="SimSun" charset="0"/>
              </a:rPr>
              <a:t>新心</a:t>
            </a:r>
            <a:r>
              <a:rPr lang="en-US" altLang="zh-CN" sz="800" b="1">
                <a:solidFill>
                  <a:srgbClr val="FFFFFF"/>
                </a:solidFill>
                <a:latin typeface="Lucida Console" charset="0"/>
                <a:ea typeface="SimSun" charset="0"/>
                <a:cs typeface="SimSun" charset="0"/>
              </a:rPr>
              <a:t>, </a:t>
            </a:r>
            <a:r>
              <a:rPr lang="zh-CN" altLang="en-US" sz="800" b="1">
                <a:solidFill>
                  <a:srgbClr val="FFFFFF"/>
                </a:solidFill>
                <a:latin typeface="Lucida Console" charset="0"/>
                <a:ea typeface="SimSun" charset="0"/>
                <a:cs typeface="SimSun" charset="0"/>
              </a:rPr>
              <a:t>新性格</a:t>
            </a:r>
            <a:r>
              <a:rPr lang="en-US" altLang="zh-CN" sz="800" b="1">
                <a:solidFill>
                  <a:srgbClr val="FFFFFF"/>
                </a:solidFill>
                <a:latin typeface="Lucida Console" charset="0"/>
                <a:ea typeface="SimSun" charset="0"/>
                <a:cs typeface="SimSun" charset="0"/>
              </a:rPr>
              <a:t>, </a:t>
            </a:r>
            <a:r>
              <a:rPr lang="zh-CN" altLang="en-US" sz="800" b="1">
                <a:solidFill>
                  <a:srgbClr val="FFFFFF"/>
                </a:solidFill>
                <a:latin typeface="Lucida Console" charset="0"/>
                <a:ea typeface="SimSun" charset="0"/>
                <a:cs typeface="SimSun" charset="0"/>
              </a:rPr>
              <a:t>新智力</a:t>
            </a:r>
            <a:endParaRPr lang="en-US" altLang="zh-CN" sz="800" b="1">
              <a:solidFill>
                <a:srgbClr val="FFFFFF"/>
              </a:solidFill>
              <a:latin typeface="Lucida Console" charset="0"/>
              <a:ea typeface="SimSun" charset="0"/>
              <a:cs typeface="SimSun" charset="0"/>
            </a:endParaRPr>
          </a:p>
          <a:p>
            <a:pPr eaLnBrk="1" hangingPunct="1">
              <a:buFontTx/>
              <a:buChar char="•"/>
            </a:pPr>
            <a:r>
              <a:rPr lang="zh-CN" altLang="en-US" sz="800" b="1">
                <a:solidFill>
                  <a:srgbClr val="FFFFFF"/>
                </a:solidFill>
                <a:latin typeface="Lucida Console" charset="0"/>
                <a:ea typeface="SimSun" charset="0"/>
                <a:cs typeface="SimSun" charset="0"/>
              </a:rPr>
              <a:t>以色列跟犹大再结合</a:t>
            </a:r>
            <a:endParaRPr lang="en-US" altLang="zh-CN" sz="800" b="1">
              <a:solidFill>
                <a:srgbClr val="FFFFFF"/>
              </a:solidFill>
              <a:latin typeface="Lucida Console" charset="0"/>
              <a:ea typeface="SimSun" charset="0"/>
              <a:cs typeface="SimSun" charset="0"/>
            </a:endParaRPr>
          </a:p>
          <a:p>
            <a:pPr eaLnBrk="1" hangingPunct="1">
              <a:buFontTx/>
              <a:buChar char="•"/>
            </a:pPr>
            <a:r>
              <a:rPr lang="zh-CN" altLang="en-US" sz="800" b="1">
                <a:solidFill>
                  <a:srgbClr val="FFFFFF"/>
                </a:solidFill>
                <a:latin typeface="Lucida Console" charset="0"/>
                <a:ea typeface="SimSun" charset="0"/>
                <a:cs typeface="SimSun" charset="0"/>
              </a:rPr>
              <a:t>不需要传福音</a:t>
            </a:r>
            <a:endParaRPr lang="en-US" altLang="zh-CN" sz="800" b="1">
              <a:solidFill>
                <a:srgbClr val="FFFFFF"/>
              </a:solidFill>
              <a:latin typeface="Lucida Console" charset="0"/>
              <a:ea typeface="SimSun" charset="0"/>
              <a:cs typeface="SimSun" charset="0"/>
            </a:endParaRPr>
          </a:p>
        </p:txBody>
      </p:sp>
      <p:sp>
        <p:nvSpPr>
          <p:cNvPr id="67659" name="Rectangle 114"/>
          <p:cNvSpPr>
            <a:spLocks noChangeArrowheads="1"/>
          </p:cNvSpPr>
          <p:nvPr/>
        </p:nvSpPr>
        <p:spPr bwMode="auto">
          <a:xfrm>
            <a:off x="5867400" y="5638800"/>
            <a:ext cx="17526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1" hangingPunct="1"/>
            <a:r>
              <a:rPr lang="zh-CN" altLang="en-US" sz="800" b="1">
                <a:solidFill>
                  <a:srgbClr val="DDDDDD"/>
                </a:solidFill>
                <a:latin typeface="Lucida Console" charset="0"/>
                <a:ea typeface="SimSun" charset="0"/>
                <a:cs typeface="SimSun" charset="0"/>
              </a:rPr>
              <a:t>在十字架上，摩西的律法被废除，应验</a:t>
            </a:r>
            <a:r>
              <a:rPr lang="en-US" altLang="zh-CN" sz="800" b="1">
                <a:solidFill>
                  <a:srgbClr val="DDDDDD"/>
                </a:solidFill>
                <a:latin typeface="Lucida Console" charset="0"/>
                <a:ea typeface="SimSun" charset="0"/>
                <a:cs typeface="SimSun" charset="0"/>
              </a:rPr>
              <a:t>, </a:t>
            </a:r>
            <a:r>
              <a:rPr lang="zh-CN" altLang="en-US" sz="800" b="1">
                <a:solidFill>
                  <a:srgbClr val="DDDDDD"/>
                </a:solidFill>
                <a:latin typeface="Lucida Console" charset="0"/>
                <a:ea typeface="SimSun" charset="0"/>
                <a:cs typeface="SimSun" charset="0"/>
              </a:rPr>
              <a:t>并取代了</a:t>
            </a:r>
            <a:r>
              <a:rPr lang="en-US" altLang="zh-CN" sz="800" b="1">
                <a:solidFill>
                  <a:srgbClr val="DDDDDD"/>
                </a:solidFill>
                <a:latin typeface="Lucida Console" charset="0"/>
                <a:ea typeface="SimSun" charset="0"/>
                <a:cs typeface="SimSun" charset="0"/>
              </a:rPr>
              <a:t> </a:t>
            </a:r>
          </a:p>
          <a:p>
            <a:pPr eaLnBrk="1" hangingPunct="1"/>
            <a:r>
              <a:rPr lang="en-US" altLang="zh-CN" sz="800" b="1">
                <a:solidFill>
                  <a:srgbClr val="DDDDDD"/>
                </a:solidFill>
                <a:latin typeface="Lucida Console" charset="0"/>
                <a:ea typeface="SimSun" charset="0"/>
                <a:cs typeface="SimSun" charset="0"/>
              </a:rPr>
              <a:t>(</a:t>
            </a:r>
            <a:r>
              <a:rPr lang="zh-CN" altLang="en-US" sz="800" b="1">
                <a:solidFill>
                  <a:srgbClr val="DDDDDD"/>
                </a:solidFill>
                <a:latin typeface="Lucida Console" charset="0"/>
                <a:ea typeface="SimSun" charset="0"/>
                <a:cs typeface="SimSun" charset="0"/>
              </a:rPr>
              <a:t>罗</a:t>
            </a:r>
            <a:r>
              <a:rPr lang="en-US" altLang="zh-CN" sz="800" b="1">
                <a:solidFill>
                  <a:srgbClr val="DDDDDD"/>
                </a:solidFill>
                <a:latin typeface="Lucida Console" charset="0"/>
                <a:ea typeface="SimSun" charset="0"/>
                <a:cs typeface="SimSun" charset="0"/>
              </a:rPr>
              <a:t>7:1-6;</a:t>
            </a:r>
            <a:r>
              <a:rPr lang="zh-CN" altLang="en-US" sz="800" b="1">
                <a:solidFill>
                  <a:srgbClr val="DDDDDD"/>
                </a:solidFill>
                <a:latin typeface="Lucida Console" charset="0"/>
                <a:ea typeface="SimSun" charset="0"/>
                <a:cs typeface="SimSun" charset="0"/>
              </a:rPr>
              <a:t>林前</a:t>
            </a:r>
            <a:r>
              <a:rPr lang="en-US" altLang="zh-CN" sz="800" b="1">
                <a:solidFill>
                  <a:srgbClr val="DDDDDD"/>
                </a:solidFill>
                <a:latin typeface="Lucida Console" charset="0"/>
                <a:ea typeface="SimSun" charset="0"/>
                <a:cs typeface="SimSun" charset="0"/>
              </a:rPr>
              <a:t>9:19-21; </a:t>
            </a:r>
          </a:p>
          <a:p>
            <a:pPr eaLnBrk="1" hangingPunct="1"/>
            <a:r>
              <a:rPr lang="zh-CN" altLang="en-US" sz="800" b="1">
                <a:solidFill>
                  <a:srgbClr val="DDDDDD"/>
                </a:solidFill>
                <a:latin typeface="Lucida Console" charset="0"/>
                <a:ea typeface="SimSun" charset="0"/>
                <a:cs typeface="SimSun" charset="0"/>
              </a:rPr>
              <a:t>希</a:t>
            </a:r>
            <a:r>
              <a:rPr lang="en-US" altLang="zh-CN" sz="800" b="1">
                <a:solidFill>
                  <a:srgbClr val="DDDDDD"/>
                </a:solidFill>
                <a:latin typeface="Lucida Console" charset="0"/>
                <a:ea typeface="SimSun" charset="0"/>
                <a:cs typeface="SimSun" charset="0"/>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800" b="1">
                <a:solidFill>
                  <a:srgbClr val="FFFFFF"/>
                </a:solidFill>
                <a:latin typeface="Lucida Console" charset="0"/>
                <a:ea typeface="SimSun" charset="0"/>
                <a:cs typeface="SimSun" charset="0"/>
              </a:rPr>
              <a:t>暂时的</a:t>
            </a:r>
            <a:r>
              <a:rPr lang="en-US" altLang="zh-CN" sz="800" b="1">
                <a:solidFill>
                  <a:srgbClr val="FFFFFF"/>
                </a:solidFill>
                <a:latin typeface="Lucida Console" charset="0"/>
                <a:ea typeface="SimSun" charset="0"/>
                <a:cs typeface="SimSun" charset="0"/>
              </a:rPr>
              <a:t>(</a:t>
            </a:r>
            <a:r>
              <a:rPr lang="zh-CN" altLang="en-US" sz="800" b="1">
                <a:solidFill>
                  <a:srgbClr val="FFFFFF"/>
                </a:solidFill>
                <a:latin typeface="Lucida Console" charset="0"/>
                <a:ea typeface="SimSun" charset="0"/>
                <a:cs typeface="SimSun" charset="0"/>
              </a:rPr>
              <a:t>加</a:t>
            </a:r>
            <a:r>
              <a:rPr lang="en-US" altLang="zh-CN" sz="800" b="1">
                <a:solidFill>
                  <a:srgbClr val="FFFFFF"/>
                </a:solidFill>
                <a:latin typeface="Lucida Console" charset="0"/>
                <a:ea typeface="SimSun" charset="0"/>
                <a:cs typeface="SimSun" charset="0"/>
              </a:rPr>
              <a:t>3:19)</a:t>
            </a:r>
            <a:r>
              <a:rPr lang="zh-CN" altLang="en-US" sz="800" b="1">
                <a:solidFill>
                  <a:srgbClr val="FFFFFF"/>
                </a:solidFill>
                <a:latin typeface="Lucida Console" charset="0"/>
                <a:ea typeface="SimSun" charset="0"/>
                <a:cs typeface="SimSun" charset="0"/>
              </a:rPr>
              <a:t>和有条件的</a:t>
            </a:r>
            <a:r>
              <a:rPr lang="en-US" altLang="zh-CN" sz="800" b="1">
                <a:solidFill>
                  <a:srgbClr val="FFFFFF"/>
                </a:solidFill>
                <a:latin typeface="Lucida Console" charset="0"/>
                <a:ea typeface="SimSun" charset="0"/>
                <a:cs typeface="SimSun" charset="0"/>
              </a:rPr>
              <a:t>(</a:t>
            </a:r>
            <a:r>
              <a:rPr lang="zh-CN" altLang="en-US" sz="800" b="1">
                <a:solidFill>
                  <a:srgbClr val="FFFFFF"/>
                </a:solidFill>
                <a:latin typeface="Lucida Console" charset="0"/>
                <a:ea typeface="SimSun" charset="0"/>
                <a:cs typeface="SimSun" charset="0"/>
              </a:rPr>
              <a:t>申</a:t>
            </a:r>
            <a:r>
              <a:rPr lang="en-US" altLang="zh-CN" sz="800" b="1">
                <a:solidFill>
                  <a:srgbClr val="FFFFFF"/>
                </a:solidFill>
                <a:latin typeface="Lucida Console" charset="0"/>
                <a:ea typeface="SimSun" charset="0"/>
                <a:cs typeface="SimSun" charset="0"/>
              </a:rPr>
              <a:t>28)</a:t>
            </a:r>
            <a:r>
              <a:rPr lang="zh-CN" altLang="en-US" sz="800" b="1">
                <a:solidFill>
                  <a:srgbClr val="FFFFFF"/>
                </a:solidFill>
                <a:latin typeface="Lucida Console" charset="0"/>
                <a:ea typeface="SimSun" charset="0"/>
                <a:cs typeface="SimSun" charset="0"/>
              </a:rPr>
              <a:t>显示罪恶</a:t>
            </a:r>
            <a:r>
              <a:rPr lang="en-US" altLang="zh-CN" sz="800" b="1">
                <a:solidFill>
                  <a:srgbClr val="FFFFFF"/>
                </a:solidFill>
                <a:latin typeface="Lucida Console" charset="0"/>
                <a:ea typeface="SimSun" charset="0"/>
                <a:cs typeface="SimSun" charset="0"/>
              </a:rPr>
              <a:t>(</a:t>
            </a:r>
            <a:r>
              <a:rPr lang="zh-CN" altLang="en-US" sz="800" b="1">
                <a:solidFill>
                  <a:srgbClr val="FFFFFF"/>
                </a:solidFill>
                <a:latin typeface="Lucida Console" charset="0"/>
                <a:ea typeface="SimSun" charset="0"/>
                <a:cs typeface="SimSun" charset="0"/>
              </a:rPr>
              <a:t>罗</a:t>
            </a:r>
            <a:r>
              <a:rPr lang="en-US" altLang="zh-CN" sz="800" b="1">
                <a:solidFill>
                  <a:srgbClr val="FFFFFF"/>
                </a:solidFill>
                <a:latin typeface="Lucida Console" charset="0"/>
                <a:ea typeface="SimSun" charset="0"/>
                <a:cs typeface="SimSun" charset="0"/>
              </a:rPr>
              <a:t>7:7)</a:t>
            </a:r>
            <a:r>
              <a:rPr lang="zh-CN" altLang="en-US" sz="800" b="1">
                <a:solidFill>
                  <a:srgbClr val="FFFFFF"/>
                </a:solidFill>
                <a:latin typeface="Lucida Console" charset="0"/>
                <a:ea typeface="SimSun" charset="0"/>
                <a:cs typeface="SimSun" charset="0"/>
              </a:rPr>
              <a:t>并管理以色列</a:t>
            </a:r>
            <a:endParaRPr lang="en-US" altLang="zh-CN" sz="800" b="1">
              <a:solidFill>
                <a:srgbClr val="FFFFFF"/>
              </a:solidFill>
              <a:latin typeface="Lucida Console" charset="0"/>
              <a:ea typeface="SimSun" charset="0"/>
              <a:cs typeface="SimSun" charset="0"/>
            </a:endParaRPr>
          </a:p>
          <a:p>
            <a:r>
              <a:rPr lang="en-US" altLang="zh-CN" sz="800" b="1">
                <a:solidFill>
                  <a:srgbClr val="FFFFFF"/>
                </a:solidFill>
                <a:latin typeface="Lucida Console" charset="0"/>
                <a:ea typeface="SimSun" charset="0"/>
                <a:cs typeface="SimSun" charset="0"/>
              </a:rPr>
              <a:t>(</a:t>
            </a:r>
            <a:r>
              <a:rPr lang="zh-CN" altLang="en-US" sz="800" b="1">
                <a:solidFill>
                  <a:srgbClr val="FFFFFF"/>
                </a:solidFill>
                <a:latin typeface="Lucida Console" charset="0"/>
                <a:ea typeface="SimSun" charset="0"/>
                <a:cs typeface="SimSun" charset="0"/>
              </a:rPr>
              <a:t>加</a:t>
            </a:r>
            <a:r>
              <a:rPr lang="en-US" altLang="zh-CN" sz="800" b="1">
                <a:solidFill>
                  <a:srgbClr val="FFFFFF"/>
                </a:solidFill>
                <a:latin typeface="Lucida Console" charset="0"/>
                <a:ea typeface="SimSun" charset="0"/>
                <a:cs typeface="SimSun" charset="0"/>
              </a:rPr>
              <a:t>3:23-25)</a:t>
            </a:r>
          </a:p>
        </p:txBody>
      </p:sp>
    </p:spTree>
    <p:extLst>
      <p:ext uri="{BB962C8B-B14F-4D97-AF65-F5344CB8AC3E}">
        <p14:creationId xmlns:p14="http://schemas.microsoft.com/office/powerpoint/2010/main" val="4270819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king-of-kings"/>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Rectangle 3"/>
          <p:cNvSpPr>
            <a:spLocks noGrp="1" noChangeArrowheads="1"/>
          </p:cNvSpPr>
          <p:nvPr>
            <p:ph type="title"/>
          </p:nvPr>
        </p:nvSpPr>
        <p:spPr>
          <a:xfrm>
            <a:off x="0" y="533400"/>
            <a:ext cx="8763000" cy="838200"/>
          </a:xfrm>
        </p:spPr>
        <p:txBody>
          <a:bodyPr/>
          <a:lstStyle/>
          <a:p>
            <a:pPr eaLnBrk="1" hangingPunct="1"/>
            <a:r>
              <a:rPr lang="zh-CN" altLang="en-US" b="1">
                <a:latin typeface="Arial" charset="0"/>
              </a:rPr>
              <a:t>应许与大卫所立的约</a:t>
            </a:r>
            <a:endParaRPr lang="en-US" altLang="zh-CN" b="1">
              <a:latin typeface="Arial" charset="0"/>
            </a:endParaRPr>
          </a:p>
        </p:txBody>
      </p:sp>
      <p:sp>
        <p:nvSpPr>
          <p:cNvPr id="69635" name="Text Box 4"/>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dirty="0">
                <a:solidFill>
                  <a:srgbClr val="000000"/>
                </a:solidFill>
                <a:latin typeface="Arial" charset="0"/>
              </a:rPr>
              <a:t>9g</a:t>
            </a:r>
            <a:endParaRPr lang="en-US" altLang="zh-CN" sz="1800" dirty="0">
              <a:solidFill>
                <a:srgbClr val="000000"/>
              </a:solidFill>
              <a:latin typeface="Arial" charset="0"/>
            </a:endParaRPr>
          </a:p>
        </p:txBody>
      </p:sp>
      <p:sp>
        <p:nvSpPr>
          <p:cNvPr id="69636" name="Rectangle 5"/>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3200" b="1">
                <a:solidFill>
                  <a:srgbClr val="FFFFFF"/>
                </a:solidFill>
                <a:ea typeface="SimSun" charset="0"/>
                <a:cs typeface="SimSun" charset="0"/>
              </a:rPr>
              <a:t>新王朝</a:t>
            </a:r>
            <a:br>
              <a:rPr lang="en-US" altLang="zh-CN" sz="3200" b="1">
                <a:solidFill>
                  <a:srgbClr val="FFFFFF"/>
                </a:solidFill>
                <a:ea typeface="SimSun" charset="0"/>
                <a:cs typeface="SimSun" charset="0"/>
              </a:rPr>
            </a:br>
            <a:r>
              <a:rPr lang="en-US" altLang="zh-CN" b="1">
                <a:solidFill>
                  <a:srgbClr val="FFFFFF"/>
                </a:solidFill>
                <a:ea typeface="SimSun" charset="0"/>
                <a:cs typeface="SimSun" charset="0"/>
              </a:rPr>
              <a:t>(</a:t>
            </a:r>
            <a:r>
              <a:rPr lang="zh-CN" altLang="en-US" b="1">
                <a:solidFill>
                  <a:srgbClr val="FFFFFF"/>
                </a:solidFill>
                <a:ea typeface="SimSun" charset="0"/>
                <a:cs typeface="SimSun" charset="0"/>
              </a:rPr>
              <a:t>撒下</a:t>
            </a:r>
            <a:r>
              <a:rPr lang="en-US" altLang="zh-CN" b="1">
                <a:solidFill>
                  <a:srgbClr val="FFFFFF"/>
                </a:solidFill>
                <a:ea typeface="SimSun" charset="0"/>
                <a:cs typeface="SimSun" charset="0"/>
              </a:rPr>
              <a:t> 7)</a:t>
            </a:r>
            <a:endParaRPr lang="en-US" altLang="zh-CN" sz="3200">
              <a:solidFill>
                <a:srgbClr val="FFFFFF"/>
              </a:solidFill>
              <a:ea typeface="SimSun" charset="0"/>
              <a:cs typeface="SimSun" charset="0"/>
            </a:endParaRPr>
          </a:p>
        </p:txBody>
      </p:sp>
      <p:sp>
        <p:nvSpPr>
          <p:cNvPr id="8198" name="Rectangle 6"/>
          <p:cNvSpPr>
            <a:spLocks noChangeArrowheads="1"/>
          </p:cNvSpPr>
          <p:nvPr/>
        </p:nvSpPr>
        <p:spPr bwMode="auto">
          <a:xfrm>
            <a:off x="76200" y="1600200"/>
            <a:ext cx="8915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61963" indent="-461963" eaLnBrk="1" hangingPunct="1">
              <a:spcBef>
                <a:spcPct val="20000"/>
              </a:spcBef>
            </a:pPr>
            <a:r>
              <a:rPr lang="zh-CN" altLang="en-US" sz="2800" b="1">
                <a:solidFill>
                  <a:srgbClr val="000000"/>
                </a:solidFill>
                <a:ea typeface="SimSun" charset="0"/>
                <a:cs typeface="SimSun" charset="0"/>
              </a:rPr>
              <a:t>神在撒母耳记下</a:t>
            </a:r>
            <a:r>
              <a:rPr lang="en-US" altLang="zh-CN" sz="2800" b="1">
                <a:solidFill>
                  <a:srgbClr val="000000"/>
                </a:solidFill>
                <a:ea typeface="SimSun" charset="0"/>
                <a:cs typeface="SimSun" charset="0"/>
              </a:rPr>
              <a:t> 7:12-16 </a:t>
            </a:r>
            <a:r>
              <a:rPr lang="zh-CN" altLang="en-US" sz="2800" b="1">
                <a:solidFill>
                  <a:srgbClr val="000000"/>
                </a:solidFill>
                <a:ea typeface="SimSun" charset="0"/>
                <a:cs typeface="SimSun" charset="0"/>
              </a:rPr>
              <a:t>应许大卫什么呢？</a:t>
            </a:r>
            <a:r>
              <a:rPr lang="en-US" altLang="zh-CN" sz="2800" b="1">
                <a:solidFill>
                  <a:srgbClr val="000000"/>
                </a:solidFill>
                <a:ea typeface="SimSun" charset="0"/>
                <a:cs typeface="SimSun" charset="0"/>
              </a:rPr>
              <a:t> </a:t>
            </a:r>
          </a:p>
          <a:p>
            <a:pPr marL="461963" indent="-461963" eaLnBrk="1" hangingPunct="1">
              <a:spcBef>
                <a:spcPct val="20000"/>
              </a:spcBef>
              <a:buFontTx/>
              <a:buChar char="•"/>
            </a:pPr>
            <a:r>
              <a:rPr lang="zh-CN" altLang="en-US" sz="2800" b="1" u="sng">
                <a:solidFill>
                  <a:srgbClr val="000000"/>
                </a:solidFill>
                <a:ea typeface="SimSun" charset="0"/>
                <a:cs typeface="SimSun" charset="0"/>
              </a:rPr>
              <a:t>后裔</a:t>
            </a:r>
            <a:r>
              <a:rPr lang="en-US" altLang="zh-CN" sz="2800" b="1">
                <a:solidFill>
                  <a:srgbClr val="000000"/>
                </a:solidFill>
                <a:ea typeface="SimSun" charset="0"/>
                <a:cs typeface="SimSun" charset="0"/>
              </a:rPr>
              <a:t>: “</a:t>
            </a:r>
            <a:r>
              <a:rPr lang="zh-CN" altLang="en-US" sz="2800" b="1">
                <a:solidFill>
                  <a:srgbClr val="000000"/>
                </a:solidFill>
                <a:ea typeface="SimSun" charset="0"/>
                <a:cs typeface="SimSun" charset="0"/>
              </a:rPr>
              <a:t>家</a:t>
            </a:r>
            <a:r>
              <a:rPr lang="en-US" altLang="zh-CN" sz="2800" b="1">
                <a:solidFill>
                  <a:srgbClr val="000000"/>
                </a:solidFill>
                <a:ea typeface="SimSun" charset="0"/>
                <a:cs typeface="SimSun" charset="0"/>
              </a:rPr>
              <a:t>” </a:t>
            </a:r>
            <a:r>
              <a:rPr lang="zh-CN" altLang="en-US" sz="2800" b="1">
                <a:solidFill>
                  <a:srgbClr val="000000"/>
                </a:solidFill>
                <a:ea typeface="SimSun" charset="0"/>
                <a:cs typeface="SimSun" charset="0"/>
              </a:rPr>
              <a:t>不被灭绝</a:t>
            </a:r>
            <a:endParaRPr lang="en-US" altLang="zh-CN" sz="2800" b="1">
              <a:solidFill>
                <a:srgbClr val="000000"/>
              </a:solidFill>
              <a:ea typeface="SimSun" charset="0"/>
              <a:cs typeface="SimSun" charset="0"/>
            </a:endParaRPr>
          </a:p>
          <a:p>
            <a:pPr marL="461963" indent="-461963" eaLnBrk="1" hangingPunct="1">
              <a:spcBef>
                <a:spcPct val="20000"/>
              </a:spcBef>
              <a:buFontTx/>
              <a:buChar char="•"/>
            </a:pPr>
            <a:r>
              <a:rPr lang="zh-CN" altLang="en-US" sz="2800" b="1" u="sng">
                <a:solidFill>
                  <a:srgbClr val="000000"/>
                </a:solidFill>
                <a:ea typeface="SimSun" charset="0"/>
                <a:cs typeface="SimSun" charset="0"/>
              </a:rPr>
              <a:t>王朝</a:t>
            </a:r>
            <a:r>
              <a:rPr lang="en-US" altLang="zh-CN" sz="2800" b="1">
                <a:solidFill>
                  <a:srgbClr val="000000"/>
                </a:solidFill>
                <a:ea typeface="SimSun" charset="0"/>
                <a:cs typeface="SimSun" charset="0"/>
              </a:rPr>
              <a:t>: </a:t>
            </a:r>
            <a:r>
              <a:rPr lang="zh-CN" altLang="en-US" sz="2800" b="1">
                <a:solidFill>
                  <a:srgbClr val="000000"/>
                </a:solidFill>
                <a:ea typeface="SimSun" charset="0"/>
                <a:cs typeface="SimSun" charset="0"/>
              </a:rPr>
              <a:t>政治王国</a:t>
            </a:r>
            <a:r>
              <a:rPr lang="en-US" altLang="zh-CN" sz="2800" b="1">
                <a:solidFill>
                  <a:srgbClr val="000000"/>
                </a:solidFill>
                <a:ea typeface="SimSun" charset="0"/>
                <a:cs typeface="SimSun" charset="0"/>
              </a:rPr>
              <a:t> (</a:t>
            </a:r>
            <a:r>
              <a:rPr lang="zh-CN" altLang="en-US" sz="2800" b="1">
                <a:solidFill>
                  <a:srgbClr val="000000"/>
                </a:solidFill>
                <a:ea typeface="SimSun" charset="0"/>
                <a:cs typeface="SimSun" charset="0"/>
              </a:rPr>
              <a:t>耶路撒冷的每一位王将是他的后裔</a:t>
            </a:r>
            <a:r>
              <a:rPr lang="en-US" altLang="zh-CN" sz="2800" b="1">
                <a:solidFill>
                  <a:srgbClr val="000000"/>
                </a:solidFill>
                <a:ea typeface="SimSun" charset="0"/>
                <a:cs typeface="SimSun" charset="0"/>
              </a:rPr>
              <a:t>)</a:t>
            </a:r>
          </a:p>
          <a:p>
            <a:pPr marL="461963" indent="-461963" eaLnBrk="1" hangingPunct="1">
              <a:spcBef>
                <a:spcPct val="20000"/>
              </a:spcBef>
              <a:buFontTx/>
              <a:buChar char="•"/>
            </a:pPr>
            <a:r>
              <a:rPr lang="zh-CN" altLang="en-US" sz="2800" b="1" u="sng">
                <a:solidFill>
                  <a:srgbClr val="000000"/>
                </a:solidFill>
                <a:ea typeface="SimSun" charset="0"/>
                <a:cs typeface="SimSun" charset="0"/>
              </a:rPr>
              <a:t>宝座</a:t>
            </a:r>
            <a:r>
              <a:rPr lang="en-US" altLang="zh-CN" sz="2800" b="1">
                <a:solidFill>
                  <a:srgbClr val="000000"/>
                </a:solidFill>
                <a:ea typeface="SimSun" charset="0"/>
                <a:cs typeface="SimSun" charset="0"/>
              </a:rPr>
              <a:t>: </a:t>
            </a:r>
            <a:r>
              <a:rPr lang="zh-CN" altLang="en-US" sz="2800" b="1">
                <a:solidFill>
                  <a:srgbClr val="000000"/>
                </a:solidFill>
                <a:ea typeface="SimSun" charset="0"/>
                <a:cs typeface="SimSun" charset="0"/>
              </a:rPr>
              <a:t>为永恒的约</a:t>
            </a:r>
            <a:r>
              <a:rPr lang="en-US" altLang="zh-CN" sz="2800" b="1">
                <a:solidFill>
                  <a:srgbClr val="000000"/>
                </a:solidFill>
                <a:ea typeface="SimSun" charset="0"/>
                <a:cs typeface="SimSun" charset="0"/>
              </a:rPr>
              <a:t> (v. 16), </a:t>
            </a:r>
            <a:r>
              <a:rPr lang="zh-CN" altLang="en-US" sz="2800" b="1">
                <a:solidFill>
                  <a:srgbClr val="000000"/>
                </a:solidFill>
                <a:ea typeface="SimSun" charset="0"/>
                <a:cs typeface="SimSun" charset="0"/>
              </a:rPr>
              <a:t>他家族会拥有永远统治的权柄</a:t>
            </a:r>
            <a:endParaRPr lang="en-US" altLang="zh-CN" sz="2800" b="1">
              <a:solidFill>
                <a:srgbClr val="000000"/>
              </a:solidFill>
              <a:ea typeface="SimSun" charset="0"/>
              <a:cs typeface="SimSun" charset="0"/>
            </a:endParaRPr>
          </a:p>
          <a:p>
            <a:pPr marL="461963" indent="-461963" eaLnBrk="1" hangingPunct="1">
              <a:spcBef>
                <a:spcPct val="20000"/>
              </a:spcBef>
              <a:buFontTx/>
              <a:buChar char="•"/>
            </a:pPr>
            <a:r>
              <a:rPr lang="zh-CN" altLang="en-US" sz="2800" b="1" u="sng">
                <a:solidFill>
                  <a:srgbClr val="000000"/>
                </a:solidFill>
                <a:ea typeface="SimSun" charset="0"/>
                <a:cs typeface="SimSun" charset="0"/>
              </a:rPr>
              <a:t>圣殿</a:t>
            </a:r>
            <a:r>
              <a:rPr lang="en-US" altLang="zh-CN" sz="2800" b="1">
                <a:solidFill>
                  <a:srgbClr val="000000"/>
                </a:solidFill>
                <a:ea typeface="SimSun" charset="0"/>
                <a:cs typeface="SimSun" charset="0"/>
              </a:rPr>
              <a:t>: </a:t>
            </a:r>
            <a:r>
              <a:rPr lang="zh-CN" altLang="en-US" sz="2800" b="1">
                <a:solidFill>
                  <a:srgbClr val="000000"/>
                </a:solidFill>
                <a:ea typeface="SimSun" charset="0"/>
                <a:cs typeface="SimSun" charset="0"/>
              </a:rPr>
              <a:t>所罗门将会建造圣殿</a:t>
            </a:r>
            <a:endParaRPr lang="en-US" altLang="zh-CN" sz="2800" b="1">
              <a:solidFill>
                <a:srgbClr val="000000"/>
              </a:solidFill>
              <a:ea typeface="SimSun" charset="0"/>
              <a:cs typeface="SimSun" charset="0"/>
            </a:endParaRPr>
          </a:p>
          <a:p>
            <a:pPr marL="461963" indent="-461963" eaLnBrk="1" hangingPunct="1">
              <a:spcBef>
                <a:spcPct val="20000"/>
              </a:spcBef>
              <a:buFontTx/>
              <a:buChar char="•"/>
            </a:pPr>
            <a:r>
              <a:rPr lang="zh-CN" altLang="en-US" sz="2800" b="1" u="sng">
                <a:solidFill>
                  <a:srgbClr val="000000"/>
                </a:solidFill>
                <a:ea typeface="SimSun" charset="0"/>
                <a:cs typeface="SimSun" charset="0"/>
              </a:rPr>
              <a:t>惩罚</a:t>
            </a:r>
            <a:r>
              <a:rPr lang="en-US" altLang="zh-CN" sz="2800" b="1">
                <a:solidFill>
                  <a:srgbClr val="000000"/>
                </a:solidFill>
                <a:ea typeface="SimSun" charset="0"/>
                <a:cs typeface="SimSun" charset="0"/>
              </a:rPr>
              <a:t>: </a:t>
            </a:r>
            <a:r>
              <a:rPr lang="zh-CN" altLang="en-US" sz="2800" b="1">
                <a:solidFill>
                  <a:srgbClr val="000000"/>
                </a:solidFill>
                <a:ea typeface="SimSun" charset="0"/>
                <a:cs typeface="SimSun" charset="0"/>
              </a:rPr>
              <a:t>神虽会惩罚不服从的王，但却会毫无条件的守他所立的约</a:t>
            </a:r>
            <a:endParaRPr lang="en-US" altLang="zh-CN" sz="2800" b="1">
              <a:solidFill>
                <a:srgbClr val="000000"/>
              </a:solidFill>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0" y="-11113"/>
            <a:ext cx="1563688" cy="1600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0499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8">
                                            <p:txEl>
                                              <p:pRg st="1" end="1"/>
                                            </p:txEl>
                                          </p:spTgt>
                                        </p:tgtEl>
                                        <p:attrNameLst>
                                          <p:attrName>style.visibility</p:attrName>
                                        </p:attrNameLst>
                                      </p:cBhvr>
                                      <p:to>
                                        <p:strVal val="visible"/>
                                      </p:to>
                                    </p:set>
                                    <p:animEffect transition="in" filter="circle(in)">
                                      <p:cBhvr>
                                        <p:cTn id="7" dur="2000"/>
                                        <p:tgtEl>
                                          <p:spTgt spid="81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circle(in)">
                                      <p:cBhvr>
                                        <p:cTn id="12" dur="2000"/>
                                        <p:tgtEl>
                                          <p:spTgt spid="81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8">
                                            <p:txEl>
                                              <p:pRg st="3" end="3"/>
                                            </p:txEl>
                                          </p:spTgt>
                                        </p:tgtEl>
                                        <p:attrNameLst>
                                          <p:attrName>style.visibility</p:attrName>
                                        </p:attrNameLst>
                                      </p:cBhvr>
                                      <p:to>
                                        <p:strVal val="visible"/>
                                      </p:to>
                                    </p:set>
                                    <p:animEffect transition="in" filter="circle(in)">
                                      <p:cBhvr>
                                        <p:cTn id="17" dur="2000"/>
                                        <p:tgtEl>
                                          <p:spTgt spid="819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8">
                                            <p:txEl>
                                              <p:pRg st="4" end="4"/>
                                            </p:txEl>
                                          </p:spTgt>
                                        </p:tgtEl>
                                        <p:attrNameLst>
                                          <p:attrName>style.visibility</p:attrName>
                                        </p:attrNameLst>
                                      </p:cBhvr>
                                      <p:to>
                                        <p:strVal val="visible"/>
                                      </p:to>
                                    </p:set>
                                    <p:animEffect transition="in" filter="circle(in)">
                                      <p:cBhvr>
                                        <p:cTn id="22" dur="2000"/>
                                        <p:tgtEl>
                                          <p:spTgt spid="819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198">
                                            <p:txEl>
                                              <p:pRg st="5" end="5"/>
                                            </p:txEl>
                                          </p:spTgt>
                                        </p:tgtEl>
                                        <p:attrNameLst>
                                          <p:attrName>style.visibility</p:attrName>
                                        </p:attrNameLst>
                                      </p:cBhvr>
                                      <p:to>
                                        <p:strVal val="visible"/>
                                      </p:to>
                                    </p:set>
                                    <p:animEffect transition="in" filter="circle(in)">
                                      <p:cBhvr>
                                        <p:cTn id="27" dur="2000"/>
                                        <p:tgtEl>
                                          <p:spTgt spid="8198">
                                            <p:txEl>
                                              <p:pRg st="5" end="5"/>
                                            </p:txEl>
                                          </p:spTgt>
                                        </p:tgtEl>
                                      </p:cBhvr>
                                    </p:animEffect>
                                  </p:childTnLst>
                                </p:cTn>
                              </p:par>
                            </p:childTnLst>
                          </p:cTn>
                        </p:par>
                        <p:par>
                          <p:cTn id="28" fill="hold" nodeType="afterGroup">
                            <p:stCondLst>
                              <p:cond delay="2000"/>
                            </p:stCondLst>
                            <p:childTnLst>
                              <p:par>
                                <p:cTn id="29" presetID="22" presetClass="entr" presetSubtype="1" fill="hold" nodeType="after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8593" name="Text Box 2"/>
          <p:cNvSpPr txBox="1">
            <a:spLocks noChangeArrowheads="1"/>
          </p:cNvSpPr>
          <p:nvPr/>
        </p:nvSpPr>
        <p:spPr bwMode="auto">
          <a:xfrm>
            <a:off x="8229600" y="54864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馬</a:t>
            </a:r>
            <a:r>
              <a:rPr lang="ja-JP" altLang="en-US" sz="2000" dirty="0">
                <a:solidFill>
                  <a:srgbClr val="FFFF00"/>
                </a:solidFill>
                <a:latin typeface="KaiTi" pitchFamily="49" charset="-122"/>
                <a:ea typeface="KaiTi" pitchFamily="49" charset="-122"/>
              </a:rPr>
              <a:t>利</a:t>
            </a:r>
            <a:r>
              <a:rPr lang="zh-TW" altLang="en-US" sz="2000" dirty="0">
                <a:solidFill>
                  <a:srgbClr val="FFFF00"/>
                </a:solidFill>
                <a:latin typeface="KaiTi" pitchFamily="49" charset="-122"/>
                <a:ea typeface="KaiTi" pitchFamily="49" charset="-122"/>
              </a:rPr>
              <a:t>亞</a:t>
            </a:r>
            <a:endParaRPr lang="en-GB" sz="2000" dirty="0">
              <a:solidFill>
                <a:srgbClr val="FFFF00"/>
              </a:solidFill>
              <a:latin typeface="KaiTi" pitchFamily="49" charset="-122"/>
              <a:ea typeface="KaiTi" pitchFamily="49" charset="-122"/>
            </a:endParaRPr>
          </a:p>
        </p:txBody>
      </p:sp>
      <p:sp>
        <p:nvSpPr>
          <p:cNvPr id="238594" name="Text Box 3"/>
          <p:cNvSpPr txBox="1">
            <a:spLocks noChangeArrowheads="1"/>
          </p:cNvSpPr>
          <p:nvPr/>
        </p:nvSpPr>
        <p:spPr bwMode="auto">
          <a:xfrm>
            <a:off x="0" y="2740025"/>
            <a:ext cx="19812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2000" b="1" dirty="0">
                <a:solidFill>
                  <a:srgbClr val="FFFF00"/>
                </a:solidFill>
                <a:latin typeface="KaiTi" pitchFamily="49" charset="-122"/>
                <a:ea typeface="KaiTi" pitchFamily="49" charset="-122"/>
              </a:rPr>
              <a:t>這樣</a:t>
            </a:r>
            <a:r>
              <a:rPr lang="ja-JP" altLang="en-US" sz="2000" b="1" dirty="0">
                <a:solidFill>
                  <a:srgbClr val="FFFF00"/>
                </a:solidFill>
                <a:latin typeface="KaiTi" pitchFamily="49" charset="-122"/>
                <a:ea typeface="KaiTi" pitchFamily="49" charset="-122"/>
              </a:rPr>
              <a:t>，</a:t>
            </a:r>
            <a:r>
              <a:rPr lang="zh-TW" altLang="en-US" sz="2000" b="1" dirty="0">
                <a:solidFill>
                  <a:srgbClr val="FFFF00"/>
                </a:solidFill>
                <a:latin typeface="KaiTi" pitchFamily="49" charset="-122"/>
                <a:ea typeface="KaiTi" pitchFamily="49" charset="-122"/>
              </a:rPr>
              <a:t>從亞</a:t>
            </a:r>
            <a:r>
              <a:rPr lang="ja-JP" altLang="en-US" sz="2000" b="1" dirty="0">
                <a:solidFill>
                  <a:srgbClr val="FFFF00"/>
                </a:solidFill>
                <a:latin typeface="KaiTi" pitchFamily="49" charset="-122"/>
                <a:ea typeface="KaiTi" pitchFamily="49" charset="-122"/>
              </a:rPr>
              <a:t>伯拉罕到大</a:t>
            </a:r>
            <a:r>
              <a:rPr lang="zh-TW" altLang="en-US" sz="2000" b="1" dirty="0">
                <a:solidFill>
                  <a:srgbClr val="FFFF00"/>
                </a:solidFill>
                <a:latin typeface="KaiTi" pitchFamily="49" charset="-122"/>
                <a:ea typeface="KaiTi" pitchFamily="49" charset="-122"/>
              </a:rPr>
              <a:t>衝</a:t>
            </a:r>
            <a:r>
              <a:rPr lang="ja-JP" altLang="en-US" sz="2000" b="1" dirty="0">
                <a:solidFill>
                  <a:srgbClr val="FFFF00"/>
                </a:solidFill>
                <a:latin typeface="KaiTi" pitchFamily="49" charset="-122"/>
                <a:ea typeface="KaiTi" pitchFamily="49" charset="-122"/>
              </a:rPr>
              <a:t>共有十四代；</a:t>
            </a:r>
            <a:r>
              <a:rPr lang="zh-TW" altLang="en-US" sz="2000" b="1" dirty="0">
                <a:solidFill>
                  <a:srgbClr val="FFFF00"/>
                </a:solidFill>
                <a:latin typeface="KaiTi" pitchFamily="49" charset="-122"/>
                <a:ea typeface="KaiTi" pitchFamily="49" charset="-122"/>
              </a:rPr>
              <a:t>從</a:t>
            </a:r>
            <a:r>
              <a:rPr lang="ja-JP" altLang="en-US" sz="2000" b="1" dirty="0">
                <a:solidFill>
                  <a:srgbClr val="FFFF00"/>
                </a:solidFill>
                <a:latin typeface="KaiTi" pitchFamily="49" charset="-122"/>
                <a:ea typeface="KaiTi" pitchFamily="49" charset="-122"/>
              </a:rPr>
              <a:t>大</a:t>
            </a:r>
            <a:r>
              <a:rPr lang="zh-TW" altLang="en-US" sz="2000" b="1" dirty="0">
                <a:solidFill>
                  <a:srgbClr val="FFFF00"/>
                </a:solidFill>
                <a:latin typeface="KaiTi" pitchFamily="49" charset="-122"/>
                <a:ea typeface="KaiTi" pitchFamily="49" charset="-122"/>
              </a:rPr>
              <a:t>衛</a:t>
            </a:r>
            <a:r>
              <a:rPr lang="ja-JP" altLang="en-US" sz="2000" b="1" dirty="0">
                <a:solidFill>
                  <a:srgbClr val="FFFF00"/>
                </a:solidFill>
                <a:latin typeface="KaiTi" pitchFamily="49" charset="-122"/>
                <a:ea typeface="KaiTi" pitchFamily="49" charset="-122"/>
              </a:rPr>
              <a:t>到</a:t>
            </a:r>
            <a:r>
              <a:rPr lang="zh-TW" altLang="en-US" sz="2000" b="1" dirty="0">
                <a:solidFill>
                  <a:srgbClr val="FFFF00"/>
                </a:solidFill>
                <a:latin typeface="KaiTi" pitchFamily="49" charset="-122"/>
                <a:ea typeface="KaiTi" pitchFamily="49" charset="-122"/>
              </a:rPr>
              <a:t>遷</a:t>
            </a:r>
            <a:r>
              <a:rPr lang="ja-JP" altLang="en-US" sz="2000" b="1" dirty="0">
                <a:solidFill>
                  <a:srgbClr val="FFFF00"/>
                </a:solidFill>
                <a:latin typeface="KaiTi" pitchFamily="49" charset="-122"/>
                <a:ea typeface="KaiTi" pitchFamily="49" charset="-122"/>
              </a:rPr>
              <a:t>至巴比</a:t>
            </a:r>
            <a:r>
              <a:rPr lang="zh-TW" altLang="en-US" sz="2000" b="1" dirty="0">
                <a:solidFill>
                  <a:srgbClr val="FFFF00"/>
                </a:solidFill>
                <a:latin typeface="KaiTi" pitchFamily="49" charset="-122"/>
                <a:ea typeface="KaiTi" pitchFamily="49" charset="-122"/>
              </a:rPr>
              <a:t>倫</a:t>
            </a:r>
            <a:r>
              <a:rPr lang="ja-JP" altLang="en-US" sz="2000" b="1" dirty="0">
                <a:solidFill>
                  <a:srgbClr val="FFFF00"/>
                </a:solidFill>
                <a:latin typeface="KaiTi" pitchFamily="49" charset="-122"/>
                <a:ea typeface="KaiTi" pitchFamily="49" charset="-122"/>
              </a:rPr>
              <a:t>的</a:t>
            </a:r>
            <a:r>
              <a:rPr lang="zh-TW" altLang="en-US" sz="2000" b="1" dirty="0">
                <a:solidFill>
                  <a:srgbClr val="FFFF00"/>
                </a:solidFill>
                <a:latin typeface="KaiTi" pitchFamily="49" charset="-122"/>
                <a:ea typeface="KaiTi" pitchFamily="49" charset="-122"/>
              </a:rPr>
              <a:t>時候</a:t>
            </a:r>
            <a:r>
              <a:rPr lang="ja-JP" altLang="en-US" sz="2000" b="1" dirty="0">
                <a:solidFill>
                  <a:srgbClr val="FFFF00"/>
                </a:solidFill>
                <a:latin typeface="KaiTi" pitchFamily="49" charset="-122"/>
                <a:ea typeface="KaiTi" pitchFamily="49" charset="-122"/>
              </a:rPr>
              <a:t>也有十四代；</a:t>
            </a:r>
            <a:r>
              <a:rPr lang="zh-TW" altLang="en-US" sz="2000" b="1" dirty="0">
                <a:solidFill>
                  <a:srgbClr val="FFFF00"/>
                </a:solidFill>
                <a:latin typeface="KaiTi" pitchFamily="49" charset="-122"/>
                <a:ea typeface="KaiTi" pitchFamily="49" charset="-122"/>
              </a:rPr>
              <a:t>從遷</a:t>
            </a:r>
            <a:r>
              <a:rPr lang="ja-JP" altLang="en-US" sz="2000" b="1" dirty="0">
                <a:solidFill>
                  <a:srgbClr val="FFFF00"/>
                </a:solidFill>
                <a:latin typeface="KaiTi" pitchFamily="49" charset="-122"/>
                <a:ea typeface="KaiTi" pitchFamily="49" charset="-122"/>
              </a:rPr>
              <a:t>至巴比</a:t>
            </a:r>
            <a:r>
              <a:rPr lang="zh-TW" altLang="en-US" sz="2000" b="1" dirty="0">
                <a:solidFill>
                  <a:srgbClr val="FFFF00"/>
                </a:solidFill>
                <a:latin typeface="KaiTi" pitchFamily="49" charset="-122"/>
                <a:ea typeface="KaiTi" pitchFamily="49" charset="-122"/>
              </a:rPr>
              <a:t>倫的時</a:t>
            </a:r>
            <a:r>
              <a:rPr lang="ja-JP" altLang="en-US" sz="2000" b="1" dirty="0">
                <a:solidFill>
                  <a:srgbClr val="FFFF00"/>
                </a:solidFill>
                <a:latin typeface="KaiTi" pitchFamily="49" charset="-122"/>
                <a:ea typeface="KaiTi" pitchFamily="49" charset="-122"/>
              </a:rPr>
              <a:t>候到基督又有十四代。</a:t>
            </a:r>
            <a:endParaRPr lang="en-GB" altLang="ja-JP" sz="1800" b="1" dirty="0">
              <a:solidFill>
                <a:srgbClr val="FFFF00"/>
              </a:solidFill>
              <a:latin typeface="KaiTi" pitchFamily="49" charset="-122"/>
              <a:ea typeface="KaiTi" pitchFamily="49" charset="-122"/>
            </a:endParaRPr>
          </a:p>
          <a:p>
            <a:pPr algn="ctr" eaLnBrk="1" hangingPunct="1">
              <a:spcBef>
                <a:spcPct val="50000"/>
              </a:spcBef>
            </a:pPr>
            <a:r>
              <a:rPr lang="ja-JP" altLang="en-US" sz="2000" b="1" dirty="0">
                <a:solidFill>
                  <a:srgbClr val="FFFF00"/>
                </a:solidFill>
                <a:latin typeface="KaiTi" pitchFamily="49" charset="-122"/>
                <a:ea typeface="KaiTi" pitchFamily="49" charset="-122"/>
              </a:rPr>
              <a:t>馬太福音</a:t>
            </a:r>
            <a:r>
              <a:rPr lang="en-US" altLang="zh-CN" sz="2000" b="1" dirty="0">
                <a:solidFill>
                  <a:srgbClr val="FFFF00"/>
                </a:solidFill>
                <a:latin typeface="KaiTi" pitchFamily="49" charset="-122"/>
                <a:ea typeface="KaiTi" pitchFamily="49" charset="-122"/>
                <a:cs typeface="SimSun" charset="0"/>
              </a:rPr>
              <a:t>1:17</a:t>
            </a:r>
            <a:endParaRPr lang="en-GB" sz="2000" b="1" dirty="0">
              <a:solidFill>
                <a:srgbClr val="FFFF00"/>
              </a:solidFill>
              <a:latin typeface="KaiTi" pitchFamily="49" charset="-122"/>
              <a:ea typeface="KaiTi" pitchFamily="49" charset="-122"/>
              <a:cs typeface="SimSun" charset="0"/>
            </a:endParaRPr>
          </a:p>
        </p:txBody>
      </p:sp>
      <p:grpSp>
        <p:nvGrpSpPr>
          <p:cNvPr id="238595" name="Group 4"/>
          <p:cNvGrpSpPr>
            <a:grpSpLocks/>
          </p:cNvGrpSpPr>
          <p:nvPr/>
        </p:nvGrpSpPr>
        <p:grpSpPr bwMode="auto">
          <a:xfrm>
            <a:off x="228600" y="682625"/>
            <a:ext cx="5086350" cy="6022975"/>
            <a:chOff x="0" y="336"/>
            <a:chExt cx="3204" cy="3794"/>
          </a:xfrm>
        </p:grpSpPr>
        <p:sp>
          <p:nvSpPr>
            <p:cNvPr id="238657" name="Text Box 5"/>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b="1" dirty="0">
                  <a:solidFill>
                    <a:srgbClr val="FFFF00"/>
                  </a:solidFill>
                  <a:latin typeface="KaiTi" pitchFamily="49" charset="-122"/>
                  <a:ea typeface="KaiTi" pitchFamily="49" charset="-122"/>
                  <a:cs typeface="华文细黑" charset="0"/>
                </a:rPr>
                <a:t>亞</a:t>
              </a:r>
              <a:r>
                <a:rPr lang="ja-JP" altLang="en-US" sz="2000" b="1" dirty="0">
                  <a:solidFill>
                    <a:srgbClr val="FFFF00"/>
                  </a:solidFill>
                  <a:latin typeface="KaiTi" pitchFamily="49" charset="-122"/>
                  <a:ea typeface="KaiTi" pitchFamily="49" charset="-122"/>
                </a:rPr>
                <a:t>伯拉罕</a:t>
              </a:r>
              <a:endParaRPr lang="en-GB" sz="2000" b="1" dirty="0">
                <a:solidFill>
                  <a:srgbClr val="FFFF00"/>
                </a:solidFill>
                <a:latin typeface="KaiTi" pitchFamily="49" charset="-122"/>
                <a:ea typeface="KaiTi" pitchFamily="49" charset="-122"/>
              </a:endParaRPr>
            </a:p>
          </p:txBody>
        </p:sp>
        <p:grpSp>
          <p:nvGrpSpPr>
            <p:cNvPr id="238658" name="Group 6"/>
            <p:cNvGrpSpPr>
              <a:grpSpLocks/>
            </p:cNvGrpSpPr>
            <p:nvPr/>
          </p:nvGrpSpPr>
          <p:grpSpPr bwMode="auto">
            <a:xfrm>
              <a:off x="364" y="524"/>
              <a:ext cx="2840" cy="3606"/>
              <a:chOff x="608" y="92"/>
              <a:chExt cx="2500" cy="3606"/>
            </a:xfrm>
          </p:grpSpPr>
          <p:cxnSp>
            <p:nvCxnSpPr>
              <p:cNvPr id="238659"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0" name="Text Box 8"/>
              <p:cNvSpPr txBox="1">
                <a:spLocks noChangeArrowheads="1"/>
              </p:cNvSpPr>
              <p:nvPr/>
            </p:nvSpPr>
            <p:spPr bwMode="auto">
              <a:xfrm>
                <a:off x="794" y="12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以撒</a:t>
                </a:r>
                <a:endParaRPr lang="en-GB" dirty="0">
                  <a:solidFill>
                    <a:srgbClr val="FFFF00"/>
                  </a:solidFill>
                  <a:latin typeface="KaiTi" pitchFamily="49" charset="-122"/>
                  <a:ea typeface="KaiTi" pitchFamily="49" charset="-122"/>
                </a:endParaRPr>
              </a:p>
            </p:txBody>
          </p:sp>
          <p:cxnSp>
            <p:nvCxnSpPr>
              <p:cNvPr id="238661"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2" name="Text Box 10"/>
              <p:cNvSpPr txBox="1">
                <a:spLocks noChangeArrowheads="1"/>
              </p:cNvSpPr>
              <p:nvPr/>
            </p:nvSpPr>
            <p:spPr bwMode="auto">
              <a:xfrm>
                <a:off x="878" y="39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雅各</a:t>
                </a:r>
                <a:endParaRPr lang="en-GB" sz="2000" dirty="0">
                  <a:solidFill>
                    <a:srgbClr val="FFFF00"/>
                  </a:solidFill>
                  <a:latin typeface="KaiTi" pitchFamily="49" charset="-122"/>
                  <a:ea typeface="KaiTi" pitchFamily="49" charset="-122"/>
                </a:endParaRPr>
              </a:p>
            </p:txBody>
          </p:sp>
          <p:cxnSp>
            <p:nvCxnSpPr>
              <p:cNvPr id="238663"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4" name="Text Box 12"/>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猶</a:t>
                </a:r>
                <a:r>
                  <a:rPr lang="ja-JP" altLang="en-US" sz="2000" dirty="0">
                    <a:solidFill>
                      <a:srgbClr val="FFFF00"/>
                    </a:solidFill>
                    <a:latin typeface="KaiTi" pitchFamily="49" charset="-122"/>
                    <a:ea typeface="KaiTi" pitchFamily="49" charset="-122"/>
                  </a:rPr>
                  <a:t>大</a:t>
                </a:r>
                <a:endParaRPr lang="en-GB" dirty="0">
                  <a:solidFill>
                    <a:srgbClr val="FFFF00"/>
                  </a:solidFill>
                  <a:latin typeface="KaiTi" pitchFamily="49" charset="-122"/>
                  <a:ea typeface="KaiTi" pitchFamily="49" charset="-122"/>
                </a:endParaRPr>
              </a:p>
            </p:txBody>
          </p:sp>
          <p:cxnSp>
            <p:nvCxnSpPr>
              <p:cNvPr id="238665"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6" name="Text Box 14"/>
              <p:cNvSpPr txBox="1">
                <a:spLocks noChangeArrowheads="1"/>
              </p:cNvSpPr>
              <p:nvPr/>
            </p:nvSpPr>
            <p:spPr bwMode="auto">
              <a:xfrm>
                <a:off x="1094" y="95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法勒斯</a:t>
                </a:r>
                <a:endParaRPr lang="en-GB" dirty="0">
                  <a:solidFill>
                    <a:srgbClr val="FFFF00"/>
                  </a:solidFill>
                  <a:latin typeface="KaiTi" pitchFamily="49" charset="-122"/>
                  <a:ea typeface="KaiTi" pitchFamily="49" charset="-122"/>
                </a:endParaRPr>
              </a:p>
            </p:txBody>
          </p:sp>
          <p:cxnSp>
            <p:nvCxnSpPr>
              <p:cNvPr id="238667"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8" name="Text Box 16"/>
              <p:cNvSpPr txBox="1">
                <a:spLocks noChangeArrowheads="1"/>
              </p:cNvSpPr>
              <p:nvPr/>
            </p:nvSpPr>
            <p:spPr bwMode="auto">
              <a:xfrm>
                <a:off x="1226" y="123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希斯</a:t>
                </a:r>
                <a:r>
                  <a:rPr lang="zh-TW" altLang="en-US" sz="2000" dirty="0">
                    <a:solidFill>
                      <a:srgbClr val="FFFF00"/>
                    </a:solidFill>
                    <a:latin typeface="KaiTi" pitchFamily="49" charset="-122"/>
                    <a:ea typeface="KaiTi" pitchFamily="49" charset="-122"/>
                  </a:rPr>
                  <a:t>崙</a:t>
                </a:r>
                <a:endParaRPr lang="en-GB" dirty="0">
                  <a:solidFill>
                    <a:srgbClr val="FFFF00"/>
                  </a:solidFill>
                  <a:latin typeface="KaiTi" pitchFamily="49" charset="-122"/>
                  <a:ea typeface="KaiTi" pitchFamily="49" charset="-122"/>
                </a:endParaRPr>
              </a:p>
            </p:txBody>
          </p:sp>
          <p:cxnSp>
            <p:nvCxnSpPr>
              <p:cNvPr id="238669"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0" name="Text Box 18"/>
              <p:cNvSpPr txBox="1">
                <a:spLocks noChangeArrowheads="1"/>
              </p:cNvSpPr>
              <p:nvPr/>
            </p:nvSpPr>
            <p:spPr bwMode="auto">
              <a:xfrm>
                <a:off x="1358" y="150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cs typeface="华文细黑" charset="0"/>
                  </a:rPr>
                  <a:t>亞蘭</a:t>
                </a:r>
                <a:endParaRPr lang="en-GB" dirty="0">
                  <a:solidFill>
                    <a:srgbClr val="FFFF00"/>
                  </a:solidFill>
                  <a:latin typeface="KaiTi" pitchFamily="49" charset="-122"/>
                  <a:ea typeface="KaiTi" pitchFamily="49" charset="-122"/>
                </a:endParaRPr>
              </a:p>
            </p:txBody>
          </p:sp>
          <p:cxnSp>
            <p:nvCxnSpPr>
              <p:cNvPr id="238671"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2" name="Text Box 20"/>
              <p:cNvSpPr txBox="1">
                <a:spLocks noChangeArrowheads="1"/>
              </p:cNvSpPr>
              <p:nvPr/>
            </p:nvSpPr>
            <p:spPr bwMode="auto">
              <a:xfrm>
                <a:off x="1490" y="1778"/>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米拿</a:t>
                </a:r>
                <a:r>
                  <a:rPr lang="zh-TW" altLang="en-US" sz="2000" dirty="0">
                    <a:solidFill>
                      <a:srgbClr val="FFFF00"/>
                    </a:solidFill>
                    <a:latin typeface="KaiTi" pitchFamily="49" charset="-122"/>
                    <a:ea typeface="KaiTi" pitchFamily="49" charset="-122"/>
                  </a:rPr>
                  <a:t>達</a:t>
                </a:r>
                <a:endParaRPr lang="en-GB" dirty="0">
                  <a:solidFill>
                    <a:srgbClr val="FFFF00"/>
                  </a:solidFill>
                  <a:latin typeface="KaiTi" pitchFamily="49" charset="-122"/>
                  <a:ea typeface="KaiTi" pitchFamily="49" charset="-122"/>
                </a:endParaRPr>
              </a:p>
            </p:txBody>
          </p:sp>
          <p:cxnSp>
            <p:nvCxnSpPr>
              <p:cNvPr id="238673"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4" name="Text Box 22"/>
              <p:cNvSpPr txBox="1">
                <a:spLocks noChangeArrowheads="1"/>
              </p:cNvSpPr>
              <p:nvPr/>
            </p:nvSpPr>
            <p:spPr bwMode="auto">
              <a:xfrm>
                <a:off x="1634" y="205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拿</a:t>
                </a:r>
                <a:r>
                  <a:rPr lang="ja-JP" altLang="en-US" sz="2000" dirty="0">
                    <a:solidFill>
                      <a:srgbClr val="FFFF00"/>
                    </a:solidFill>
                    <a:latin typeface="KaiTi" pitchFamily="49" charset="-122"/>
                    <a:ea typeface="KaiTi" pitchFamily="49" charset="-122"/>
                    <a:cs typeface="华文细黑" charset="0"/>
                  </a:rPr>
                  <a:t>顺</a:t>
                </a:r>
                <a:endParaRPr lang="en-GB" dirty="0">
                  <a:solidFill>
                    <a:srgbClr val="FFFF00"/>
                  </a:solidFill>
                  <a:latin typeface="KaiTi" pitchFamily="49" charset="-122"/>
                  <a:ea typeface="KaiTi" pitchFamily="49" charset="-122"/>
                </a:endParaRPr>
              </a:p>
            </p:txBody>
          </p:sp>
          <p:cxnSp>
            <p:nvCxnSpPr>
              <p:cNvPr id="238675"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6" name="Text Box 24"/>
              <p:cNvSpPr txBox="1">
                <a:spLocks noChangeArrowheads="1"/>
              </p:cNvSpPr>
              <p:nvPr/>
            </p:nvSpPr>
            <p:spPr bwMode="auto">
              <a:xfrm>
                <a:off x="1754" y="232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撒</a:t>
                </a:r>
                <a:r>
                  <a:rPr lang="zh-TW" altLang="en-US" sz="2000" dirty="0">
                    <a:solidFill>
                      <a:srgbClr val="FFFF00"/>
                    </a:solidFill>
                    <a:latin typeface="KaiTi" pitchFamily="49" charset="-122"/>
                    <a:ea typeface="KaiTi" pitchFamily="49" charset="-122"/>
                  </a:rPr>
                  <a:t>門</a:t>
                </a:r>
                <a:endParaRPr lang="en-GB" dirty="0">
                  <a:solidFill>
                    <a:srgbClr val="FFFF00"/>
                  </a:solidFill>
                  <a:latin typeface="KaiTi" pitchFamily="49" charset="-122"/>
                  <a:ea typeface="KaiTi" pitchFamily="49" charset="-122"/>
                </a:endParaRPr>
              </a:p>
            </p:txBody>
          </p:sp>
          <p:cxnSp>
            <p:nvCxnSpPr>
              <p:cNvPr id="238677"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8" name="Text Box 26"/>
              <p:cNvSpPr txBox="1">
                <a:spLocks noChangeArrowheads="1"/>
              </p:cNvSpPr>
              <p:nvPr/>
            </p:nvSpPr>
            <p:spPr bwMode="auto">
              <a:xfrm>
                <a:off x="1874" y="259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波阿斯</a:t>
                </a:r>
                <a:endParaRPr lang="en-GB" sz="2000" dirty="0">
                  <a:solidFill>
                    <a:srgbClr val="FFFF00"/>
                  </a:solidFill>
                  <a:latin typeface="KaiTi" pitchFamily="49" charset="-122"/>
                  <a:ea typeface="KaiTi" pitchFamily="49" charset="-122"/>
                </a:endParaRPr>
              </a:p>
            </p:txBody>
          </p:sp>
          <p:cxnSp>
            <p:nvCxnSpPr>
              <p:cNvPr id="238679"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80" name="Text Box 28"/>
              <p:cNvSpPr txBox="1">
                <a:spLocks noChangeArrowheads="1"/>
              </p:cNvSpPr>
              <p:nvPr/>
            </p:nvSpPr>
            <p:spPr bwMode="auto">
              <a:xfrm>
                <a:off x="2006" y="286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俄</a:t>
                </a:r>
                <a:r>
                  <a:rPr lang="zh-TW" altLang="en-US" sz="2000" dirty="0">
                    <a:solidFill>
                      <a:srgbClr val="FFFF00"/>
                    </a:solidFill>
                    <a:latin typeface="KaiTi" pitchFamily="49" charset="-122"/>
                    <a:ea typeface="KaiTi" pitchFamily="49" charset="-122"/>
                  </a:rPr>
                  <a:t>備</a:t>
                </a:r>
                <a:r>
                  <a:rPr lang="ja-JP" altLang="en-US" sz="2000" dirty="0">
                    <a:solidFill>
                      <a:srgbClr val="FFFF00"/>
                    </a:solidFill>
                    <a:latin typeface="KaiTi" pitchFamily="49" charset="-122"/>
                    <a:ea typeface="KaiTi" pitchFamily="49" charset="-122"/>
                  </a:rPr>
                  <a:t>得</a:t>
                </a:r>
                <a:endParaRPr lang="en-GB" sz="2000" dirty="0">
                  <a:solidFill>
                    <a:srgbClr val="FFFF00"/>
                  </a:solidFill>
                  <a:latin typeface="KaiTi" pitchFamily="49" charset="-122"/>
                  <a:ea typeface="KaiTi" pitchFamily="49" charset="-122"/>
                </a:endParaRPr>
              </a:p>
            </p:txBody>
          </p:sp>
          <p:cxnSp>
            <p:nvCxnSpPr>
              <p:cNvPr id="238681"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82" name="Text Box 30"/>
              <p:cNvSpPr txBox="1">
                <a:spLocks noChangeArrowheads="1"/>
              </p:cNvSpPr>
              <p:nvPr/>
            </p:nvSpPr>
            <p:spPr bwMode="auto">
              <a:xfrm>
                <a:off x="2144" y="3140"/>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耶西</a:t>
                </a:r>
                <a:endParaRPr lang="en-GB" sz="2000" dirty="0">
                  <a:solidFill>
                    <a:srgbClr val="FFFF00"/>
                  </a:solidFill>
                  <a:latin typeface="KaiTi" pitchFamily="49" charset="-122"/>
                  <a:ea typeface="KaiTi" pitchFamily="49" charset="-122"/>
                </a:endParaRPr>
              </a:p>
            </p:txBody>
          </p:sp>
          <p:cxnSp>
            <p:nvCxnSpPr>
              <p:cNvPr id="238683"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84" name="Text Box 32"/>
              <p:cNvSpPr txBox="1">
                <a:spLocks noChangeArrowheads="1"/>
              </p:cNvSpPr>
              <p:nvPr/>
            </p:nvSpPr>
            <p:spPr bwMode="auto">
              <a:xfrm>
                <a:off x="2252" y="3410"/>
                <a:ext cx="8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dirty="0">
                    <a:solidFill>
                      <a:srgbClr val="FFFF00"/>
                    </a:solidFill>
                    <a:latin typeface="KaiTi" pitchFamily="49" charset="-122"/>
                    <a:ea typeface="KaiTi" pitchFamily="49" charset="-122"/>
                  </a:rPr>
                  <a:t>大</a:t>
                </a:r>
                <a:r>
                  <a:rPr lang="zh-TW" altLang="en-US" dirty="0">
                    <a:solidFill>
                      <a:srgbClr val="FFFF00"/>
                    </a:solidFill>
                    <a:latin typeface="KaiTi" pitchFamily="49" charset="-122"/>
                    <a:ea typeface="KaiTi" pitchFamily="49" charset="-122"/>
                  </a:rPr>
                  <a:t>衛</a:t>
                </a:r>
                <a:r>
                  <a:rPr lang="ja-JP" altLang="en-US" dirty="0">
                    <a:solidFill>
                      <a:srgbClr val="FFFF00"/>
                    </a:solidFill>
                    <a:latin typeface="KaiTi" pitchFamily="49" charset="-122"/>
                    <a:ea typeface="KaiTi" pitchFamily="49" charset="-122"/>
                  </a:rPr>
                  <a:t>王</a:t>
                </a:r>
                <a:endParaRPr lang="en-GB" dirty="0">
                  <a:solidFill>
                    <a:srgbClr val="FFFF00"/>
                  </a:solidFill>
                  <a:latin typeface="KaiTi" pitchFamily="49" charset="-122"/>
                  <a:ea typeface="KaiTi" pitchFamily="49" charset="-122"/>
                </a:endParaRPr>
              </a:p>
            </p:txBody>
          </p:sp>
        </p:grpSp>
      </p:grpSp>
      <p:sp>
        <p:nvSpPr>
          <p:cNvPr id="238596" name="Text Box 33"/>
          <p:cNvSpPr txBox="1">
            <a:spLocks noChangeArrowheads="1"/>
          </p:cNvSpPr>
          <p:nvPr/>
        </p:nvSpPr>
        <p:spPr bwMode="auto">
          <a:xfrm>
            <a:off x="2701925" y="835025"/>
            <a:ext cx="12604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  所羅門</a:t>
            </a:r>
            <a:endParaRPr lang="en-GB" sz="2000" dirty="0">
              <a:solidFill>
                <a:srgbClr val="FFFF00"/>
              </a:solidFill>
              <a:latin typeface="KaiTi" pitchFamily="49" charset="-122"/>
              <a:ea typeface="KaiTi" pitchFamily="49" charset="-122"/>
            </a:endParaRPr>
          </a:p>
        </p:txBody>
      </p:sp>
      <p:cxnSp>
        <p:nvCxnSpPr>
          <p:cNvPr id="238597"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598" name="Text Box 35"/>
          <p:cNvSpPr txBox="1">
            <a:spLocks noChangeArrowheads="1"/>
          </p:cNvSpPr>
          <p:nvPr/>
        </p:nvSpPr>
        <p:spPr bwMode="auto">
          <a:xfrm>
            <a:off x="3203848" y="1196752"/>
            <a:ext cx="1255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羅</a:t>
            </a:r>
            <a:r>
              <a:rPr lang="ja-JP" altLang="en-US" sz="2000" dirty="0">
                <a:solidFill>
                  <a:srgbClr val="FFFF00"/>
                </a:solidFill>
                <a:latin typeface="KaiTi" pitchFamily="49" charset="-122"/>
                <a:ea typeface="KaiTi" pitchFamily="49" charset="-122"/>
              </a:rPr>
              <a:t>波安</a:t>
            </a:r>
            <a:endParaRPr lang="en-GB" sz="2000" dirty="0">
              <a:solidFill>
                <a:srgbClr val="FFFF00"/>
              </a:solidFill>
              <a:latin typeface="KaiTi" pitchFamily="49" charset="-122"/>
              <a:ea typeface="KaiTi" pitchFamily="49" charset="-122"/>
            </a:endParaRPr>
          </a:p>
        </p:txBody>
      </p:sp>
      <p:cxnSp>
        <p:nvCxnSpPr>
          <p:cNvPr id="238599" name="AutoShape 36"/>
          <p:cNvCxnSpPr>
            <a:cxnSpLocks noChangeShapeType="1"/>
          </p:cNvCxnSpPr>
          <p:nvPr/>
        </p:nvCxnSpPr>
        <p:spPr bwMode="auto">
          <a:xfrm rot="16200000" flipH="1">
            <a:off x="3727524" y="146516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0" name="Text Box 37"/>
          <p:cNvSpPr txBox="1">
            <a:spLocks noChangeArrowheads="1"/>
          </p:cNvSpPr>
          <p:nvPr/>
        </p:nvSpPr>
        <p:spPr bwMode="auto">
          <a:xfrm>
            <a:off x="3563888" y="1628800"/>
            <a:ext cx="1292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比雅</a:t>
            </a:r>
            <a:endParaRPr lang="en-GB" sz="2000" dirty="0">
              <a:solidFill>
                <a:srgbClr val="FFFF00"/>
              </a:solidFill>
              <a:latin typeface="KaiTi" pitchFamily="49" charset="-122"/>
              <a:ea typeface="KaiTi" pitchFamily="49" charset="-122"/>
            </a:endParaRPr>
          </a:p>
        </p:txBody>
      </p:sp>
      <p:cxnSp>
        <p:nvCxnSpPr>
          <p:cNvPr id="238601" name="AutoShape 38"/>
          <p:cNvCxnSpPr>
            <a:cxnSpLocks noChangeShapeType="1"/>
          </p:cNvCxnSpPr>
          <p:nvPr/>
        </p:nvCxnSpPr>
        <p:spPr bwMode="auto">
          <a:xfrm rot="16200000" flipH="1">
            <a:off x="4015557" y="182520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2" name="Text Box 39"/>
          <p:cNvSpPr txBox="1">
            <a:spLocks noChangeArrowheads="1"/>
          </p:cNvSpPr>
          <p:nvPr/>
        </p:nvSpPr>
        <p:spPr bwMode="auto">
          <a:xfrm>
            <a:off x="3851920" y="1988840"/>
            <a:ext cx="968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撒</a:t>
            </a:r>
            <a:endParaRPr lang="en-GB" dirty="0">
              <a:solidFill>
                <a:srgbClr val="FFFF00"/>
              </a:solidFill>
              <a:latin typeface="KaiTi" pitchFamily="49" charset="-122"/>
              <a:ea typeface="KaiTi" pitchFamily="49" charset="-122"/>
            </a:endParaRPr>
          </a:p>
        </p:txBody>
      </p:sp>
      <p:cxnSp>
        <p:nvCxnSpPr>
          <p:cNvPr id="238603"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4" name="Text Box 41"/>
          <p:cNvSpPr txBox="1">
            <a:spLocks noChangeArrowheads="1"/>
          </p:cNvSpPr>
          <p:nvPr/>
        </p:nvSpPr>
        <p:spPr bwMode="auto">
          <a:xfrm>
            <a:off x="4067944" y="2420888"/>
            <a:ext cx="13954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約</a:t>
            </a:r>
            <a:r>
              <a:rPr lang="ja-JP" altLang="en-US" sz="2000" dirty="0">
                <a:solidFill>
                  <a:srgbClr val="FFFF00"/>
                </a:solidFill>
                <a:latin typeface="KaiTi" pitchFamily="49" charset="-122"/>
                <a:ea typeface="KaiTi" pitchFamily="49" charset="-122"/>
              </a:rPr>
              <a:t>沙法</a:t>
            </a:r>
            <a:endParaRPr lang="en-GB" dirty="0">
              <a:solidFill>
                <a:srgbClr val="FFFF00"/>
              </a:solidFill>
              <a:latin typeface="KaiTi" pitchFamily="49" charset="-122"/>
              <a:ea typeface="KaiTi" pitchFamily="49" charset="-122"/>
            </a:endParaRPr>
          </a:p>
        </p:txBody>
      </p:sp>
      <p:cxnSp>
        <p:nvCxnSpPr>
          <p:cNvPr id="238605" name="AutoShape 42"/>
          <p:cNvCxnSpPr>
            <a:cxnSpLocks noChangeShapeType="1"/>
          </p:cNvCxnSpPr>
          <p:nvPr/>
        </p:nvCxnSpPr>
        <p:spPr bwMode="auto">
          <a:xfrm rot="16200000" flipH="1">
            <a:off x="4447605" y="2833316"/>
            <a:ext cx="257175" cy="152400"/>
          </a:xfrm>
          <a:prstGeom prst="curvedConnector3">
            <a:avLst>
              <a:gd name="adj1" fmla="val 69754"/>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6" name="Text Box 43"/>
          <p:cNvSpPr txBox="1">
            <a:spLocks noChangeArrowheads="1"/>
          </p:cNvSpPr>
          <p:nvPr/>
        </p:nvSpPr>
        <p:spPr bwMode="auto">
          <a:xfrm>
            <a:off x="4427984" y="2924944"/>
            <a:ext cx="1362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cs typeface="华文细黑" charset="0"/>
              </a:rPr>
              <a:t>約蘭</a:t>
            </a:r>
            <a:endParaRPr lang="en-GB" dirty="0">
              <a:solidFill>
                <a:srgbClr val="FFFF00"/>
              </a:solidFill>
              <a:latin typeface="KaiTi" pitchFamily="49" charset="-122"/>
              <a:ea typeface="KaiTi" pitchFamily="49" charset="-122"/>
            </a:endParaRPr>
          </a:p>
        </p:txBody>
      </p:sp>
      <p:cxnSp>
        <p:nvCxnSpPr>
          <p:cNvPr id="238607"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8" name="Text Box 45"/>
          <p:cNvSpPr txBox="1">
            <a:spLocks noChangeArrowheads="1"/>
          </p:cNvSpPr>
          <p:nvPr/>
        </p:nvSpPr>
        <p:spPr bwMode="auto">
          <a:xfrm>
            <a:off x="4594225" y="3305175"/>
            <a:ext cx="968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烏</a:t>
            </a:r>
            <a:r>
              <a:rPr lang="ja-JP" altLang="en-US" sz="2000" dirty="0">
                <a:solidFill>
                  <a:srgbClr val="FFFF00"/>
                </a:solidFill>
                <a:latin typeface="KaiTi" pitchFamily="49" charset="-122"/>
                <a:ea typeface="KaiTi" pitchFamily="49" charset="-122"/>
              </a:rPr>
              <a:t>西</a:t>
            </a:r>
            <a:r>
              <a:rPr lang="zh-TW" altLang="en-US" sz="2000" dirty="0">
                <a:solidFill>
                  <a:srgbClr val="FFFF00"/>
                </a:solidFill>
                <a:latin typeface="KaiTi" pitchFamily="49" charset="-122"/>
                <a:ea typeface="KaiTi" pitchFamily="49" charset="-122"/>
              </a:rPr>
              <a:t>亞</a:t>
            </a:r>
            <a:endParaRPr lang="en-GB" dirty="0">
              <a:solidFill>
                <a:srgbClr val="FFFF00"/>
              </a:solidFill>
              <a:latin typeface="KaiTi" pitchFamily="49" charset="-122"/>
              <a:ea typeface="KaiTi" pitchFamily="49" charset="-122"/>
            </a:endParaRPr>
          </a:p>
        </p:txBody>
      </p:sp>
      <p:cxnSp>
        <p:nvCxnSpPr>
          <p:cNvPr id="238609"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0" name="Text Box 47"/>
          <p:cNvSpPr txBox="1">
            <a:spLocks noChangeArrowheads="1"/>
          </p:cNvSpPr>
          <p:nvPr/>
        </p:nvSpPr>
        <p:spPr bwMode="auto">
          <a:xfrm>
            <a:off x="4803775" y="37338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cs typeface="华文细黑" charset="0"/>
              </a:rPr>
              <a:t>約</a:t>
            </a:r>
            <a:r>
              <a:rPr lang="ja-JP" altLang="en-US" sz="2000" dirty="0">
                <a:solidFill>
                  <a:srgbClr val="FFFF00"/>
                </a:solidFill>
                <a:latin typeface="KaiTi" pitchFamily="49" charset="-122"/>
                <a:ea typeface="KaiTi" pitchFamily="49" charset="-122"/>
              </a:rPr>
              <a:t>坦</a:t>
            </a:r>
            <a:endParaRPr lang="en-GB" dirty="0">
              <a:solidFill>
                <a:srgbClr val="FFFF00"/>
              </a:solidFill>
              <a:latin typeface="KaiTi" pitchFamily="49" charset="-122"/>
              <a:ea typeface="KaiTi" pitchFamily="49" charset="-122"/>
            </a:endParaRPr>
          </a:p>
        </p:txBody>
      </p:sp>
      <p:cxnSp>
        <p:nvCxnSpPr>
          <p:cNvPr id="238611"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2" name="Text Box 49"/>
          <p:cNvSpPr txBox="1">
            <a:spLocks noChangeArrowheads="1"/>
          </p:cNvSpPr>
          <p:nvPr/>
        </p:nvSpPr>
        <p:spPr bwMode="auto">
          <a:xfrm>
            <a:off x="5032375" y="417195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哈斯</a:t>
            </a:r>
            <a:endParaRPr lang="en-GB" sz="2000" dirty="0">
              <a:solidFill>
                <a:srgbClr val="FFFF00"/>
              </a:solidFill>
              <a:latin typeface="KaiTi" pitchFamily="49" charset="-122"/>
              <a:ea typeface="KaiTi" pitchFamily="49" charset="-122"/>
            </a:endParaRPr>
          </a:p>
        </p:txBody>
      </p:sp>
      <p:cxnSp>
        <p:nvCxnSpPr>
          <p:cNvPr id="238613"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4" name="Text Box 51"/>
          <p:cNvSpPr txBox="1">
            <a:spLocks noChangeArrowheads="1"/>
          </p:cNvSpPr>
          <p:nvPr/>
        </p:nvSpPr>
        <p:spPr bwMode="auto">
          <a:xfrm>
            <a:off x="5222875" y="460057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希西家</a:t>
            </a:r>
            <a:endParaRPr lang="en-GB" sz="2000" dirty="0">
              <a:solidFill>
                <a:srgbClr val="FFFF00"/>
              </a:solidFill>
              <a:latin typeface="KaiTi" pitchFamily="49" charset="-122"/>
              <a:ea typeface="KaiTi" pitchFamily="49" charset="-122"/>
            </a:endParaRPr>
          </a:p>
        </p:txBody>
      </p:sp>
      <p:cxnSp>
        <p:nvCxnSpPr>
          <p:cNvPr id="238615"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6" name="Text Box 53"/>
          <p:cNvSpPr txBox="1">
            <a:spLocks noChangeArrowheads="1"/>
          </p:cNvSpPr>
          <p:nvPr/>
        </p:nvSpPr>
        <p:spPr bwMode="auto">
          <a:xfrm>
            <a:off x="5413375" y="50292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瑪</a:t>
            </a:r>
            <a:r>
              <a:rPr lang="ja-JP" altLang="en-US" sz="2000" dirty="0">
                <a:solidFill>
                  <a:srgbClr val="FFFF00"/>
                </a:solidFill>
                <a:latin typeface="KaiTi" pitchFamily="49" charset="-122"/>
                <a:ea typeface="KaiTi" pitchFamily="49" charset="-122"/>
              </a:rPr>
              <a:t>拿西</a:t>
            </a:r>
            <a:endParaRPr lang="en-GB" sz="2000" dirty="0">
              <a:solidFill>
                <a:srgbClr val="FFFF00"/>
              </a:solidFill>
              <a:latin typeface="KaiTi" pitchFamily="49" charset="-122"/>
              <a:ea typeface="KaiTi" pitchFamily="49" charset="-122"/>
            </a:endParaRPr>
          </a:p>
        </p:txBody>
      </p:sp>
      <p:cxnSp>
        <p:nvCxnSpPr>
          <p:cNvPr id="238617"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8" name="Text Box 55"/>
          <p:cNvSpPr txBox="1">
            <a:spLocks noChangeArrowheads="1"/>
          </p:cNvSpPr>
          <p:nvPr/>
        </p:nvSpPr>
        <p:spPr bwMode="auto">
          <a:xfrm>
            <a:off x="5622925" y="545782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cs typeface="华文细黑" charset="0"/>
              </a:rPr>
              <a:t>亞們</a:t>
            </a:r>
            <a:endParaRPr lang="en-GB" dirty="0">
              <a:solidFill>
                <a:srgbClr val="FFFF00"/>
              </a:solidFill>
              <a:latin typeface="KaiTi" pitchFamily="49" charset="-122"/>
              <a:ea typeface="KaiTi" pitchFamily="49" charset="-122"/>
            </a:endParaRPr>
          </a:p>
        </p:txBody>
      </p:sp>
      <p:cxnSp>
        <p:nvCxnSpPr>
          <p:cNvPr id="238619"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0" name="Text Box 57"/>
          <p:cNvSpPr txBox="1">
            <a:spLocks noChangeArrowheads="1"/>
          </p:cNvSpPr>
          <p:nvPr/>
        </p:nvSpPr>
        <p:spPr bwMode="auto">
          <a:xfrm>
            <a:off x="5842000" y="589597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約</a:t>
            </a:r>
            <a:r>
              <a:rPr lang="ja-JP" altLang="en-US" sz="2000" dirty="0">
                <a:solidFill>
                  <a:srgbClr val="FFFF00"/>
                </a:solidFill>
                <a:latin typeface="KaiTi" pitchFamily="49" charset="-122"/>
                <a:ea typeface="KaiTi" pitchFamily="49" charset="-122"/>
              </a:rPr>
              <a:t>西</a:t>
            </a:r>
            <a:r>
              <a:rPr lang="zh-TW" altLang="en-US" sz="2000" dirty="0">
                <a:solidFill>
                  <a:srgbClr val="FFFF00"/>
                </a:solidFill>
                <a:latin typeface="KaiTi" pitchFamily="49" charset="-122"/>
                <a:ea typeface="KaiTi" pitchFamily="49" charset="-122"/>
              </a:rPr>
              <a:t>亞</a:t>
            </a:r>
            <a:endParaRPr lang="en-GB" sz="2000" dirty="0">
              <a:solidFill>
                <a:srgbClr val="FFFF00"/>
              </a:solidFill>
              <a:latin typeface="KaiTi" pitchFamily="49" charset="-122"/>
              <a:ea typeface="KaiTi" pitchFamily="49" charset="-122"/>
            </a:endParaRPr>
          </a:p>
        </p:txBody>
      </p:sp>
      <p:cxnSp>
        <p:nvCxnSpPr>
          <p:cNvPr id="238621"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2" name="Text Box 59"/>
          <p:cNvSpPr txBox="1">
            <a:spLocks noChangeArrowheads="1"/>
          </p:cNvSpPr>
          <p:nvPr/>
        </p:nvSpPr>
        <p:spPr bwMode="auto">
          <a:xfrm>
            <a:off x="5562600" y="6321425"/>
            <a:ext cx="1905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耶哥尼雅</a:t>
            </a:r>
            <a:r>
              <a:rPr lang="en-US" altLang="zh-CN" sz="1600" dirty="0">
                <a:solidFill>
                  <a:srgbClr val="FFFF00"/>
                </a:solidFill>
                <a:latin typeface="KaiTi" pitchFamily="49" charset="-122"/>
                <a:ea typeface="KaiTi" pitchFamily="49" charset="-122"/>
                <a:cs typeface="SimSun" charset="0"/>
              </a:rPr>
              <a:t>(</a:t>
            </a:r>
            <a:r>
              <a:rPr lang="ja-JP" altLang="en-US" sz="2000" dirty="0">
                <a:solidFill>
                  <a:srgbClr val="FFFF00"/>
                </a:solidFill>
                <a:latin typeface="KaiTi" pitchFamily="49" charset="-122"/>
                <a:ea typeface="KaiTi" pitchFamily="49" charset="-122"/>
              </a:rPr>
              <a:t>流亡</a:t>
            </a:r>
            <a:r>
              <a:rPr lang="en-US" altLang="zh-CN" sz="1600" dirty="0">
                <a:solidFill>
                  <a:srgbClr val="FFFF00"/>
                </a:solidFill>
                <a:latin typeface="KaiTi" pitchFamily="49" charset="-122"/>
                <a:ea typeface="KaiTi" pitchFamily="49" charset="-122"/>
                <a:cs typeface="SimSun" charset="0"/>
              </a:rPr>
              <a:t>)</a:t>
            </a:r>
            <a:endParaRPr lang="en-GB" sz="1600" dirty="0">
              <a:solidFill>
                <a:srgbClr val="FFFF00"/>
              </a:solidFill>
              <a:latin typeface="KaiTi" pitchFamily="49" charset="-122"/>
              <a:ea typeface="KaiTi" pitchFamily="49" charset="-122"/>
              <a:cs typeface="SimSun" charset="0"/>
            </a:endParaRPr>
          </a:p>
        </p:txBody>
      </p:sp>
      <p:sp>
        <p:nvSpPr>
          <p:cNvPr id="238623" name="Text Box 60"/>
          <p:cNvSpPr txBox="1">
            <a:spLocks noChangeArrowheads="1"/>
          </p:cNvSpPr>
          <p:nvPr/>
        </p:nvSpPr>
        <p:spPr bwMode="auto">
          <a:xfrm>
            <a:off x="4816475" y="911225"/>
            <a:ext cx="12604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撒拉</a:t>
            </a:r>
            <a:r>
              <a:rPr lang="zh-TW" altLang="en-US" sz="2000" dirty="0">
                <a:solidFill>
                  <a:srgbClr val="FFFF00"/>
                </a:solidFill>
                <a:latin typeface="KaiTi" pitchFamily="49" charset="-122"/>
                <a:ea typeface="KaiTi" pitchFamily="49" charset="-122"/>
              </a:rPr>
              <a:t>鐵</a:t>
            </a:r>
            <a:endParaRPr lang="en-GB" dirty="0">
              <a:solidFill>
                <a:srgbClr val="FFFF00"/>
              </a:solidFill>
              <a:latin typeface="KaiTi" pitchFamily="49" charset="-122"/>
              <a:ea typeface="KaiTi" pitchFamily="49" charset="-122"/>
            </a:endParaRPr>
          </a:p>
        </p:txBody>
      </p:sp>
      <p:cxnSp>
        <p:nvCxnSpPr>
          <p:cNvPr id="238624"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5" name="Text Box 62"/>
          <p:cNvSpPr txBox="1">
            <a:spLocks noChangeArrowheads="1"/>
          </p:cNvSpPr>
          <p:nvPr/>
        </p:nvSpPr>
        <p:spPr bwMode="auto">
          <a:xfrm>
            <a:off x="5899150" y="1104900"/>
            <a:ext cx="1255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所</a:t>
            </a:r>
            <a:r>
              <a:rPr lang="zh-TW" altLang="en-US" sz="2000" dirty="0">
                <a:solidFill>
                  <a:srgbClr val="FFFF00"/>
                </a:solidFill>
                <a:latin typeface="KaiTi" pitchFamily="49" charset="-122"/>
                <a:ea typeface="KaiTi" pitchFamily="49" charset="-122"/>
              </a:rPr>
              <a:t>羅</a:t>
            </a:r>
            <a:r>
              <a:rPr lang="ja-JP" altLang="en-US" sz="2000" dirty="0">
                <a:solidFill>
                  <a:srgbClr val="FFFF00"/>
                </a:solidFill>
                <a:latin typeface="KaiTi" pitchFamily="49" charset="-122"/>
                <a:ea typeface="KaiTi" pitchFamily="49" charset="-122"/>
              </a:rPr>
              <a:t>巴伯</a:t>
            </a:r>
            <a:endParaRPr lang="en-GB" dirty="0">
              <a:solidFill>
                <a:srgbClr val="FFFF00"/>
              </a:solidFill>
              <a:latin typeface="KaiTi" pitchFamily="49" charset="-122"/>
              <a:ea typeface="KaiTi" pitchFamily="49" charset="-122"/>
            </a:endParaRPr>
          </a:p>
        </p:txBody>
      </p:sp>
      <p:cxnSp>
        <p:nvCxnSpPr>
          <p:cNvPr id="238626"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7" name="Text Box 64"/>
          <p:cNvSpPr txBox="1">
            <a:spLocks noChangeArrowheads="1"/>
          </p:cNvSpPr>
          <p:nvPr/>
        </p:nvSpPr>
        <p:spPr bwMode="auto">
          <a:xfrm>
            <a:off x="6096000" y="1543050"/>
            <a:ext cx="12922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比玉</a:t>
            </a:r>
            <a:endParaRPr lang="en-GB" sz="2000" dirty="0">
              <a:solidFill>
                <a:srgbClr val="FFFF00"/>
              </a:solidFill>
              <a:latin typeface="KaiTi" pitchFamily="49" charset="-122"/>
              <a:ea typeface="KaiTi" pitchFamily="49" charset="-122"/>
            </a:endParaRPr>
          </a:p>
        </p:txBody>
      </p:sp>
      <p:cxnSp>
        <p:nvCxnSpPr>
          <p:cNvPr id="238628"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9" name="Text Box 66"/>
          <p:cNvSpPr txBox="1">
            <a:spLocks noChangeArrowheads="1"/>
          </p:cNvSpPr>
          <p:nvPr/>
        </p:nvSpPr>
        <p:spPr bwMode="auto">
          <a:xfrm>
            <a:off x="6305550" y="1981200"/>
            <a:ext cx="1238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以利</a:t>
            </a: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敬</a:t>
            </a:r>
            <a:endParaRPr lang="en-GB" dirty="0">
              <a:solidFill>
                <a:srgbClr val="FFFF00"/>
              </a:solidFill>
              <a:latin typeface="KaiTi" pitchFamily="49" charset="-122"/>
              <a:ea typeface="KaiTi" pitchFamily="49" charset="-122"/>
            </a:endParaRPr>
          </a:p>
        </p:txBody>
      </p:sp>
      <p:cxnSp>
        <p:nvCxnSpPr>
          <p:cNvPr id="238630"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1" name="Text Box 68"/>
          <p:cNvSpPr txBox="1">
            <a:spLocks noChangeArrowheads="1"/>
          </p:cNvSpPr>
          <p:nvPr/>
        </p:nvSpPr>
        <p:spPr bwMode="auto">
          <a:xfrm>
            <a:off x="6489700" y="2428875"/>
            <a:ext cx="13954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所</a:t>
            </a:r>
            <a:endParaRPr lang="en-GB" dirty="0">
              <a:solidFill>
                <a:srgbClr val="FFFF00"/>
              </a:solidFill>
              <a:latin typeface="KaiTi" pitchFamily="49" charset="-122"/>
              <a:ea typeface="KaiTi" pitchFamily="49" charset="-122"/>
            </a:endParaRPr>
          </a:p>
        </p:txBody>
      </p:sp>
      <p:cxnSp>
        <p:nvCxnSpPr>
          <p:cNvPr id="238632"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3" name="Text Box 70"/>
          <p:cNvSpPr txBox="1">
            <a:spLocks noChangeArrowheads="1"/>
          </p:cNvSpPr>
          <p:nvPr/>
        </p:nvSpPr>
        <p:spPr bwMode="auto">
          <a:xfrm>
            <a:off x="6699250" y="2867025"/>
            <a:ext cx="1362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撒督</a:t>
            </a:r>
            <a:endParaRPr lang="en-GB" dirty="0">
              <a:solidFill>
                <a:srgbClr val="FFFF00"/>
              </a:solidFill>
              <a:latin typeface="KaiTi" pitchFamily="49" charset="-122"/>
              <a:ea typeface="KaiTi" pitchFamily="49" charset="-122"/>
            </a:endParaRPr>
          </a:p>
        </p:txBody>
      </p:sp>
      <p:cxnSp>
        <p:nvCxnSpPr>
          <p:cNvPr id="238634"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5" name="Text Box 72"/>
          <p:cNvSpPr txBox="1">
            <a:spLocks noChangeArrowheads="1"/>
          </p:cNvSpPr>
          <p:nvPr/>
        </p:nvSpPr>
        <p:spPr bwMode="auto">
          <a:xfrm>
            <a:off x="6908800" y="3305175"/>
            <a:ext cx="968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金</a:t>
            </a:r>
            <a:endParaRPr lang="en-GB" sz="2000" dirty="0">
              <a:solidFill>
                <a:srgbClr val="FFFF00"/>
              </a:solidFill>
              <a:latin typeface="KaiTi" pitchFamily="49" charset="-122"/>
              <a:ea typeface="KaiTi" pitchFamily="49" charset="-122"/>
            </a:endParaRPr>
          </a:p>
        </p:txBody>
      </p:sp>
      <p:cxnSp>
        <p:nvCxnSpPr>
          <p:cNvPr id="238636"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7" name="Text Box 74"/>
          <p:cNvSpPr txBox="1">
            <a:spLocks noChangeArrowheads="1"/>
          </p:cNvSpPr>
          <p:nvPr/>
        </p:nvSpPr>
        <p:spPr bwMode="auto">
          <a:xfrm>
            <a:off x="7118350" y="37338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以律</a:t>
            </a:r>
            <a:endParaRPr lang="en-GB" sz="2000" dirty="0">
              <a:solidFill>
                <a:srgbClr val="FFFF00"/>
              </a:solidFill>
              <a:latin typeface="KaiTi" pitchFamily="49" charset="-122"/>
              <a:ea typeface="KaiTi" pitchFamily="49" charset="-122"/>
            </a:endParaRPr>
          </a:p>
        </p:txBody>
      </p:sp>
      <p:cxnSp>
        <p:nvCxnSpPr>
          <p:cNvPr id="238638"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9" name="Text Box 76"/>
          <p:cNvSpPr txBox="1">
            <a:spLocks noChangeArrowheads="1"/>
          </p:cNvSpPr>
          <p:nvPr/>
        </p:nvSpPr>
        <p:spPr bwMode="auto">
          <a:xfrm>
            <a:off x="7346950" y="417195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以利</a:t>
            </a:r>
            <a:r>
              <a:rPr lang="zh-TW" altLang="en-US" sz="2000" dirty="0">
                <a:solidFill>
                  <a:srgbClr val="FFFF00"/>
                </a:solidFill>
                <a:latin typeface="KaiTi" pitchFamily="49" charset="-122"/>
                <a:ea typeface="KaiTi" pitchFamily="49" charset="-122"/>
              </a:rPr>
              <a:t>亞</a:t>
            </a:r>
            <a:r>
              <a:rPr lang="ja-JP" altLang="en-US" sz="2000" dirty="0">
                <a:solidFill>
                  <a:srgbClr val="FFFF00"/>
                </a:solidFill>
                <a:latin typeface="KaiTi" pitchFamily="49" charset="-122"/>
                <a:ea typeface="KaiTi" pitchFamily="49" charset="-122"/>
              </a:rPr>
              <a:t>撒</a:t>
            </a:r>
            <a:endParaRPr lang="en-GB" dirty="0">
              <a:solidFill>
                <a:srgbClr val="FFFF00"/>
              </a:solidFill>
              <a:latin typeface="KaiTi" pitchFamily="49" charset="-122"/>
              <a:ea typeface="KaiTi" pitchFamily="49" charset="-122"/>
            </a:endParaRPr>
          </a:p>
        </p:txBody>
      </p:sp>
      <p:cxnSp>
        <p:nvCxnSpPr>
          <p:cNvPr id="238640"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41" name="Text Box 78"/>
          <p:cNvSpPr txBox="1">
            <a:spLocks noChangeArrowheads="1"/>
          </p:cNvSpPr>
          <p:nvPr/>
        </p:nvSpPr>
        <p:spPr bwMode="auto">
          <a:xfrm>
            <a:off x="7537450" y="460057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dirty="0">
                <a:solidFill>
                  <a:srgbClr val="FFFF00"/>
                </a:solidFill>
                <a:latin typeface="KaiTi" pitchFamily="49" charset="-122"/>
                <a:ea typeface="KaiTi" pitchFamily="49" charset="-122"/>
              </a:rPr>
              <a:t>馬</a:t>
            </a:r>
            <a:r>
              <a:rPr lang="ja-JP" altLang="en-US" sz="2000" dirty="0">
                <a:solidFill>
                  <a:srgbClr val="FFFF00"/>
                </a:solidFill>
                <a:latin typeface="KaiTi" pitchFamily="49" charset="-122"/>
                <a:ea typeface="KaiTi" pitchFamily="49" charset="-122"/>
              </a:rPr>
              <a:t>但</a:t>
            </a:r>
            <a:endParaRPr lang="en-GB" dirty="0">
              <a:solidFill>
                <a:srgbClr val="FFFF00"/>
              </a:solidFill>
              <a:latin typeface="KaiTi" pitchFamily="49" charset="-122"/>
              <a:ea typeface="KaiTi" pitchFamily="49" charset="-122"/>
            </a:endParaRPr>
          </a:p>
        </p:txBody>
      </p:sp>
      <p:cxnSp>
        <p:nvCxnSpPr>
          <p:cNvPr id="238642"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43" name="Text Box 80"/>
          <p:cNvSpPr txBox="1">
            <a:spLocks noChangeArrowheads="1"/>
          </p:cNvSpPr>
          <p:nvPr/>
        </p:nvSpPr>
        <p:spPr bwMode="auto">
          <a:xfrm>
            <a:off x="7727950" y="50292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雅各</a:t>
            </a:r>
            <a:endParaRPr lang="en-GB" sz="2000" dirty="0">
              <a:solidFill>
                <a:srgbClr val="FFFF00"/>
              </a:solidFill>
              <a:latin typeface="KaiTi" pitchFamily="49" charset="-122"/>
              <a:ea typeface="KaiTi" pitchFamily="49" charset="-122"/>
            </a:endParaRPr>
          </a:p>
        </p:txBody>
      </p:sp>
      <p:cxnSp>
        <p:nvCxnSpPr>
          <p:cNvPr id="238644"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45" name="Text Box 82"/>
          <p:cNvSpPr txBox="1">
            <a:spLocks noChangeArrowheads="1"/>
          </p:cNvSpPr>
          <p:nvPr/>
        </p:nvSpPr>
        <p:spPr bwMode="auto">
          <a:xfrm>
            <a:off x="7543800" y="5483225"/>
            <a:ext cx="946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cs typeface="华文细黑" charset="0"/>
              </a:rPr>
              <a:t>约</a:t>
            </a:r>
            <a:r>
              <a:rPr lang="ja-JP" altLang="en-US" sz="2000" dirty="0">
                <a:solidFill>
                  <a:srgbClr val="FFFF00"/>
                </a:solidFill>
                <a:latin typeface="KaiTi" pitchFamily="49" charset="-122"/>
                <a:ea typeface="KaiTi" pitchFamily="49" charset="-122"/>
              </a:rPr>
              <a:t>瑟</a:t>
            </a:r>
            <a:r>
              <a:rPr lang="en-US" altLang="zh-CN" sz="1400" dirty="0">
                <a:solidFill>
                  <a:srgbClr val="FFFF00"/>
                </a:solidFill>
                <a:latin typeface="KaiTi" pitchFamily="49" charset="-122"/>
                <a:ea typeface="KaiTi" pitchFamily="49" charset="-122"/>
                <a:cs typeface="SimSun" charset="0"/>
              </a:rPr>
              <a:t>+</a:t>
            </a:r>
            <a:endParaRPr lang="en-GB" sz="1400" dirty="0">
              <a:solidFill>
                <a:srgbClr val="FFFF00"/>
              </a:solidFill>
              <a:latin typeface="KaiTi" pitchFamily="49" charset="-122"/>
              <a:ea typeface="KaiTi" pitchFamily="49" charset="-122"/>
              <a:cs typeface="SimSun" charset="0"/>
            </a:endParaRPr>
          </a:p>
        </p:txBody>
      </p:sp>
      <p:sp>
        <p:nvSpPr>
          <p:cNvPr id="238646" name="Text Box 83"/>
          <p:cNvSpPr txBox="1">
            <a:spLocks noChangeArrowheads="1"/>
          </p:cNvSpPr>
          <p:nvPr/>
        </p:nvSpPr>
        <p:spPr bwMode="auto">
          <a:xfrm>
            <a:off x="7610475" y="6321425"/>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b="1" dirty="0">
                <a:solidFill>
                  <a:srgbClr val="FFFF00"/>
                </a:solidFill>
                <a:latin typeface="KaiTi" pitchFamily="49" charset="-122"/>
                <a:ea typeface="KaiTi" pitchFamily="49" charset="-122"/>
              </a:rPr>
              <a:t>耶</a:t>
            </a:r>
            <a:r>
              <a:rPr lang="ja-JP" altLang="en-US" b="1" dirty="0">
                <a:solidFill>
                  <a:srgbClr val="FFFF00"/>
                </a:solidFill>
                <a:latin typeface="KaiTi" pitchFamily="49" charset="-122"/>
                <a:ea typeface="KaiTi" pitchFamily="49" charset="-122"/>
                <a:cs typeface="华文细黑" charset="0"/>
              </a:rPr>
              <a:t>稣</a:t>
            </a:r>
            <a:r>
              <a:rPr lang="ja-JP" altLang="en-US" b="1" dirty="0">
                <a:solidFill>
                  <a:srgbClr val="FFFF00"/>
                </a:solidFill>
                <a:latin typeface="KaiTi" pitchFamily="49" charset="-122"/>
                <a:ea typeface="KaiTi" pitchFamily="49" charset="-122"/>
              </a:rPr>
              <a:t>基督</a:t>
            </a:r>
            <a:endParaRPr lang="en-GB" b="1" dirty="0">
              <a:solidFill>
                <a:srgbClr val="FFFF00"/>
              </a:solidFill>
              <a:latin typeface="KaiTi" pitchFamily="49" charset="-122"/>
              <a:ea typeface="KaiTi" pitchFamily="49" charset="-122"/>
            </a:endParaRPr>
          </a:p>
        </p:txBody>
      </p:sp>
      <p:cxnSp>
        <p:nvCxnSpPr>
          <p:cNvPr id="238647"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7237" name="Text Box 85"/>
          <p:cNvSpPr txBox="1">
            <a:spLocks noChangeArrowheads="1"/>
          </p:cNvSpPr>
          <p:nvPr/>
        </p:nvSpPr>
        <p:spPr bwMode="auto">
          <a:xfrm>
            <a:off x="5651500" y="188913"/>
            <a:ext cx="3348038" cy="5794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sz="3200" b="1" dirty="0">
                <a:solidFill>
                  <a:srgbClr val="FFFF00"/>
                </a:solidFill>
                <a:latin typeface="Copperplate Gothic Bold" charset="0"/>
                <a:ea typeface="楷体" charset="0"/>
                <a:cs typeface="楷体" charset="0"/>
              </a:rPr>
              <a:t>建</a:t>
            </a:r>
            <a:r>
              <a:rPr lang="zh-CN" altLang="en-US" sz="3200" b="1" dirty="0">
                <a:solidFill>
                  <a:srgbClr val="FFFF00"/>
                </a:solidFill>
                <a:latin typeface="Copperplate Gothic Bold" charset="0"/>
                <a:ea typeface="楷体" charset="0"/>
                <a:cs typeface="楷体" charset="0"/>
              </a:rPr>
              <a:t>立永</a:t>
            </a:r>
            <a:r>
              <a:rPr lang="zh-TW" altLang="en-US" sz="3200" b="1" dirty="0">
                <a:solidFill>
                  <a:srgbClr val="FFFF00"/>
                </a:solidFill>
                <a:latin typeface="Copperplate Gothic Bold" charset="0"/>
                <a:ea typeface="楷体" charset="0"/>
                <a:cs typeface="楷体" charset="0"/>
              </a:rPr>
              <a:t>恆</a:t>
            </a:r>
            <a:r>
              <a:rPr lang="zh-CN" altLang="en-US" sz="3200" b="1" dirty="0">
                <a:solidFill>
                  <a:srgbClr val="FFFF00"/>
                </a:solidFill>
                <a:latin typeface="Copperplate Gothic Bold" charset="0"/>
                <a:ea typeface="楷体" charset="0"/>
                <a:cs typeface="楷体" charset="0"/>
              </a:rPr>
              <a:t>的</a:t>
            </a:r>
            <a:r>
              <a:rPr lang="zh-TW" altLang="en-US" sz="3200" b="1" dirty="0">
                <a:solidFill>
                  <a:srgbClr val="FFFF00"/>
                </a:solidFill>
                <a:latin typeface="Copperplate Gothic Bold" charset="0"/>
                <a:ea typeface="楷体" charset="0"/>
                <a:cs typeface="楷体" charset="0"/>
              </a:rPr>
              <a:t>國</a:t>
            </a:r>
            <a:r>
              <a:rPr lang="zh-CN" altLang="en-US" sz="3200" b="1" dirty="0">
                <a:solidFill>
                  <a:srgbClr val="FFFF00"/>
                </a:solidFill>
                <a:latin typeface="Copperplate Gothic Bold" charset="0"/>
                <a:ea typeface="楷体" charset="0"/>
                <a:cs typeface="楷体" charset="0"/>
              </a:rPr>
              <a:t>度</a:t>
            </a:r>
          </a:p>
        </p:txBody>
      </p:sp>
      <p:sp>
        <p:nvSpPr>
          <p:cNvPr id="238649"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238650"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77241" name="Text Box 89"/>
          <p:cNvSpPr txBox="1">
            <a:spLocks noChangeArrowheads="1"/>
          </p:cNvSpPr>
          <p:nvPr/>
        </p:nvSpPr>
        <p:spPr bwMode="auto">
          <a:xfrm>
            <a:off x="1403350" y="188913"/>
            <a:ext cx="3962400" cy="584776"/>
          </a:xfrm>
          <a:prstGeom prst="rect">
            <a:avLst/>
          </a:prstGeom>
          <a:noFill/>
          <a:ln w="9525">
            <a:noFill/>
            <a:miter lim="800000"/>
            <a:headEnd/>
            <a:tailEnd/>
          </a:ln>
          <a:effectLst/>
        </p:spPr>
        <p:txBody>
          <a:bodyPr>
            <a:spAutoFit/>
          </a:bodyPr>
          <a:lstStyle>
            <a:defPPr>
              <a:defRPr lang="en-US"/>
            </a:defPPr>
            <a:lvl1pPr algn="ctr" eaLnBrk="1" hangingPunct="1">
              <a:defRPr sz="3200" b="1">
                <a:solidFill>
                  <a:srgbClr val="FFFF00"/>
                </a:solidFill>
                <a:latin typeface="Copperplate Gothic Bold" charset="0"/>
                <a:ea typeface="楷体" charset="0"/>
                <a:cs typeface="楷体"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zh-TW" altLang="en-US" dirty="0"/>
              <a:t>國</a:t>
            </a:r>
            <a:r>
              <a:rPr lang="en-US" altLang="zh-CN" dirty="0" err="1"/>
              <a:t>度的</a:t>
            </a:r>
            <a:r>
              <a:rPr lang="zh-TW" altLang="en-US" dirty="0"/>
              <a:t>滅</a:t>
            </a:r>
            <a:r>
              <a:rPr lang="zh-CN" altLang="en-US" dirty="0"/>
              <a:t>亡</a:t>
            </a:r>
          </a:p>
        </p:txBody>
      </p:sp>
      <p:sp>
        <p:nvSpPr>
          <p:cNvPr id="177242" name="Oval 90"/>
          <p:cNvSpPr>
            <a:spLocks noChangeArrowheads="1"/>
          </p:cNvSpPr>
          <p:nvPr/>
        </p:nvSpPr>
        <p:spPr bwMode="auto">
          <a:xfrm rot="-2026311">
            <a:off x="1781175" y="106363"/>
            <a:ext cx="1863725" cy="739457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7243" name="Oval 91"/>
          <p:cNvSpPr>
            <a:spLocks noChangeArrowheads="1"/>
          </p:cNvSpPr>
          <p:nvPr/>
        </p:nvSpPr>
        <p:spPr bwMode="auto">
          <a:xfrm rot="-2026311">
            <a:off x="41148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7244" name="Oval 92"/>
          <p:cNvSpPr>
            <a:spLocks noChangeArrowheads="1"/>
          </p:cNvSpPr>
          <p:nvPr/>
        </p:nvSpPr>
        <p:spPr bwMode="auto">
          <a:xfrm rot="-2026311">
            <a:off x="61722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8655" name="Rectangle 93"/>
          <p:cNvSpPr>
            <a:spLocks noGrp="1" noChangeArrowheads="1"/>
          </p:cNvSpPr>
          <p:nvPr>
            <p:ph type="title" idx="4294967295"/>
          </p:nvPr>
        </p:nvSpPr>
        <p:spPr>
          <a:xfrm>
            <a:off x="0" y="0"/>
            <a:ext cx="3132138" cy="457200"/>
          </a:xfrm>
          <a:prstGeom prst="rect">
            <a:avLst/>
          </a:prstGeom>
        </p:spPr>
        <p:txBody>
          <a:bodyPr/>
          <a:lstStyle/>
          <a:p>
            <a:pPr eaLnBrk="1" hangingPunct="1"/>
            <a:r>
              <a:rPr lang="en-US" altLang="zh-CN" sz="2400" b="1" i="1" dirty="0">
                <a:latin typeface="楷体" charset="0"/>
                <a:ea typeface="楷体" charset="0"/>
                <a:cs typeface="楷体" charset="0"/>
              </a:rPr>
              <a:t>在</a:t>
            </a:r>
            <a:r>
              <a:rPr lang="zh-TW" altLang="en-US" sz="2400" b="1" i="1" dirty="0">
                <a:latin typeface="楷体" charset="0"/>
                <a:ea typeface="楷体" charset="0"/>
                <a:cs typeface="楷体" charset="0"/>
              </a:rPr>
              <a:t>馬</a:t>
            </a:r>
            <a:r>
              <a:rPr lang="zh-CN" altLang="en-US" sz="2400" b="1" i="1" dirty="0">
                <a:latin typeface="楷体" charset="0"/>
                <a:ea typeface="楷体" charset="0"/>
                <a:cs typeface="楷体" charset="0"/>
              </a:rPr>
              <a:t>太的</a:t>
            </a:r>
            <a:r>
              <a:rPr lang="zh-TW" altLang="en-US" sz="2400" b="1" i="1" dirty="0">
                <a:latin typeface="楷体" charset="0"/>
                <a:ea typeface="楷体" charset="0"/>
                <a:cs typeface="楷体" charset="0"/>
              </a:rPr>
              <a:t>國</a:t>
            </a:r>
            <a:r>
              <a:rPr lang="zh-CN" altLang="en-US" sz="2400" b="1" i="1" dirty="0">
                <a:latin typeface="楷体" charset="0"/>
                <a:ea typeface="楷体" charset="0"/>
                <a:cs typeface="楷体" charset="0"/>
              </a:rPr>
              <a:t>度</a:t>
            </a:r>
            <a:r>
              <a:rPr lang="zh-CN" altLang="en-US" sz="2400" b="1" i="1" dirty="0">
                <a:latin typeface="Arial Black" charset="0"/>
                <a:ea typeface="SimSun" charset="0"/>
                <a:cs typeface="SimSun" charset="0"/>
              </a:rPr>
              <a:t> </a:t>
            </a:r>
            <a:r>
              <a:rPr lang="en-US" altLang="zh-CN" sz="2400" b="1" i="1" dirty="0">
                <a:latin typeface="Arial Black" charset="0"/>
                <a:ea typeface="SimSun" charset="0"/>
                <a:cs typeface="SimSun" charset="0"/>
              </a:rPr>
              <a:t>1</a:t>
            </a:r>
          </a:p>
        </p:txBody>
      </p:sp>
      <p:sp>
        <p:nvSpPr>
          <p:cNvPr id="177246" name="Text Box 94"/>
          <p:cNvSpPr txBox="1">
            <a:spLocks noChangeArrowheads="1"/>
          </p:cNvSpPr>
          <p:nvPr/>
        </p:nvSpPr>
        <p:spPr bwMode="auto">
          <a:xfrm>
            <a:off x="250825" y="6021388"/>
            <a:ext cx="3962400" cy="519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TW" altLang="en-US" sz="2800" b="1" dirty="0">
                <a:solidFill>
                  <a:srgbClr val="FFFF00"/>
                </a:solidFill>
                <a:latin typeface="Copperplate Gothic Bold" charset="0"/>
                <a:ea typeface="楷体" charset="0"/>
                <a:cs typeface="楷体" charset="0"/>
              </a:rPr>
              <a:t>國</a:t>
            </a:r>
            <a:r>
              <a:rPr lang="en-US" altLang="zh-CN" sz="2800" b="1" dirty="0" err="1">
                <a:solidFill>
                  <a:srgbClr val="FFFF00"/>
                </a:solidFill>
                <a:latin typeface="Copperplate Gothic Bold" charset="0"/>
                <a:ea typeface="楷体" charset="0"/>
                <a:cs typeface="楷体" charset="0"/>
              </a:rPr>
              <a:t>度的</a:t>
            </a:r>
            <a:r>
              <a:rPr lang="zh-CN" altLang="en-US" sz="2800" b="1" dirty="0">
                <a:solidFill>
                  <a:srgbClr val="FFFF00"/>
                </a:solidFill>
                <a:latin typeface="Copperplate Gothic Bold" charset="0"/>
                <a:ea typeface="楷体" charset="0"/>
                <a:cs typeface="楷体" charset="0"/>
              </a:rPr>
              <a:t>升起</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242"/>
                                        </p:tgtEl>
                                        <p:attrNameLst>
                                          <p:attrName>style.visibility</p:attrName>
                                        </p:attrNameLst>
                                      </p:cBhvr>
                                      <p:to>
                                        <p:strVal val="visible"/>
                                      </p:to>
                                    </p:set>
                                    <p:animEffect transition="in" filter="diamond(in)">
                                      <p:cBhvr>
                                        <p:cTn id="7" dur="2000"/>
                                        <p:tgtEl>
                                          <p:spTgt spid="177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7243"/>
                                        </p:tgtEl>
                                        <p:attrNameLst>
                                          <p:attrName>style.visibility</p:attrName>
                                        </p:attrNameLst>
                                      </p:cBhvr>
                                      <p:to>
                                        <p:strVal val="visible"/>
                                      </p:to>
                                    </p:set>
                                    <p:animEffect transition="in" filter="fade">
                                      <p:cBhvr>
                                        <p:cTn id="12" dur="800" decel="100000"/>
                                        <p:tgtEl>
                                          <p:spTgt spid="177243"/>
                                        </p:tgtEl>
                                      </p:cBhvr>
                                    </p:animEffect>
                                    <p:anim calcmode="lin" valueType="num">
                                      <p:cBhvr>
                                        <p:cTn id="13" dur="800" decel="100000" fill="hold"/>
                                        <p:tgtEl>
                                          <p:spTgt spid="177243"/>
                                        </p:tgtEl>
                                        <p:attrNameLst>
                                          <p:attrName>style.rotation</p:attrName>
                                        </p:attrNameLst>
                                      </p:cBhvr>
                                      <p:tavLst>
                                        <p:tav tm="0">
                                          <p:val>
                                            <p:fltVal val="-90"/>
                                          </p:val>
                                        </p:tav>
                                        <p:tav tm="100000">
                                          <p:val>
                                            <p:fltVal val="0"/>
                                          </p:val>
                                        </p:tav>
                                      </p:tavLst>
                                    </p:anim>
                                    <p:anim calcmode="lin" valueType="num">
                                      <p:cBhvr>
                                        <p:cTn id="14" dur="800" decel="100000" fill="hold"/>
                                        <p:tgtEl>
                                          <p:spTgt spid="177243"/>
                                        </p:tgtEl>
                                        <p:attrNameLst>
                                          <p:attrName>ppt_x</p:attrName>
                                        </p:attrNameLst>
                                      </p:cBhvr>
                                      <p:tavLst>
                                        <p:tav tm="0">
                                          <p:val>
                                            <p:strVal val="#ppt_x+0.4"/>
                                          </p:val>
                                        </p:tav>
                                        <p:tav tm="100000">
                                          <p:val>
                                            <p:strVal val="#ppt_x-0.05"/>
                                          </p:val>
                                        </p:tav>
                                      </p:tavLst>
                                    </p:anim>
                                    <p:anim calcmode="lin" valueType="num">
                                      <p:cBhvr>
                                        <p:cTn id="15" dur="800" decel="100000" fill="hold"/>
                                        <p:tgtEl>
                                          <p:spTgt spid="17724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7724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77243"/>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772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77244"/>
                                        </p:tgtEl>
                                        <p:attrNameLst>
                                          <p:attrName>style.visibility</p:attrName>
                                        </p:attrNameLst>
                                      </p:cBhvr>
                                      <p:to>
                                        <p:strVal val="visible"/>
                                      </p:to>
                                    </p:set>
                                    <p:animEffect transition="in" filter="fade">
                                      <p:cBhvr>
                                        <p:cTn id="25" dur="800" decel="100000"/>
                                        <p:tgtEl>
                                          <p:spTgt spid="177244"/>
                                        </p:tgtEl>
                                      </p:cBhvr>
                                    </p:animEffect>
                                    <p:anim calcmode="lin" valueType="num">
                                      <p:cBhvr>
                                        <p:cTn id="26" dur="800" decel="100000" fill="hold"/>
                                        <p:tgtEl>
                                          <p:spTgt spid="177244"/>
                                        </p:tgtEl>
                                        <p:attrNameLst>
                                          <p:attrName>style.rotation</p:attrName>
                                        </p:attrNameLst>
                                      </p:cBhvr>
                                      <p:tavLst>
                                        <p:tav tm="0">
                                          <p:val>
                                            <p:fltVal val="-90"/>
                                          </p:val>
                                        </p:tav>
                                        <p:tav tm="100000">
                                          <p:val>
                                            <p:fltVal val="0"/>
                                          </p:val>
                                        </p:tav>
                                      </p:tavLst>
                                    </p:anim>
                                    <p:anim calcmode="lin" valueType="num">
                                      <p:cBhvr>
                                        <p:cTn id="27" dur="800" decel="100000" fill="hold"/>
                                        <p:tgtEl>
                                          <p:spTgt spid="177244"/>
                                        </p:tgtEl>
                                        <p:attrNameLst>
                                          <p:attrName>ppt_x</p:attrName>
                                        </p:attrNameLst>
                                      </p:cBhvr>
                                      <p:tavLst>
                                        <p:tav tm="0">
                                          <p:val>
                                            <p:strVal val="#ppt_x+0.4"/>
                                          </p:val>
                                        </p:tav>
                                        <p:tav tm="100000">
                                          <p:val>
                                            <p:strVal val="#ppt_x-0.05"/>
                                          </p:val>
                                        </p:tav>
                                      </p:tavLst>
                                    </p:anim>
                                    <p:anim calcmode="lin" valueType="num">
                                      <p:cBhvr>
                                        <p:cTn id="28" dur="800" decel="100000" fill="hold"/>
                                        <p:tgtEl>
                                          <p:spTgt spid="17724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24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244"/>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77237"/>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77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37" grpId="0"/>
      <p:bldP spid="177241" grpId="0"/>
      <p:bldP spid="177242" grpId="0" animBg="1"/>
      <p:bldP spid="177243" grpId="0" animBg="1"/>
      <p:bldP spid="177244" grpId="0" animBg="1"/>
      <p:bldP spid="17724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0643"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240644"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240645"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240646"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240647"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7289" name="Text Box 9"/>
          <p:cNvSpPr txBox="1">
            <a:spLocks noChangeArrowheads="1"/>
          </p:cNvSpPr>
          <p:nvPr/>
        </p:nvSpPr>
        <p:spPr bwMode="auto">
          <a:xfrm>
            <a:off x="4768850" y="144463"/>
            <a:ext cx="3368675" cy="65992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sz="2200" b="1">
                <a:solidFill>
                  <a:schemeClr val="folHlink"/>
                </a:solidFill>
                <a:ea typeface="SimSun" charset="0"/>
                <a:cs typeface="SimSun" charset="0"/>
              </a:rPr>
              <a:t>Criswell, W. A.</a:t>
            </a:r>
          </a:p>
          <a:p>
            <a:pPr>
              <a:lnSpc>
                <a:spcPct val="65000"/>
              </a:lnSpc>
              <a:spcBef>
                <a:spcPct val="50000"/>
              </a:spcBef>
              <a:defRPr/>
            </a:pPr>
            <a:r>
              <a:rPr lang="en-US" altLang="zh-CN" sz="2200" b="1">
                <a:solidFill>
                  <a:schemeClr val="folHlink"/>
                </a:solidFill>
                <a:ea typeface="SimSun" charset="0"/>
                <a:cs typeface="SimSun" charset="0"/>
              </a:rPr>
              <a:t>Danker, Frederick</a:t>
            </a:r>
          </a:p>
          <a:p>
            <a:pPr>
              <a:lnSpc>
                <a:spcPct val="65000"/>
              </a:lnSpc>
              <a:spcBef>
                <a:spcPct val="50000"/>
              </a:spcBef>
              <a:defRPr/>
            </a:pPr>
            <a:r>
              <a:rPr lang="en-US" altLang="zh-CN" sz="2200" b="1">
                <a:solidFill>
                  <a:schemeClr val="folHlink"/>
                </a:solidFill>
                <a:ea typeface="SimSun" charset="0"/>
                <a:cs typeface="SimSun" charset="0"/>
              </a:rPr>
              <a:t>Ellis, E. Earle</a:t>
            </a:r>
          </a:p>
          <a:p>
            <a:pPr>
              <a:lnSpc>
                <a:spcPct val="65000"/>
              </a:lnSpc>
              <a:spcBef>
                <a:spcPct val="50000"/>
              </a:spcBef>
              <a:defRPr/>
            </a:pPr>
            <a:r>
              <a:rPr lang="en-US" altLang="zh-CN" sz="2200" b="1">
                <a:solidFill>
                  <a:schemeClr val="folHlink"/>
                </a:solidFill>
                <a:ea typeface="SimSun" charset="0"/>
                <a:cs typeface="SimSun" charset="0"/>
              </a:rPr>
              <a:t>Fitzmeyer, Joseph</a:t>
            </a:r>
          </a:p>
          <a:p>
            <a:pPr>
              <a:lnSpc>
                <a:spcPct val="65000"/>
              </a:lnSpc>
              <a:spcBef>
                <a:spcPct val="50000"/>
              </a:spcBef>
              <a:defRPr/>
            </a:pPr>
            <a:r>
              <a:rPr lang="en-US" altLang="zh-CN" sz="2200" b="1">
                <a:solidFill>
                  <a:schemeClr val="folHlink"/>
                </a:solidFill>
                <a:ea typeface="SimSun" charset="0"/>
                <a:cs typeface="SimSun" charset="0"/>
              </a:rPr>
              <a:t>Godet, F. A.</a:t>
            </a:r>
          </a:p>
          <a:p>
            <a:pPr>
              <a:lnSpc>
                <a:spcPct val="65000"/>
              </a:lnSpc>
              <a:spcBef>
                <a:spcPct val="50000"/>
              </a:spcBef>
              <a:defRPr/>
            </a:pPr>
            <a:r>
              <a:rPr lang="en-US" altLang="zh-CN" sz="2200" b="1">
                <a:solidFill>
                  <a:schemeClr val="folHlink"/>
                </a:solidFill>
                <a:ea typeface="SimSun" charset="0"/>
                <a:cs typeface="SimSun" charset="0"/>
              </a:rPr>
              <a:t>Hendricksen, William</a:t>
            </a:r>
          </a:p>
          <a:p>
            <a:pPr>
              <a:lnSpc>
                <a:spcPct val="65000"/>
              </a:lnSpc>
              <a:spcBef>
                <a:spcPct val="50000"/>
              </a:spcBef>
              <a:defRPr/>
            </a:pPr>
            <a:r>
              <a:rPr lang="en-US" altLang="zh-CN" sz="2200" b="1">
                <a:solidFill>
                  <a:schemeClr val="folHlink"/>
                </a:solidFill>
                <a:ea typeface="SimSun" charset="0"/>
                <a:cs typeface="SimSun" charset="0"/>
              </a:rPr>
              <a:t>Hoehner, Harold</a:t>
            </a:r>
          </a:p>
          <a:p>
            <a:pPr>
              <a:lnSpc>
                <a:spcPct val="65000"/>
              </a:lnSpc>
              <a:spcBef>
                <a:spcPct val="50000"/>
              </a:spcBef>
              <a:defRPr/>
            </a:pPr>
            <a:r>
              <a:rPr lang="en-US" altLang="zh-CN" sz="2200" b="1">
                <a:solidFill>
                  <a:schemeClr val="folHlink"/>
                </a:solidFill>
                <a:ea typeface="SimSun" charset="0"/>
                <a:cs typeface="SimSun" charset="0"/>
              </a:rPr>
              <a:t>Ironside, F. A.</a:t>
            </a:r>
          </a:p>
          <a:p>
            <a:pPr>
              <a:lnSpc>
                <a:spcPct val="65000"/>
              </a:lnSpc>
              <a:spcBef>
                <a:spcPct val="50000"/>
              </a:spcBef>
              <a:defRPr/>
            </a:pPr>
            <a:r>
              <a:rPr lang="en-US" altLang="zh-CN" sz="2200" b="1">
                <a:solidFill>
                  <a:schemeClr val="folHlink"/>
                </a:solidFill>
                <a:ea typeface="SimSun" charset="0"/>
                <a:cs typeface="SimSun" charset="0"/>
              </a:rPr>
              <a:t>Marshall, I. Howard</a:t>
            </a:r>
          </a:p>
          <a:p>
            <a:pPr>
              <a:lnSpc>
                <a:spcPct val="65000"/>
              </a:lnSpc>
              <a:spcBef>
                <a:spcPct val="50000"/>
              </a:spcBef>
              <a:defRPr/>
            </a:pPr>
            <a:r>
              <a:rPr lang="en-US" altLang="zh-CN" sz="2200" b="1">
                <a:solidFill>
                  <a:schemeClr val="folHlink"/>
                </a:solidFill>
                <a:ea typeface="SimSun" charset="0"/>
                <a:cs typeface="SimSun" charset="0"/>
              </a:rPr>
              <a:t>McGee, J. Vernon</a:t>
            </a:r>
          </a:p>
          <a:p>
            <a:pPr>
              <a:lnSpc>
                <a:spcPct val="65000"/>
              </a:lnSpc>
              <a:spcBef>
                <a:spcPct val="50000"/>
              </a:spcBef>
              <a:defRPr/>
            </a:pPr>
            <a:r>
              <a:rPr lang="en-US" altLang="zh-CN" sz="2200" b="1">
                <a:solidFill>
                  <a:schemeClr val="folHlink"/>
                </a:solidFill>
                <a:ea typeface="SimSun" charset="0"/>
                <a:cs typeface="SimSun" charset="0"/>
              </a:rPr>
              <a:t>Morgan, G. Campbell</a:t>
            </a:r>
          </a:p>
          <a:p>
            <a:pPr>
              <a:lnSpc>
                <a:spcPct val="65000"/>
              </a:lnSpc>
              <a:spcBef>
                <a:spcPct val="50000"/>
              </a:spcBef>
              <a:defRPr/>
            </a:pPr>
            <a:r>
              <a:rPr lang="en-US" altLang="zh-CN" sz="2200" b="1">
                <a:solidFill>
                  <a:schemeClr val="folHlink"/>
                </a:solidFill>
                <a:ea typeface="SimSun" charset="0"/>
                <a:cs typeface="SimSun" charset="0"/>
              </a:rPr>
              <a:t>MacArtuhur, John</a:t>
            </a:r>
          </a:p>
          <a:p>
            <a:pPr>
              <a:lnSpc>
                <a:spcPct val="65000"/>
              </a:lnSpc>
              <a:spcBef>
                <a:spcPct val="50000"/>
              </a:spcBef>
              <a:defRPr/>
            </a:pPr>
            <a:r>
              <a:rPr lang="en-US" altLang="zh-CN" sz="2200" b="1">
                <a:solidFill>
                  <a:schemeClr val="folHlink"/>
                </a:solidFill>
                <a:ea typeface="SimSun" charset="0"/>
                <a:cs typeface="SimSun" charset="0"/>
              </a:rPr>
              <a:t>Scofield, C. I</a:t>
            </a:r>
          </a:p>
          <a:p>
            <a:pPr>
              <a:lnSpc>
                <a:spcPct val="65000"/>
              </a:lnSpc>
              <a:spcBef>
                <a:spcPct val="50000"/>
              </a:spcBef>
              <a:defRPr/>
            </a:pPr>
            <a:r>
              <a:rPr lang="en-US" altLang="zh-CN" sz="2200" b="1">
                <a:solidFill>
                  <a:schemeClr val="folHlink"/>
                </a:solidFill>
                <a:ea typeface="SimSun" charset="0"/>
                <a:cs typeface="SimSun" charset="0"/>
              </a:rPr>
              <a:t>Swindoll, Charles</a:t>
            </a:r>
          </a:p>
          <a:p>
            <a:pPr>
              <a:lnSpc>
                <a:spcPct val="65000"/>
              </a:lnSpc>
              <a:spcBef>
                <a:spcPct val="50000"/>
              </a:spcBef>
              <a:defRPr/>
            </a:pPr>
            <a:r>
              <a:rPr lang="en-US" altLang="zh-CN" sz="2200" b="1">
                <a:solidFill>
                  <a:schemeClr val="folHlink"/>
                </a:solidFill>
                <a:ea typeface="SimSun" charset="0"/>
                <a:cs typeface="SimSun" charset="0"/>
              </a:rPr>
              <a:t>Unger, Merrill</a:t>
            </a:r>
          </a:p>
          <a:p>
            <a:pPr>
              <a:lnSpc>
                <a:spcPct val="65000"/>
              </a:lnSpc>
              <a:spcBef>
                <a:spcPct val="50000"/>
              </a:spcBef>
              <a:defRPr/>
            </a:pPr>
            <a:r>
              <a:rPr lang="en-US" altLang="zh-CN" sz="2200" b="1">
                <a:solidFill>
                  <a:schemeClr val="folHlink"/>
                </a:solidFill>
                <a:ea typeface="SimSun" charset="0"/>
                <a:cs typeface="SimSun" charset="0"/>
              </a:rPr>
              <a:t>Walvoord, John</a:t>
            </a:r>
          </a:p>
          <a:p>
            <a:pPr>
              <a:lnSpc>
                <a:spcPct val="65000"/>
              </a:lnSpc>
              <a:spcBef>
                <a:spcPct val="50000"/>
              </a:spcBef>
              <a:defRPr/>
            </a:pPr>
            <a:r>
              <a:rPr lang="en-US" altLang="zh-CN" sz="2200" b="1">
                <a:solidFill>
                  <a:schemeClr val="folHlink"/>
                </a:solidFill>
                <a:ea typeface="SimSun" charset="0"/>
                <a:cs typeface="SimSun" charset="0"/>
              </a:rPr>
              <a:t>Zuck, Roy</a:t>
            </a:r>
            <a:endParaRPr lang="en-US" altLang="zh-CN" sz="2000" b="1">
              <a:ea typeface="SimSun" charset="0"/>
              <a:cs typeface="SimSun" charset="0"/>
            </a:endParaRPr>
          </a:p>
        </p:txBody>
      </p:sp>
      <p:sp>
        <p:nvSpPr>
          <p:cNvPr id="97290" name="Text Box 10"/>
          <p:cNvSpPr txBox="1">
            <a:spLocks noChangeArrowheads="1"/>
          </p:cNvSpPr>
          <p:nvPr/>
        </p:nvSpPr>
        <p:spPr bwMode="auto">
          <a:xfrm>
            <a:off x="1591568" y="1527175"/>
            <a:ext cx="2692400" cy="1169551"/>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zh-TW" altLang="en-US" sz="2800" b="1" i="1" dirty="0">
                <a:solidFill>
                  <a:schemeClr val="folHlink"/>
                </a:solidFill>
                <a:latin typeface="KaiTi" pitchFamily="49" charset="-122"/>
                <a:ea typeface="KaiTi" pitchFamily="49" charset="-122"/>
                <a:cs typeface="SimSun" pitchFamily="2" charset="-122"/>
              </a:rPr>
              <a:t>其他寫</a:t>
            </a:r>
            <a:r>
              <a:rPr lang="zh-CN" altLang="en-US" sz="2800" b="1" i="1" dirty="0">
                <a:solidFill>
                  <a:schemeClr val="folHlink"/>
                </a:solidFill>
                <a:latin typeface="KaiTi" pitchFamily="49" charset="-122"/>
                <a:ea typeface="KaiTi" pitchFamily="49" charset="-122"/>
                <a:cs typeface="SimSun" pitchFamily="2" charset="-122"/>
              </a:rPr>
              <a:t>耶</a:t>
            </a:r>
            <a:r>
              <a:rPr lang="zh-TW" altLang="en-US" sz="2800" b="1" i="1" dirty="0">
                <a:solidFill>
                  <a:schemeClr val="folHlink"/>
                </a:solidFill>
                <a:latin typeface="KaiTi" pitchFamily="49" charset="-122"/>
                <a:ea typeface="KaiTi" pitchFamily="49" charset="-122"/>
                <a:cs typeface="SimSun" pitchFamily="2" charset="-122"/>
              </a:rPr>
              <a:t>穌</a:t>
            </a:r>
            <a:endParaRPr lang="en-US" altLang="zh-CN" sz="2800" b="1" i="1" dirty="0">
              <a:solidFill>
                <a:schemeClr val="folHlink"/>
              </a:solidFill>
              <a:latin typeface="KaiTi" pitchFamily="49" charset="-122"/>
              <a:ea typeface="KaiTi" pitchFamily="49" charset="-122"/>
              <a:cs typeface="SimSun" pitchFamily="2" charset="-122"/>
            </a:endParaRPr>
          </a:p>
          <a:p>
            <a:pPr algn="r">
              <a:spcBef>
                <a:spcPct val="50000"/>
              </a:spcBef>
              <a:defRPr/>
            </a:pPr>
            <a:r>
              <a:rPr lang="en-US" altLang="zh-CN" sz="2800" b="1" i="1" dirty="0">
                <a:solidFill>
                  <a:schemeClr val="folHlink"/>
                </a:solidFill>
                <a:latin typeface="KaiTi" pitchFamily="49" charset="-122"/>
                <a:ea typeface="KaiTi" pitchFamily="49" charset="-122"/>
                <a:cs typeface="ＭＳ Ｐゴシック" charset="-128"/>
              </a:rPr>
              <a:t>族</a:t>
            </a:r>
            <a:r>
              <a:rPr lang="zh-TW" altLang="en-US" sz="2800" b="1" i="1" dirty="0">
                <a:solidFill>
                  <a:schemeClr val="folHlink"/>
                </a:solidFill>
                <a:latin typeface="KaiTi" pitchFamily="49" charset="-122"/>
                <a:ea typeface="KaiTi" pitchFamily="49" charset="-122"/>
                <a:cs typeface="ＭＳ Ｐゴシック" charset="-128"/>
              </a:rPr>
              <a:t>譜</a:t>
            </a:r>
            <a:r>
              <a:rPr lang="zh-CN" altLang="en-US" sz="2800" b="1" i="1" dirty="0">
                <a:solidFill>
                  <a:schemeClr val="folHlink"/>
                </a:solidFill>
                <a:latin typeface="KaiTi" pitchFamily="49" charset="-122"/>
                <a:ea typeface="KaiTi" pitchFamily="49" charset="-122"/>
                <a:cs typeface="SimSun" pitchFamily="2" charset="-122"/>
              </a:rPr>
              <a:t>的作者 </a:t>
            </a:r>
            <a:r>
              <a:rPr lang="en-US" altLang="zh-CN" sz="2800" b="1" i="1" dirty="0">
                <a:solidFill>
                  <a:schemeClr val="folHlink"/>
                </a:solidFill>
                <a:latin typeface="KaiTi" pitchFamily="49" charset="-122"/>
                <a:ea typeface="KaiTi" pitchFamily="49" charset="-122"/>
                <a:cs typeface="SimSun" pitchFamily="2" charset="-122"/>
              </a:rPr>
              <a:t>:</a:t>
            </a:r>
          </a:p>
        </p:txBody>
      </p:sp>
      <p:sp>
        <p:nvSpPr>
          <p:cNvPr id="24065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97292"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effectLst>
                  <a:outerShdw blurRad="38100" dist="38100" dir="2700000" algn="tl">
                    <a:srgbClr val="000000"/>
                  </a:outerShdw>
                </a:effectLst>
                <a:ea typeface="SimSun" charset="0"/>
                <a:cs typeface="SimSun" charset="0"/>
              </a:rPr>
              <a:t>  </a:t>
            </a:r>
            <a:endParaRPr lang="zh-CN" altLang="en-US" sz="1400" b="1">
              <a:effectLst>
                <a:outerShdw blurRad="38100" dist="38100" dir="2700000" algn="tl">
                  <a:srgbClr val="000000"/>
                </a:outerShdw>
              </a:effectLst>
              <a:latin typeface="Comic Sans MS" charset="0"/>
              <a:ea typeface="SimSun" charset="0"/>
              <a:cs typeface="SimSun" charset="0"/>
            </a:endParaRPr>
          </a:p>
        </p:txBody>
      </p:sp>
      <p:sp>
        <p:nvSpPr>
          <p:cNvPr id="97293" name="Rectangle 1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38</a:t>
            </a:r>
          </a:p>
        </p:txBody>
      </p:sp>
      <p:sp>
        <p:nvSpPr>
          <p:cNvPr id="240653" name="Text Box 1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97295" name="Rectangle 15"/>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ea typeface="SimSun" charset="0"/>
                <a:cs typeface="SimSun" charset="0"/>
              </a:rPr>
              <a:t>8.0.05B.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0"/>
                                        </p:tgtEl>
                                        <p:attrNameLst>
                                          <p:attrName>style.visibility</p:attrName>
                                        </p:attrNameLst>
                                      </p:cBhvr>
                                      <p:to>
                                        <p:strVal val="visible"/>
                                      </p:to>
                                    </p:set>
                                    <p:anim calcmode="lin" valueType="num">
                                      <p:cBhvr>
                                        <p:cTn id="7" dur="500" fill="hold"/>
                                        <p:tgtEl>
                                          <p:spTgt spid="97290"/>
                                        </p:tgtEl>
                                        <p:attrNameLst>
                                          <p:attrName>ppt_x</p:attrName>
                                        </p:attrNameLst>
                                      </p:cBhvr>
                                      <p:tavLst>
                                        <p:tav tm="0">
                                          <p:val>
                                            <p:strVal val="#ppt_x-#ppt_w/2"/>
                                          </p:val>
                                        </p:tav>
                                        <p:tav tm="100000">
                                          <p:val>
                                            <p:strVal val="#ppt_x"/>
                                          </p:val>
                                        </p:tav>
                                      </p:tavLst>
                                    </p:anim>
                                    <p:anim calcmode="lin" valueType="num">
                                      <p:cBhvr>
                                        <p:cTn id="8" dur="500" fill="hold"/>
                                        <p:tgtEl>
                                          <p:spTgt spid="97290"/>
                                        </p:tgtEl>
                                        <p:attrNameLst>
                                          <p:attrName>ppt_y</p:attrName>
                                        </p:attrNameLst>
                                      </p:cBhvr>
                                      <p:tavLst>
                                        <p:tav tm="0">
                                          <p:val>
                                            <p:strVal val="#ppt_y"/>
                                          </p:val>
                                        </p:tav>
                                        <p:tav tm="100000">
                                          <p:val>
                                            <p:strVal val="#ppt_y"/>
                                          </p:val>
                                        </p:tav>
                                      </p:tavLst>
                                    </p:anim>
                                    <p:anim calcmode="lin" valueType="num">
                                      <p:cBhvr>
                                        <p:cTn id="9" dur="500" fill="hold"/>
                                        <p:tgtEl>
                                          <p:spTgt spid="97290"/>
                                        </p:tgtEl>
                                        <p:attrNameLst>
                                          <p:attrName>ppt_w</p:attrName>
                                        </p:attrNameLst>
                                      </p:cBhvr>
                                      <p:tavLst>
                                        <p:tav tm="0">
                                          <p:val>
                                            <p:fltVal val="0"/>
                                          </p:val>
                                        </p:tav>
                                        <p:tav tm="100000">
                                          <p:val>
                                            <p:strVal val="#ppt_w"/>
                                          </p:val>
                                        </p:tav>
                                      </p:tavLst>
                                    </p:anim>
                                    <p:anim calcmode="lin" valueType="num">
                                      <p:cBhvr>
                                        <p:cTn id="10" dur="500" fill="hold"/>
                                        <p:tgtEl>
                                          <p:spTgt spid="9729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97289"/>
                                        </p:tgtEl>
                                        <p:attrNameLst>
                                          <p:attrName>style.visibility</p:attrName>
                                        </p:attrNameLst>
                                      </p:cBhvr>
                                      <p:to>
                                        <p:strVal val="visible"/>
                                      </p:to>
                                    </p:set>
                                    <p:anim calcmode="lin" valueType="num">
                                      <p:cBhvr additive="base">
                                        <p:cTn id="14" dur="5000" fill="hold"/>
                                        <p:tgtEl>
                                          <p:spTgt spid="97289"/>
                                        </p:tgtEl>
                                        <p:attrNameLst>
                                          <p:attrName>ppt_x</p:attrName>
                                        </p:attrNameLst>
                                      </p:cBhvr>
                                      <p:tavLst>
                                        <p:tav tm="0">
                                          <p:val>
                                            <p:strVal val="#ppt_x"/>
                                          </p:val>
                                        </p:tav>
                                        <p:tav tm="100000">
                                          <p:val>
                                            <p:strVal val="#ppt_x"/>
                                          </p:val>
                                        </p:tav>
                                      </p:tavLst>
                                    </p:anim>
                                    <p:anim calcmode="lin" valueType="num">
                                      <p:cBhvr additive="base">
                                        <p:cTn id="15"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P spid="97290" grpId="0" autoUpdateAnimBg="0"/>
    </p:bldLst>
  </p:timing>
</p:sld>
</file>

<file path=ppt/theme/theme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1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0.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21.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3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8.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9.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2.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3.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4.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5.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6.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7.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4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8.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9.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11944</TotalTime>
  <Words>13388</Words>
  <Application>Microsoft Macintosh PowerPoint</Application>
  <PresentationFormat>On-screen Show (4:3)</PresentationFormat>
  <Paragraphs>2554</Paragraphs>
  <Slides>135</Slides>
  <Notes>112</Notes>
  <HiddenSlides>0</HiddenSlides>
  <MMClips>0</MMClips>
  <ScaleCrop>false</ScaleCrop>
  <HeadingPairs>
    <vt:vector size="8" baseType="variant">
      <vt:variant>
        <vt:lpstr>Fonts Used</vt:lpstr>
      </vt:variant>
      <vt:variant>
        <vt:i4>38</vt:i4>
      </vt:variant>
      <vt:variant>
        <vt:lpstr>Theme</vt:lpstr>
      </vt:variant>
      <vt:variant>
        <vt:i4>57</vt:i4>
      </vt:variant>
      <vt:variant>
        <vt:lpstr>Embedded OLE Servers</vt:lpstr>
      </vt:variant>
      <vt:variant>
        <vt:i4>2</vt:i4>
      </vt:variant>
      <vt:variant>
        <vt:lpstr>Slide Titles</vt:lpstr>
      </vt:variant>
      <vt:variant>
        <vt:i4>135</vt:i4>
      </vt:variant>
    </vt:vector>
  </HeadingPairs>
  <TitlesOfParts>
    <vt:vector size="232" baseType="lpstr">
      <vt:lpstr>26</vt:lpstr>
      <vt:lpstr>BLADES</vt:lpstr>
      <vt:lpstr>BONES</vt:lpstr>
      <vt:lpstr>標楷體</vt:lpstr>
      <vt:lpstr>楷体</vt:lpstr>
      <vt:lpstr>楷体</vt:lpstr>
      <vt:lpstr>MS Gothic</vt:lpstr>
      <vt:lpstr>ＭＳ Ｐゴシック</vt:lpstr>
      <vt:lpstr>Nadianne</vt:lpstr>
      <vt:lpstr>Scholar</vt:lpstr>
      <vt:lpstr>SimHei</vt:lpstr>
      <vt:lpstr>SimHei</vt:lpstr>
      <vt:lpstr>宋体</vt:lpstr>
      <vt:lpstr>宋体</vt:lpstr>
      <vt:lpstr>华文仿宋</vt:lpstr>
      <vt:lpstr>华文细黑</vt:lpstr>
      <vt:lpstr>Times</vt:lpstr>
      <vt:lpstr>XPCopperhead</vt:lpstr>
      <vt:lpstr>標階體</vt:lpstr>
      <vt:lpstr>階體</vt:lpstr>
      <vt:lpstr>Arial</vt:lpstr>
      <vt:lpstr>Arial Black</vt:lpstr>
      <vt:lpstr>Arial Narrow</vt:lpstr>
      <vt:lpstr>Braggadocio</vt:lpstr>
      <vt:lpstr>Bwgrki</vt:lpstr>
      <vt:lpstr>Calibri</vt:lpstr>
      <vt:lpstr>Chalkboard</vt:lpstr>
      <vt:lpstr>Comic Sans MS</vt:lpstr>
      <vt:lpstr>Copperplate Gothic Bold</vt:lpstr>
      <vt:lpstr>Engravers MT</vt:lpstr>
      <vt:lpstr>Garamond</vt:lpstr>
      <vt:lpstr>Helvetica</vt:lpstr>
      <vt:lpstr>Lucida Console</vt:lpstr>
      <vt:lpstr>Lucida Handwriting</vt:lpstr>
      <vt:lpstr>Monotype Sorts</vt:lpstr>
      <vt:lpstr>Tahoma</vt:lpstr>
      <vt:lpstr>Times New Roman</vt:lpstr>
      <vt:lpstr>Wingdings</vt:lpstr>
      <vt:lpstr>Textured</vt:lpstr>
      <vt:lpstr>1_Default Design</vt:lpstr>
      <vt:lpstr>untitled 3</vt:lpstr>
      <vt:lpstr>2_Default Design</vt:lpstr>
      <vt:lpstr>1_Textured</vt:lpstr>
      <vt:lpstr>3_Default Design</vt:lpstr>
      <vt:lpstr>4_Default Design</vt:lpstr>
      <vt:lpstr>5_Default Design</vt:lpstr>
      <vt:lpstr>6_Default Design</vt:lpstr>
      <vt:lpstr>Azure</vt:lpstr>
      <vt:lpstr>7_Default Design</vt:lpstr>
      <vt:lpstr>8_Default Design</vt:lpstr>
      <vt:lpstr>3_Blank Presentation</vt:lpstr>
      <vt:lpstr>1_Pulse</vt:lpstr>
      <vt:lpstr>1_Blank Presentation</vt:lpstr>
      <vt:lpstr>9_Default Design</vt:lpstr>
      <vt:lpstr>10_Default Design</vt:lpstr>
      <vt:lpstr>11_Default Design</vt:lpstr>
      <vt:lpstr>4_Blank Presentation</vt:lpstr>
      <vt:lpstr>5_Blank Presentation</vt:lpstr>
      <vt:lpstr>12_Default Design</vt:lpstr>
      <vt:lpstr>13_Default Design</vt:lpstr>
      <vt:lpstr>1_Orbit</vt:lpstr>
      <vt:lpstr>Default Design</vt:lpstr>
      <vt:lpstr>14_Default Design</vt:lpstr>
      <vt:lpstr>15_Default Design</vt:lpstr>
      <vt:lpstr>16_Default Design</vt:lpstr>
      <vt:lpstr>17_Default Design</vt:lpstr>
      <vt:lpstr>18_Default Design</vt:lpstr>
      <vt:lpstr>19_Default Design</vt:lpstr>
      <vt:lpstr>20_Default Design</vt:lpstr>
      <vt:lpstr>Orbit</vt:lpstr>
      <vt:lpstr>6_Blank Presentation</vt:lpstr>
      <vt:lpstr>2_Orbit</vt:lpstr>
      <vt:lpstr>22_Default Design</vt:lpstr>
      <vt:lpstr>23_Default Design</vt:lpstr>
      <vt:lpstr>7_Blank Presentation</vt:lpstr>
      <vt:lpstr>8_Blank Presentation</vt:lpstr>
      <vt:lpstr>24_Default Design</vt:lpstr>
      <vt:lpstr>25_Default Design</vt:lpstr>
      <vt:lpstr>3_Orbit</vt:lpstr>
      <vt:lpstr>2_Fireball</vt:lpstr>
      <vt:lpstr>3_Fireball</vt:lpstr>
      <vt:lpstr>26_Default Design</vt:lpstr>
      <vt:lpstr>9_Office Theme</vt:lpstr>
      <vt:lpstr>10_Office Theme</vt:lpstr>
      <vt:lpstr>27_Default Design</vt:lpstr>
      <vt:lpstr>Blue Diagonal</vt:lpstr>
      <vt:lpstr>Capsules</vt:lpstr>
      <vt:lpstr>28_Default Design</vt:lpstr>
      <vt:lpstr>Fireworks</vt:lpstr>
      <vt:lpstr>29_Default Design</vt:lpstr>
      <vt:lpstr>2_Soaring</vt:lpstr>
      <vt:lpstr>21_Default Design</vt:lpstr>
      <vt:lpstr>1_Blue Diagonal</vt:lpstr>
      <vt:lpstr>30_Default Design</vt:lpstr>
      <vt:lpstr>5_Orbit</vt:lpstr>
      <vt:lpstr>Presentation</vt:lpstr>
      <vt:lpstr>Microsoft ClipArt Gallery</vt:lpstr>
      <vt:lpstr>馬太福音</vt:lpstr>
      <vt:lpstr>新約“樓”</vt:lpstr>
      <vt:lpstr>觀察新約的結構</vt:lpstr>
      <vt:lpstr> 觀察新約的結構</vt:lpstr>
      <vt:lpstr>Crown Him with Many Crowns 1/4</vt:lpstr>
      <vt:lpstr>Crown Him with Many Crowns 2/4</vt:lpstr>
      <vt:lpstr>Crown Him with Many Crowns 3/4</vt:lpstr>
      <vt:lpstr>Crown Him with Many Crowns 4/4</vt:lpstr>
      <vt:lpstr>你對於基督的生平了解多少?</vt:lpstr>
      <vt:lpstr>PowerPoint Presentation</vt:lpstr>
      <vt:lpstr>福音書</vt:lpstr>
      <vt:lpstr>符類福音</vt:lpstr>
      <vt:lpstr>依肋内 (Irenaeus) 主後180年</vt:lpstr>
      <vt:lpstr>符類福音的相同</vt:lpstr>
      <vt:lpstr>  “ 一個對主耶穌基督     完整的描述”</vt:lpstr>
      <vt:lpstr>   每一卷福音書作者皆有:</vt:lpstr>
      <vt:lpstr>  四種個別的描述…</vt:lpstr>
      <vt:lpstr>福音書的框架…</vt:lpstr>
      <vt:lpstr>  福音書的受眾…</vt:lpstr>
      <vt:lpstr>…..描述耶穌為…..</vt:lpstr>
      <vt:lpstr>  內裏乾坤…</vt:lpstr>
      <vt:lpstr>奇怪的形容词…</vt:lpstr>
      <vt:lpstr>對觀福音書: “共同参考”</vt:lpstr>
      <vt:lpstr>獨特的題材…</vt:lpstr>
      <vt:lpstr>約翰福音:  總結了信息</vt:lpstr>
      <vt:lpstr>相同的問題</vt:lpstr>
      <vt:lpstr>馬可先存假說充圖</vt:lpstr>
      <vt:lpstr>與符類福音的約會</vt:lpstr>
      <vt:lpstr>解答符類福音的疑問</vt:lpstr>
      <vt:lpstr>解决符类福音的问题</vt:lpstr>
      <vt:lpstr>… 寫作日期是?</vt:lpstr>
      <vt:lpstr>新約綜覽(歷史)</vt:lpstr>
      <vt:lpstr>福音書的作者  </vt:lpstr>
      <vt:lpstr>四福音書的對比</vt:lpstr>
      <vt:lpstr>四福音書的對比</vt:lpstr>
      <vt:lpstr>四福音書的對比</vt:lpstr>
      <vt:lpstr>小組討論…</vt:lpstr>
      <vt:lpstr>君主制</vt:lpstr>
      <vt:lpstr>圣猫王的第一长老会</vt:lpstr>
      <vt:lpstr>馬太福音:基督是君王</vt:lpstr>
      <vt:lpstr>國度</vt:lpstr>
      <vt:lpstr> 馬太 3:1-2</vt:lpstr>
      <vt:lpstr>馬太  4:17, 23</vt:lpstr>
      <vt:lpstr>馬太 10:5-7</vt:lpstr>
      <vt:lpstr>馬太. 6:33</vt:lpstr>
      <vt:lpstr>以賽亞（和馬太〕如何設想未來的天國？</vt:lpstr>
      <vt:lpstr>國度繪圖</vt:lpstr>
      <vt:lpstr>The Acrostic Bible</vt:lpstr>
      <vt:lpstr>馬太 by Huddleston</vt:lpstr>
      <vt:lpstr>一個納悶的前序?</vt:lpstr>
      <vt:lpstr>馬太:  論文福音</vt:lpstr>
      <vt:lpstr>交錯法的結構</vt:lpstr>
      <vt:lpstr>  馬太福音圖表</vt:lpstr>
      <vt:lpstr>馬太福音在九個部分</vt:lpstr>
      <vt:lpstr>關鍵字和關鍵經節</vt:lpstr>
      <vt:lpstr>大使命</vt:lpstr>
      <vt:lpstr>新约新約書卷的關鍵字关键字</vt:lpstr>
      <vt:lpstr>PowerPoint Presentation</vt:lpstr>
      <vt:lpstr>總結報告</vt:lpstr>
      <vt:lpstr>馬太福音</vt:lpstr>
      <vt:lpstr>標題</vt:lpstr>
      <vt:lpstr>有指稱馬太最先寫成第一卷福音書</vt:lpstr>
      <vt:lpstr>外証1:  優西比烏斯的見証(第四世纪)</vt:lpstr>
      <vt:lpstr>外証1:  優西比烏斯的見証(第四世紀)</vt:lpstr>
      <vt:lpstr>外界指標#2:  主後45年的古本手卷</vt:lpstr>
      <vt:lpstr>外界指標#3:  在新約的第一排位</vt:lpstr>
      <vt:lpstr>Irenaeus  AD 180</vt:lpstr>
      <vt:lpstr>清理歷史</vt:lpstr>
      <vt:lpstr>新約概覽: 馬太福音優先!</vt:lpstr>
      <vt:lpstr>作者</vt:lpstr>
      <vt:lpstr>起源/接收者</vt:lpstr>
      <vt:lpstr>場景</vt:lpstr>
      <vt:lpstr>彌賽亞的名號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大卫之约的应许</vt:lpstr>
      <vt:lpstr>王朝与立约时间表</vt:lpstr>
      <vt:lpstr>应许与大卫所立的约</vt:lpstr>
      <vt:lpstr>在馬太的國度 1</vt:lpstr>
      <vt:lpstr>PowerPoint Presentation</vt:lpstr>
      <vt:lpstr>PowerPoint Presentation</vt:lpstr>
      <vt:lpstr>PowerPoint Presentation</vt:lpstr>
      <vt:lpstr>PowerPoint Presentation</vt:lpstr>
      <vt:lpstr>PowerPoint Presentation</vt:lpstr>
      <vt:lpstr>辯論 </vt:lpstr>
      <vt:lpstr>PowerPoint Presentation</vt:lpstr>
      <vt:lpstr>                                         4:12–7:29 </vt:lpstr>
      <vt:lpstr>PowerPoint Presentation</vt:lpstr>
      <vt:lpstr>PowerPoint Presentation</vt:lpstr>
      <vt:lpstr>                                      4:12–7:29 </vt:lpstr>
      <vt:lpstr>  登山寶訓 (太5–7)</vt:lpstr>
      <vt:lpstr>8–10 </vt:lpstr>
      <vt:lpstr>彌賽亞的權柄與權勢 馬太福音8–10</vt:lpstr>
      <vt:lpstr>11:1–16:12 </vt:lpstr>
      <vt:lpstr>馬太福音 13章的比喻</vt:lpstr>
      <vt:lpstr>馬太福音13章 的比喻</vt:lpstr>
      <vt:lpstr>比喻只記載在馬太福音書</vt:lpstr>
      <vt:lpstr>比喻只記載在馬太福音書</vt:lpstr>
      <vt:lpstr>期望: 以利亞, 彌賽亞, 天國</vt:lpstr>
      <vt:lpstr>16:13–20:34 </vt:lpstr>
      <vt:lpstr>                                        21–27 章</vt:lpstr>
      <vt:lpstr>耶穌傳道時期的 耶路撒冷 </vt:lpstr>
      <vt:lpstr>Passion Week</vt:lpstr>
      <vt:lpstr>門徒: 多麼雄偉的聖殿! (24:1)</vt:lpstr>
      <vt:lpstr>橄欖山的教導(太24–25)</vt:lpstr>
      <vt:lpstr>綿羊和山羊不是一樣嗎？</vt:lpstr>
      <vt:lpstr>列國的審判</vt:lpstr>
      <vt:lpstr>大綱結語</vt:lpstr>
      <vt:lpstr>殿 裏 的 幔 子</vt:lpstr>
      <vt:lpstr>殿 裏 的 幔 子 從 上 到 下 裂 開 為 二 (27:51)</vt:lpstr>
      <vt:lpstr>大綱結語</vt:lpstr>
      <vt:lpstr> 賄賂兵丁    (28:12)</vt:lpstr>
      <vt:lpstr>Applications</vt:lpstr>
      <vt:lpstr>馬太福音28:18-20</vt:lpstr>
      <vt:lpstr>新约全书链接地址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661</cp:revision>
  <dcterms:created xsi:type="dcterms:W3CDTF">2010-12-10T04:50:41Z</dcterms:created>
  <dcterms:modified xsi:type="dcterms:W3CDTF">2024-07-18T04:48:03Z</dcterms:modified>
</cp:coreProperties>
</file>