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5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6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7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4" r:id="rId1"/>
    <p:sldMasterId id="2147483806" r:id="rId2"/>
    <p:sldMasterId id="2147483820" r:id="rId3"/>
    <p:sldMasterId id="2147483834" r:id="rId4"/>
    <p:sldMasterId id="2147483837" r:id="rId5"/>
    <p:sldMasterId id="2147483850" r:id="rId6"/>
    <p:sldMasterId id="2147483864" r:id="rId7"/>
    <p:sldMasterId id="2147483876" r:id="rId8"/>
  </p:sldMasterIdLst>
  <p:notesMasterIdLst>
    <p:notesMasterId r:id="rId18"/>
  </p:notesMasterIdLst>
  <p:sldIdLst>
    <p:sldId id="263" r:id="rId9"/>
    <p:sldId id="264" r:id="rId10"/>
    <p:sldId id="269" r:id="rId11"/>
    <p:sldId id="270" r:id="rId12"/>
    <p:sldId id="271" r:id="rId13"/>
    <p:sldId id="272" r:id="rId14"/>
    <p:sldId id="273" r:id="rId15"/>
    <p:sldId id="268" r:id="rId16"/>
    <p:sldId id="266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2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6" autoAdjust="0"/>
    <p:restoredTop sz="94667" autoAdjust="0"/>
  </p:normalViewPr>
  <p:slideViewPr>
    <p:cSldViewPr snapToGrid="0" snapToObjects="1">
      <p:cViewPr varScale="1">
        <p:scale>
          <a:sx n="89" d="100"/>
          <a:sy n="89" d="100"/>
        </p:scale>
        <p:origin x="-120" y="-10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D25C5518-6D3A-9441-8204-D437382271EA}" type="datetime1">
              <a:rPr lang="en-US"/>
              <a:pPr>
                <a:defRPr/>
              </a:pPr>
              <a:t>2/12/17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352973D7-A23B-A44B-A4E4-6786506C5A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82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0D303A4F-7C4B-43AE-B3A4-FE55C3F06924}" type="slidenum">
              <a:rPr lang="en-US" altLang="en-US" sz="1200">
                <a:solidFill>
                  <a:srgbClr val="000000"/>
                </a:solidFill>
                <a:latin typeface="Calibri" pitchFamily="34" charset="0"/>
              </a:rPr>
              <a:pPr/>
              <a:t>5</a:t>
            </a:fld>
            <a:endParaRPr lang="en-US" altLang="en-US" sz="12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02082" name="AutoShap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41375" y="241300"/>
            <a:ext cx="5233988" cy="3925888"/>
          </a:xfrm>
          <a:ln/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6875" y="4305300"/>
            <a:ext cx="5988050" cy="418465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112713" indent="-112713" defTabSz="1020763" eaLnBrk="1" hangingPunct="1">
              <a:spcBef>
                <a:spcPct val="0"/>
              </a:spcBef>
            </a:pPr>
            <a:r>
              <a:rPr lang="en-US" altLang="en-US" smtClean="0">
                <a:latin typeface="Arial" pitchFamily="34" charset="0"/>
                <a:ea typeface="ＭＳ Ｐゴシック" pitchFamily="34" charset="-128"/>
              </a:rPr>
              <a:t>Christ</a:t>
            </a:r>
            <a:r>
              <a:rPr lang="fr-FR" altLang="ja-JP" smtClean="0">
                <a:latin typeface="Arial" pitchFamily="34" charset="0"/>
                <a:ea typeface="ＭＳ Ｐゴシック" pitchFamily="34" charset="-128"/>
              </a:rPr>
              <a:t>'</a:t>
            </a:r>
            <a:r>
              <a:rPr lang="en-US" altLang="en-US" smtClean="0">
                <a:latin typeface="Arial" pitchFamily="34" charset="0"/>
                <a:ea typeface="ＭＳ Ｐゴシック" pitchFamily="34" charset="-128"/>
              </a:rPr>
              <a:t>s 3½ year ministry spanned four Passovers.  However, the Synoptics mention only one Passover (#2 on this timeline), which could give the impression of only a year-old ministry.  John fills in the details, though, by showing three other Passovers not mentioned by Matthew, Mark, or Luke.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BDDC32AA-15EB-4E3C-BD33-094EBE3CDCD5}" type="slidenum">
              <a:rPr lang="en-US" altLang="zh-CN" sz="1200">
                <a:solidFill>
                  <a:prstClr val="black"/>
                </a:solidFill>
              </a:rPr>
              <a:pPr/>
              <a:t>6</a:t>
            </a:fld>
            <a:endParaRPr lang="en-US" altLang="zh-CN" sz="1200">
              <a:solidFill>
                <a:prstClr val="black"/>
              </a:solidFill>
            </a:endParaRPr>
          </a:p>
        </p:txBody>
      </p:sp>
      <p:sp>
        <p:nvSpPr>
          <p:cNvPr id="696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14C521D3-5EDF-4AC2-89F7-92BE7066212E}" type="slidenum">
              <a:rPr lang="en-US" altLang="zh-CN" sz="1200">
                <a:solidFill>
                  <a:prstClr val="black"/>
                </a:solidFill>
              </a:rPr>
              <a:pPr/>
              <a:t>7</a:t>
            </a:fld>
            <a:endParaRPr lang="en-US" altLang="zh-CN" sz="1200">
              <a:solidFill>
                <a:prstClr val="black"/>
              </a:solidFill>
            </a:endParaRPr>
          </a:p>
        </p:txBody>
      </p:sp>
      <p:sp>
        <p:nvSpPr>
          <p:cNvPr id="737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zh-CN" altLang="en-US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A2EDCEA-0CB3-DA48-9F73-F780BAA943B6}" type="slidenum">
              <a:rPr lang="en-US" sz="1200">
                <a:solidFill>
                  <a:srgbClr val="000000"/>
                </a:solidFill>
              </a:rPr>
              <a:pPr eaLnBrk="1" hangingPunct="1"/>
              <a:t>8</a:t>
            </a:fld>
            <a:endParaRPr lang="en-US" sz="1200">
              <a:solidFill>
                <a:srgbClr val="000000"/>
              </a:solidFill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  <a:ea typeface="ＭＳ Ｐゴシック" charset="0"/>
                <a:cs typeface="ＭＳ Ｐゴシック" charset="0"/>
              </a:rPr>
              <a:t>NT Survey link: http://biblestudydownloads.org/resource/</a:t>
            </a:r>
            <a:r>
              <a:rPr lang="en-US" dirty="0" smtClean="0">
                <a:latin typeface="SimHei" panose="02010609060101010101" pitchFamily="49" charset="-122"/>
                <a:ea typeface="SimHei" panose="02010609060101010101" pitchFamily="49" charset="-122"/>
                <a:cs typeface="ＭＳ Ｐゴシック" charset="0"/>
              </a:rPr>
              <a:t>%e6%96%b0%e7%ba%a6%e5%85%a8%e4%b9%a6/</a:t>
            </a:r>
            <a:endParaRPr lang="en-US" dirty="0">
              <a:latin typeface="SimHei" panose="02010609060101010101" pitchFamily="49" charset="-122"/>
              <a:ea typeface="SimHei" panose="02010609060101010101" pitchFamily="49" charset="-122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3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3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224F9-31EE-954A-A5FE-6C6CEC454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44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endParaRPr lang="en-US" altLang="zh-CN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endParaRPr lang="en-US" altLang="zh-CN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5E1E196-E741-4756-8419-BEB30F8504A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90449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endParaRPr lang="en-US" altLang="zh-CN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endParaRPr lang="en-US" altLang="zh-CN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7C183D6-663A-4189-B1D7-41EB64EBFD8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14943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endParaRPr lang="en-US" altLang="zh-CN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endParaRPr lang="en-US" altLang="zh-CN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224B4940-08F4-4715-98C7-92C6282D6E0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97786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endParaRPr lang="en-US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endParaRPr lang="en-US" altLang="zh-CN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36832D0F-AFC4-4A9B-880A-95A77AEA06E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10852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endParaRPr lang="en-US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endParaRPr lang="en-US" altLang="zh-CN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DBB466B-C060-4446-8523-8EA4ED48FF0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32693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endParaRPr lang="en-US" altLang="zh-CN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endParaRPr lang="en-US" altLang="zh-CN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2DD7D75-4D25-49BC-AC34-50FE7FFDCF9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77713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810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endParaRPr lang="en-US" altLang="zh-CN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endParaRPr lang="en-US" altLang="zh-CN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4F94CE1-A196-4AB2-BF7C-B9B094A0B85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03315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20574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endParaRPr lang="en-US" altLang="zh-CN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endParaRPr lang="en-US" altLang="zh-CN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E8194B89-A34F-47D8-91F2-8D654FC09EEE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14113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14400" eaLnBrk="0" hangingPunct="0"/>
              <a:endParaRPr lang="en-US" altLang="en-US">
                <a:solidFill>
                  <a:srgbClr val="FFFFCC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>
                <a:gd name="T0" fmla="*/ 0 w 5760"/>
                <a:gd name="T1" fmla="*/ 0 h 1104"/>
                <a:gd name="T2" fmla="*/ 5760 w 5760"/>
                <a:gd name="T3" fmla="*/ 0 h 1104"/>
                <a:gd name="T4" fmla="*/ 5760 w 5760"/>
                <a:gd name="T5" fmla="*/ 720 h 1104"/>
                <a:gd name="T6" fmla="*/ 3600 w 5760"/>
                <a:gd name="T7" fmla="*/ 624 h 1104"/>
                <a:gd name="T8" fmla="*/ 0 w 5760"/>
                <a:gd name="T9" fmla="*/ 1000 h 1104"/>
                <a:gd name="T10" fmla="*/ 0 w 5760"/>
                <a:gd name="T11" fmla="*/ 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hangingPunct="0">
                <a:defRPr/>
              </a:pPr>
              <a:endParaRPr lang="en-US" sz="2400">
                <a:solidFill>
                  <a:srgbClr val="FFFFCC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>
                <a:gd name="T0" fmla="*/ 0 w 5760"/>
                <a:gd name="T1" fmla="*/ 582 h 3587"/>
                <a:gd name="T2" fmla="*/ 2640 w 5760"/>
                <a:gd name="T3" fmla="*/ 267 h 3587"/>
                <a:gd name="T4" fmla="*/ 3373 w 5760"/>
                <a:gd name="T5" fmla="*/ 160 h 3587"/>
                <a:gd name="T6" fmla="*/ 5760 w 5760"/>
                <a:gd name="T7" fmla="*/ 358 h 3587"/>
                <a:gd name="T8" fmla="*/ 5760 w 5760"/>
                <a:gd name="T9" fmla="*/ 3587 h 3587"/>
                <a:gd name="T10" fmla="*/ 0 w 5760"/>
                <a:gd name="T11" fmla="*/ 3587 h 3587"/>
                <a:gd name="T12" fmla="*/ 0 w 5760"/>
                <a:gd name="T13" fmla="*/ 582 h 35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hangingPunct="0"/>
              <a:endParaRPr lang="en-GB" sz="24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>
                <a:gd name="T0" fmla="*/ 0 w 5760"/>
                <a:gd name="T1" fmla="*/ 163 h 538"/>
                <a:gd name="T2" fmla="*/ 0 w 5760"/>
                <a:gd name="T3" fmla="*/ 403 h 538"/>
                <a:gd name="T4" fmla="*/ 1773 w 5760"/>
                <a:gd name="T5" fmla="*/ 443 h 538"/>
                <a:gd name="T6" fmla="*/ 4573 w 5760"/>
                <a:gd name="T7" fmla="*/ 176 h 538"/>
                <a:gd name="T8" fmla="*/ 5760 w 5760"/>
                <a:gd name="T9" fmla="*/ 536 h 538"/>
                <a:gd name="T10" fmla="*/ 5760 w 5760"/>
                <a:gd name="T11" fmla="*/ 163 h 538"/>
                <a:gd name="T12" fmla="*/ 4560 w 5760"/>
                <a:gd name="T13" fmla="*/ 29 h 538"/>
                <a:gd name="T14" fmla="*/ 1987 w 5760"/>
                <a:gd name="T15" fmla="*/ 336 h 538"/>
                <a:gd name="T16" fmla="*/ 0 w 5760"/>
                <a:gd name="T17" fmla="*/ 163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hangingPunct="0">
                <a:defRPr/>
              </a:pPr>
              <a:endParaRPr lang="en-US" sz="2400">
                <a:solidFill>
                  <a:srgbClr val="FFFFCC"/>
                </a:solidFill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515"/>
              <a:ext cx="5760" cy="674"/>
            </a:xfrm>
            <a:custGeom>
              <a:avLst/>
              <a:gdLst>
                <a:gd name="T0" fmla="*/ 0 w 5760"/>
                <a:gd name="T1" fmla="*/ 246 h 674"/>
                <a:gd name="T2" fmla="*/ 0 w 5760"/>
                <a:gd name="T3" fmla="*/ 406 h 674"/>
                <a:gd name="T4" fmla="*/ 1280 w 5760"/>
                <a:gd name="T5" fmla="*/ 645 h 674"/>
                <a:gd name="T6" fmla="*/ 1627 w 5760"/>
                <a:gd name="T7" fmla="*/ 580 h 674"/>
                <a:gd name="T8" fmla="*/ 4493 w 5760"/>
                <a:gd name="T9" fmla="*/ 113 h 674"/>
                <a:gd name="T10" fmla="*/ 5760 w 5760"/>
                <a:gd name="T11" fmla="*/ 606 h 674"/>
                <a:gd name="T12" fmla="*/ 5760 w 5760"/>
                <a:gd name="T13" fmla="*/ 233 h 674"/>
                <a:gd name="T14" fmla="*/ 4040 w 5760"/>
                <a:gd name="T15" fmla="*/ 33 h 674"/>
                <a:gd name="T16" fmla="*/ 1093 w 5760"/>
                <a:gd name="T17" fmla="*/ 433 h 674"/>
                <a:gd name="T18" fmla="*/ 0 w 5760"/>
                <a:gd name="T19" fmla="*/ 246 h 6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hangingPunct="0"/>
              <a:endParaRPr lang="en-GB" sz="24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white">
            <a:xfrm>
              <a:off x="1560" y="959"/>
              <a:ext cx="4200" cy="3361"/>
            </a:xfrm>
            <a:custGeom>
              <a:avLst/>
              <a:gdLst>
                <a:gd name="T0" fmla="*/ 0 w 4200"/>
                <a:gd name="T1" fmla="*/ 3361 h 3361"/>
                <a:gd name="T2" fmla="*/ 1054 w 4200"/>
                <a:gd name="T3" fmla="*/ 295 h 3361"/>
                <a:gd name="T4" fmla="*/ 4200 w 4200"/>
                <a:gd name="T5" fmla="*/ 1588 h 3361"/>
                <a:gd name="T6" fmla="*/ 4200 w 4200"/>
                <a:gd name="T7" fmla="*/ 2028 h 3361"/>
                <a:gd name="T8" fmla="*/ 1200 w 4200"/>
                <a:gd name="T9" fmla="*/ 442 h 3361"/>
                <a:gd name="T10" fmla="*/ 347 w 4200"/>
                <a:gd name="T11" fmla="*/ 3361 h 3361"/>
                <a:gd name="T12" fmla="*/ 0 w 4200"/>
                <a:gd name="T13" fmla="*/ 3361 h 3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hangingPunct="0">
                <a:defRPr/>
              </a:pPr>
              <a:endParaRPr lang="en-US" sz="2400">
                <a:solidFill>
                  <a:srgbClr val="FFFFCC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>
                <a:gd name="T0" fmla="*/ 0 w 5760"/>
                <a:gd name="T1" fmla="*/ 804 h 1925"/>
                <a:gd name="T2" fmla="*/ 0 w 5760"/>
                <a:gd name="T3" fmla="*/ 991 h 1925"/>
                <a:gd name="T4" fmla="*/ 1547 w 5760"/>
                <a:gd name="T5" fmla="*/ 1818 h 1925"/>
                <a:gd name="T6" fmla="*/ 3253 w 5760"/>
                <a:gd name="T7" fmla="*/ 351 h 1925"/>
                <a:gd name="T8" fmla="*/ 5760 w 5760"/>
                <a:gd name="T9" fmla="*/ 1537 h 1925"/>
                <a:gd name="T10" fmla="*/ 5760 w 5760"/>
                <a:gd name="T11" fmla="*/ 1151 h 1925"/>
                <a:gd name="T12" fmla="*/ 3240 w 5760"/>
                <a:gd name="T13" fmla="*/ 84 h 1925"/>
                <a:gd name="T14" fmla="*/ 1573 w 5760"/>
                <a:gd name="T15" fmla="*/ 1671 h 1925"/>
                <a:gd name="T16" fmla="*/ 0 w 5760"/>
                <a:gd name="T17" fmla="*/ 804 h 19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hangingPunct="0"/>
              <a:endParaRPr lang="en-GB" sz="24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white">
            <a:xfrm>
              <a:off x="0" y="2238"/>
              <a:ext cx="3929" cy="2120"/>
            </a:xfrm>
            <a:custGeom>
              <a:avLst/>
              <a:gdLst>
                <a:gd name="T0" fmla="*/ 0 w 4196"/>
                <a:gd name="T1" fmla="*/ 415 h 2120"/>
                <a:gd name="T2" fmla="*/ 0 w 4196"/>
                <a:gd name="T3" fmla="*/ 508 h 2120"/>
                <a:gd name="T4" fmla="*/ 1810 w 4196"/>
                <a:gd name="T5" fmla="*/ 229 h 2120"/>
                <a:gd name="T6" fmla="*/ 3671 w 4196"/>
                <a:gd name="T7" fmla="*/ 1055 h 2120"/>
                <a:gd name="T8" fmla="*/ 3359 w 4196"/>
                <a:gd name="T9" fmla="*/ 2082 h 2120"/>
                <a:gd name="T10" fmla="*/ 3696 w 4196"/>
                <a:gd name="T11" fmla="*/ 829 h 2120"/>
                <a:gd name="T12" fmla="*/ 2110 w 4196"/>
                <a:gd name="T13" fmla="*/ 69 h 2120"/>
                <a:gd name="T14" fmla="*/ 0 w 4196"/>
                <a:gd name="T15" fmla="*/ 415 h 2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hangingPunct="0"/>
              <a:endParaRPr lang="en-GB" sz="24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endParaRPr lang="en-US" altLang="zh-CN">
              <a:solidFill>
                <a:srgbClr val="FFFFCC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endParaRPr lang="en-US" altLang="zh-CN">
              <a:solidFill>
                <a:srgbClr val="FFFFC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fld id="{D0B8D989-D273-47D4-A5F8-633BFBDEA010}" type="slidenum">
              <a:rPr lang="en-US" altLang="zh-CN">
                <a:solidFill>
                  <a:srgbClr val="FFFFCC"/>
                </a:solidFill>
              </a:rPr>
              <a:pPr/>
              <a:t>‹#›</a:t>
            </a:fld>
            <a:endParaRPr lang="en-US" altLang="zh-CN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332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CC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CC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2F5452-C58A-4CD9-91D8-EB09495384AC}" type="slidenum">
              <a:rPr lang="en-US" altLang="zh-CN">
                <a:solidFill>
                  <a:srgbClr val="FFFFCC"/>
                </a:solidFill>
              </a:rPr>
              <a:pPr/>
              <a:t>‹#›</a:t>
            </a:fld>
            <a:endParaRPr lang="en-US" altLang="zh-CN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016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4ABC9-8C72-6D45-8B8A-CD1FCFF02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107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CC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CC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03FCB1-5709-45C5-9200-40B83065B1CC}" type="slidenum">
              <a:rPr lang="en-US" altLang="zh-CN">
                <a:solidFill>
                  <a:srgbClr val="FFFFCC"/>
                </a:solidFill>
              </a:rPr>
              <a:pPr/>
              <a:t>‹#›</a:t>
            </a:fld>
            <a:endParaRPr lang="en-US" altLang="zh-CN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63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CC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CC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4C964F-059B-41C3-8F81-46A2B457F922}" type="slidenum">
              <a:rPr lang="en-US" altLang="zh-CN">
                <a:solidFill>
                  <a:srgbClr val="FFFFCC"/>
                </a:solidFill>
              </a:rPr>
              <a:pPr/>
              <a:t>‹#›</a:t>
            </a:fld>
            <a:endParaRPr lang="en-US" altLang="zh-CN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681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CC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CC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253788-3CF4-4D44-881C-4E4F9D843E31}" type="slidenum">
              <a:rPr lang="en-US" altLang="zh-CN">
                <a:solidFill>
                  <a:srgbClr val="FFFFCC"/>
                </a:solidFill>
              </a:rPr>
              <a:pPr/>
              <a:t>‹#›</a:t>
            </a:fld>
            <a:endParaRPr lang="en-US" altLang="zh-CN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0981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CC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CC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8DDDC1-25A8-4D37-96D9-D4D9D3C3AF8E}" type="slidenum">
              <a:rPr lang="en-US" altLang="zh-CN">
                <a:solidFill>
                  <a:srgbClr val="FFFFCC"/>
                </a:solidFill>
              </a:rPr>
              <a:pPr/>
              <a:t>‹#›</a:t>
            </a:fld>
            <a:endParaRPr lang="en-US" altLang="zh-CN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6963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CC"/>
              </a:solidFill>
            </a:endParaRPr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CC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912D6B-8DE1-4966-B0D2-3066B89E1DE8}" type="slidenum">
              <a:rPr lang="en-US" altLang="zh-CN">
                <a:solidFill>
                  <a:srgbClr val="FFFFCC"/>
                </a:solidFill>
              </a:rPr>
              <a:pPr/>
              <a:t>‹#›</a:t>
            </a:fld>
            <a:endParaRPr lang="en-US" altLang="zh-CN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649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CC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CC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B531CF-8570-4BB1-9281-A43161EAE1E2}" type="slidenum">
              <a:rPr lang="en-US" altLang="zh-CN">
                <a:solidFill>
                  <a:srgbClr val="FFFFCC"/>
                </a:solidFill>
              </a:rPr>
              <a:pPr/>
              <a:t>‹#›</a:t>
            </a:fld>
            <a:endParaRPr lang="en-US" altLang="zh-CN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8429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CC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CC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E6CF9B-1029-45F9-87E3-92E94F0015EC}" type="slidenum">
              <a:rPr lang="en-US" altLang="zh-CN">
                <a:solidFill>
                  <a:srgbClr val="FFFFCC"/>
                </a:solidFill>
              </a:rPr>
              <a:pPr/>
              <a:t>‹#›</a:t>
            </a:fld>
            <a:endParaRPr lang="en-US" altLang="zh-CN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8649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CC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CC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C780ED-5EA4-4B8E-B5FA-B33B0234C41A}" type="slidenum">
              <a:rPr lang="en-US" altLang="zh-CN">
                <a:solidFill>
                  <a:srgbClr val="FFFFCC"/>
                </a:solidFill>
              </a:rPr>
              <a:pPr/>
              <a:t>‹#›</a:t>
            </a:fld>
            <a:endParaRPr lang="en-US" altLang="zh-CN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698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CC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CC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E9B186-3E39-4051-ABC2-074ABC86B802}" type="slidenum">
              <a:rPr lang="en-US" altLang="zh-CN">
                <a:solidFill>
                  <a:srgbClr val="FFFFCC"/>
                </a:solidFill>
              </a:rPr>
              <a:pPr/>
              <a:t>‹#›</a:t>
            </a:fld>
            <a:endParaRPr lang="en-US" altLang="zh-CN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6623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CC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CC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6DA87D-B419-458C-95BE-8C98E0FF7B76}" type="slidenum">
              <a:rPr lang="en-US" altLang="zh-CN">
                <a:solidFill>
                  <a:srgbClr val="FFFFCC"/>
                </a:solidFill>
              </a:rPr>
              <a:pPr/>
              <a:t>‹#›</a:t>
            </a:fld>
            <a:endParaRPr lang="en-US" altLang="zh-CN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480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4ABC9-8C72-6D45-8B8A-CD1FCFF02E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692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CC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FFFFCC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33B6FA-8E47-4068-9FF4-4673B9B10DEC}" type="slidenum">
              <a:rPr lang="en-US" altLang="zh-CN">
                <a:solidFill>
                  <a:srgbClr val="FFFFCC"/>
                </a:solidFill>
              </a:rPr>
              <a:pPr/>
              <a:t>‹#›</a:t>
            </a:fld>
            <a:endParaRPr lang="en-US" altLang="zh-CN">
              <a:solidFill>
                <a:srgbClr val="FF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6188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124200"/>
            <a:ext cx="545941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0" y="1752600"/>
            <a:ext cx="7162800" cy="1371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352800"/>
            <a:ext cx="7162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>
          <a:xfrm>
            <a:off x="1524000" y="6248400"/>
            <a:ext cx="19050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eaLnBrk="1" hangingPunct="1">
              <a:defRPr kumimoji="1">
                <a:solidFill>
                  <a:schemeClr val="tx2"/>
                </a:solidFill>
              </a:defRPr>
            </a:lvl1pPr>
          </a:lstStyle>
          <a:p>
            <a:endParaRPr lang="en-US" altLang="zh-CN">
              <a:solidFill>
                <a:srgbClr val="5D2204"/>
              </a:solidFill>
              <a:cs typeface="ＭＳ Ｐゴシック"/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7600" y="6248400"/>
            <a:ext cx="28956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eaLnBrk="1" hangingPunct="1">
              <a:defRPr kumimoji="1">
                <a:solidFill>
                  <a:schemeClr val="tx2"/>
                </a:solidFill>
              </a:defRPr>
            </a:lvl1pPr>
          </a:lstStyle>
          <a:p>
            <a:endParaRPr lang="en-US" altLang="zh-CN">
              <a:solidFill>
                <a:srgbClr val="5D2204"/>
              </a:solidFill>
              <a:cs typeface="ＭＳ Ｐゴシック"/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eaLnBrk="1" hangingPunct="1">
              <a:defRPr kumimoji="1">
                <a:solidFill>
                  <a:schemeClr val="tx2"/>
                </a:solidFill>
              </a:defRPr>
            </a:lvl1pPr>
          </a:lstStyle>
          <a:p>
            <a:fld id="{2E39D505-D851-4A25-BE85-DC03B6F654EC}" type="slidenum">
              <a:rPr lang="en-US" altLang="zh-CN">
                <a:solidFill>
                  <a:srgbClr val="5D2204"/>
                </a:solidFill>
                <a:cs typeface="ＭＳ Ｐゴシック"/>
              </a:rPr>
              <a:pPr/>
              <a:t>‹#›</a:t>
            </a:fld>
            <a:endParaRPr lang="en-US" altLang="zh-CN">
              <a:solidFill>
                <a:srgbClr val="5D2204"/>
              </a:solidFill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3781968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212164"/>
              </a:solidFill>
              <a:cs typeface="ＭＳ Ｐゴシック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212164"/>
              </a:solidFill>
              <a:cs typeface="ＭＳ Ｐゴシック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D28BE7-F202-4B8C-8724-005B92CEB8E6}" type="slidenum">
              <a:rPr lang="en-US" altLang="zh-CN">
                <a:solidFill>
                  <a:srgbClr val="212164"/>
                </a:solidFill>
                <a:cs typeface="ＭＳ Ｐゴシック"/>
              </a:rPr>
              <a:pPr/>
              <a:t>‹#›</a:t>
            </a:fld>
            <a:endParaRPr lang="en-US" altLang="zh-CN">
              <a:solidFill>
                <a:srgbClr val="212164"/>
              </a:solidFill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2438744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212164"/>
              </a:solidFill>
              <a:cs typeface="ＭＳ Ｐゴシック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212164"/>
              </a:solidFill>
              <a:cs typeface="ＭＳ Ｐゴシック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8A8A5B-F3D7-4BB4-8E09-71A22DF4B40C}" type="slidenum">
              <a:rPr lang="en-US" altLang="zh-CN">
                <a:solidFill>
                  <a:srgbClr val="212164"/>
                </a:solidFill>
                <a:cs typeface="ＭＳ Ｐゴシック"/>
              </a:rPr>
              <a:pPr/>
              <a:t>‹#›</a:t>
            </a:fld>
            <a:endParaRPr lang="en-US" altLang="zh-CN">
              <a:solidFill>
                <a:srgbClr val="212164"/>
              </a:solidFill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216238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212164"/>
              </a:solidFill>
              <a:cs typeface="ＭＳ Ｐゴシック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212164"/>
              </a:solidFill>
              <a:cs typeface="ＭＳ Ｐゴシック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38B7EB-7911-404D-A437-B3447A99760D}" type="slidenum">
              <a:rPr lang="en-US" altLang="zh-CN">
                <a:solidFill>
                  <a:srgbClr val="212164"/>
                </a:solidFill>
                <a:cs typeface="ＭＳ Ｐゴシック"/>
              </a:rPr>
              <a:pPr/>
              <a:t>‹#›</a:t>
            </a:fld>
            <a:endParaRPr lang="en-US" altLang="zh-CN">
              <a:solidFill>
                <a:srgbClr val="212164"/>
              </a:solidFill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818651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212164"/>
              </a:solidFill>
              <a:cs typeface="ＭＳ Ｐゴシック"/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212164"/>
              </a:solidFill>
              <a:cs typeface="ＭＳ Ｐゴシック"/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EF1D9-C0AA-4E47-9660-F682B5115DBF}" type="slidenum">
              <a:rPr lang="en-US" altLang="zh-CN">
                <a:solidFill>
                  <a:srgbClr val="212164"/>
                </a:solidFill>
                <a:cs typeface="ＭＳ Ｐゴシック"/>
              </a:rPr>
              <a:pPr/>
              <a:t>‹#›</a:t>
            </a:fld>
            <a:endParaRPr lang="en-US" altLang="zh-CN">
              <a:solidFill>
                <a:srgbClr val="212164"/>
              </a:solidFill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792544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212164"/>
              </a:solidFill>
              <a:cs typeface="ＭＳ Ｐゴシック"/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212164"/>
              </a:solidFill>
              <a:cs typeface="ＭＳ Ｐゴシック"/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905976-F677-447D-B86A-74C8E4E213FD}" type="slidenum">
              <a:rPr lang="en-US" altLang="zh-CN">
                <a:solidFill>
                  <a:srgbClr val="212164"/>
                </a:solidFill>
                <a:cs typeface="ＭＳ Ｐゴシック"/>
              </a:rPr>
              <a:pPr/>
              <a:t>‹#›</a:t>
            </a:fld>
            <a:endParaRPr lang="en-US" altLang="zh-CN">
              <a:solidFill>
                <a:srgbClr val="212164"/>
              </a:solidFill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7254274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212164"/>
              </a:solidFill>
              <a:cs typeface="ＭＳ Ｐゴシック"/>
            </a:endParaRP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212164"/>
              </a:solidFill>
              <a:cs typeface="ＭＳ Ｐゴシック"/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C39279D-999A-4C3A-88CB-48B8295ABD28}" type="slidenum">
              <a:rPr lang="en-US" altLang="zh-CN">
                <a:solidFill>
                  <a:srgbClr val="212164"/>
                </a:solidFill>
                <a:cs typeface="ＭＳ Ｐゴシック"/>
              </a:rPr>
              <a:pPr/>
              <a:t>‹#›</a:t>
            </a:fld>
            <a:endParaRPr lang="en-US" altLang="zh-CN">
              <a:solidFill>
                <a:srgbClr val="212164"/>
              </a:solidFill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29928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212164"/>
              </a:solidFill>
              <a:cs typeface="ＭＳ Ｐゴシック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212164"/>
              </a:solidFill>
              <a:cs typeface="ＭＳ Ｐゴシック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ED2717-0608-4C7D-BAF6-095844B2E021}" type="slidenum">
              <a:rPr lang="en-US" altLang="zh-CN">
                <a:solidFill>
                  <a:srgbClr val="212164"/>
                </a:solidFill>
                <a:cs typeface="ＭＳ Ｐゴシック"/>
              </a:rPr>
              <a:pPr/>
              <a:t>‹#›</a:t>
            </a:fld>
            <a:endParaRPr lang="en-US" altLang="zh-CN">
              <a:solidFill>
                <a:srgbClr val="212164"/>
              </a:solidFill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1180689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212164"/>
              </a:solidFill>
              <a:cs typeface="ＭＳ Ｐゴシック"/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212164"/>
              </a:solidFill>
              <a:cs typeface="ＭＳ Ｐゴシック"/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5DFC11-B18D-49EF-A1F7-7D9803813C1A}" type="slidenum">
              <a:rPr lang="en-US" altLang="zh-CN">
                <a:solidFill>
                  <a:srgbClr val="212164"/>
                </a:solidFill>
                <a:cs typeface="ＭＳ Ｐゴシック"/>
              </a:rPr>
              <a:pPr/>
              <a:t>‹#›</a:t>
            </a:fld>
            <a:endParaRPr lang="en-US" altLang="zh-CN">
              <a:solidFill>
                <a:srgbClr val="212164"/>
              </a:solidFill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916081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8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8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 sz="1800">
                <a:cs typeface="ＭＳ Ｐゴシック" charset="0"/>
              </a:defRPr>
            </a:lvl1pPr>
          </a:lstStyle>
          <a:p>
            <a:pPr>
              <a:defRPr/>
            </a:pPr>
            <a:fld id="{0D426F4B-D289-FE4F-B701-A62615617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95421"/>
      </p:ext>
    </p:extLst>
  </p:cSld>
  <p:clrMapOvr>
    <a:masterClrMapping/>
  </p:clrMapOvr>
  <p:transition xmlns:p14="http://schemas.microsoft.com/office/powerpoint/2010/main" spd="med">
    <p:randomBar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212164"/>
              </a:solidFill>
              <a:cs typeface="ＭＳ Ｐゴシック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212164"/>
              </a:solidFill>
              <a:cs typeface="ＭＳ Ｐゴシック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B6C5D0D-91AC-43CF-B3F4-58215DD3A42D}" type="slidenum">
              <a:rPr lang="en-US" altLang="zh-CN">
                <a:solidFill>
                  <a:srgbClr val="212164"/>
                </a:solidFill>
                <a:cs typeface="ＭＳ Ｐゴシック"/>
              </a:rPr>
              <a:pPr/>
              <a:t>‹#›</a:t>
            </a:fld>
            <a:endParaRPr lang="en-US" altLang="zh-CN">
              <a:solidFill>
                <a:srgbClr val="212164"/>
              </a:solidFill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884970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212164"/>
              </a:solidFill>
              <a:cs typeface="ＭＳ Ｐゴシック"/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212164"/>
              </a:solidFill>
              <a:cs typeface="ＭＳ Ｐゴシック"/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71DF65-3171-4E38-A810-E3EB83DC01BB}" type="slidenum">
              <a:rPr lang="en-US" altLang="zh-CN">
                <a:solidFill>
                  <a:srgbClr val="212164"/>
                </a:solidFill>
                <a:cs typeface="ＭＳ Ｐゴシック"/>
              </a:rPr>
              <a:pPr/>
              <a:t>‹#›</a:t>
            </a:fld>
            <a:endParaRPr lang="en-US" altLang="zh-CN">
              <a:solidFill>
                <a:srgbClr val="212164"/>
              </a:solidFill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15481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290513" y="2546350"/>
            <a:ext cx="711200" cy="474663"/>
            <a:chOff x="720" y="336"/>
            <a:chExt cx="624" cy="432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720" y="336"/>
              <a:ext cx="384" cy="432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14400"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056" y="336"/>
              <a:ext cx="288" cy="432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14400"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414338" y="2968625"/>
            <a:ext cx="738187" cy="474663"/>
            <a:chOff x="912" y="2640"/>
            <a:chExt cx="672" cy="432"/>
          </a:xfrm>
        </p:grpSpPr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912" y="2640"/>
              <a:ext cx="384" cy="4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14400"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249" y="2640"/>
              <a:ext cx="335" cy="432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14400" eaLnBrk="0" hangingPunct="0"/>
              <a:endParaRPr lang="en-US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28956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0" hangingPunct="0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35000" y="24384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 eaLnBrk="0" hangingPunct="0"/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gray">
          <a:xfrm flipV="1">
            <a:off x="315913" y="3265488"/>
            <a:ext cx="8683625" cy="46037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/>
            <a:endParaRPr kumimoji="1" lang="zh-CN" altLang="en-US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7169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</a:p>
        </p:txBody>
      </p:sp>
      <p:sp>
        <p:nvSpPr>
          <p:cNvPr id="71691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</a:p>
        </p:txBody>
      </p:sp>
      <p:sp>
        <p:nvSpPr>
          <p:cNvPr id="13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zh-CN">
              <a:solidFill>
                <a:srgbClr val="1C1C1C"/>
              </a:solidFill>
            </a:endParaRPr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zh-CN">
              <a:solidFill>
                <a:srgbClr val="1C1C1C"/>
              </a:solidFill>
            </a:endParaRPr>
          </a:p>
        </p:txBody>
      </p:sp>
      <p:sp>
        <p:nvSpPr>
          <p:cNvPr id="15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FAC5AD6-3C64-40EC-AC6F-6077A4F88D56}" type="slidenum">
              <a:rPr lang="en-US" altLang="zh-CN">
                <a:solidFill>
                  <a:srgbClr val="1C1C1C"/>
                </a:solidFill>
              </a:rPr>
              <a:pPr/>
              <a:t>‹#›</a:t>
            </a:fld>
            <a:endParaRPr lang="en-US" altLang="zh-CN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5237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93E262-C79F-414F-BFF1-3FC498FAB7CC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8463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142048-4426-43D4-8F4E-E96432612AD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8105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534E59-7C4D-4CC5-9782-2CB65861566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5742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6AD782-5E26-48D5-ADAB-4BA7A66E7DC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429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E7E64A-1B74-4A1D-A07C-644009C62206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8839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572712-0ABE-49E8-B5AC-3212DF6B3CCB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0085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2704AA-6BDF-414B-9E66-1EAB0B199C6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23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99861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5D43D1-F52F-4923-8A81-BE75F3B76EC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45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CB0DF8-D083-43AB-A416-730FB55E8FD2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3520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B982E3-735C-4E0E-809B-2B97DE7AD7DF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162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57200" y="2363788"/>
            <a:ext cx="8153400" cy="1600200"/>
            <a:chOff x="288" y="1489"/>
            <a:chExt cx="5136" cy="1008"/>
          </a:xfrm>
        </p:grpSpPr>
        <p:sp>
          <p:nvSpPr>
            <p:cNvPr id="5" name="Arc 3"/>
            <p:cNvSpPr>
              <a:spLocks/>
            </p:cNvSpPr>
            <p:nvPr/>
          </p:nvSpPr>
          <p:spPr bwMode="invGray">
            <a:xfrm>
              <a:off x="3595" y="1489"/>
              <a:ext cx="1829" cy="1008"/>
            </a:xfrm>
            <a:custGeom>
              <a:avLst/>
              <a:gdLst>
                <a:gd name="T0" fmla="*/ 0 w 21912"/>
                <a:gd name="T1" fmla="*/ 0 h 43200"/>
                <a:gd name="T2" fmla="*/ 0 w 21912"/>
                <a:gd name="T3" fmla="*/ 0 h 43200"/>
                <a:gd name="T4" fmla="*/ 0 w 21912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12" h="43200" fill="none" extrusionOk="0">
                  <a:moveTo>
                    <a:pt x="300" y="0"/>
                  </a:moveTo>
                  <a:cubicBezTo>
                    <a:pt x="304" y="0"/>
                    <a:pt x="308" y="-1"/>
                    <a:pt x="312" y="-1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199"/>
                    <a:pt x="103" y="43199"/>
                    <a:pt x="0" y="43197"/>
                  </a:cubicBezTo>
                </a:path>
                <a:path w="21912" h="43200" stroke="0" extrusionOk="0">
                  <a:moveTo>
                    <a:pt x="300" y="0"/>
                  </a:moveTo>
                  <a:cubicBezTo>
                    <a:pt x="304" y="0"/>
                    <a:pt x="308" y="-1"/>
                    <a:pt x="312" y="-1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199"/>
                    <a:pt x="103" y="43199"/>
                    <a:pt x="0" y="43197"/>
                  </a:cubicBezTo>
                  <a:lnTo>
                    <a:pt x="312" y="21600"/>
                  </a:lnTo>
                  <a:lnTo>
                    <a:pt x="3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hangingPunct="0"/>
              <a:endParaRPr lang="en-GB" sz="24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invGray">
            <a:xfrm>
              <a:off x="3548" y="1593"/>
              <a:ext cx="1831" cy="800"/>
            </a:xfrm>
            <a:custGeom>
              <a:avLst/>
              <a:gdLst>
                <a:gd name="T0" fmla="*/ 0 w 21924"/>
                <a:gd name="T1" fmla="*/ 0 h 43200"/>
                <a:gd name="T2" fmla="*/ 0 w 21924"/>
                <a:gd name="T3" fmla="*/ 0 h 43200"/>
                <a:gd name="T4" fmla="*/ 0 w 21924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24" h="43200" fill="none" extrusionOk="0">
                  <a:moveTo>
                    <a:pt x="312" y="0"/>
                  </a:moveTo>
                  <a:cubicBezTo>
                    <a:pt x="316" y="0"/>
                    <a:pt x="320" y="-1"/>
                    <a:pt x="324" y="-1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199"/>
                    <a:pt x="107" y="43199"/>
                    <a:pt x="0" y="43197"/>
                  </a:cubicBezTo>
                </a:path>
                <a:path w="21924" h="43200" stroke="0" extrusionOk="0">
                  <a:moveTo>
                    <a:pt x="312" y="0"/>
                  </a:moveTo>
                  <a:cubicBezTo>
                    <a:pt x="316" y="0"/>
                    <a:pt x="320" y="-1"/>
                    <a:pt x="324" y="-1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199"/>
                    <a:pt x="107" y="43199"/>
                    <a:pt x="0" y="43197"/>
                  </a:cubicBezTo>
                  <a:lnTo>
                    <a:pt x="324" y="21600"/>
                  </a:lnTo>
                  <a:lnTo>
                    <a:pt x="31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hangingPunct="0"/>
              <a:endParaRPr lang="en-GB" sz="24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7" name="Arc 5"/>
            <p:cNvSpPr>
              <a:spLocks/>
            </p:cNvSpPr>
            <p:nvPr/>
          </p:nvSpPr>
          <p:spPr bwMode="invGray">
            <a:xfrm>
              <a:off x="3521" y="1732"/>
              <a:ext cx="1830" cy="522"/>
            </a:xfrm>
            <a:custGeom>
              <a:avLst/>
              <a:gdLst>
                <a:gd name="T0" fmla="*/ 0 w 21925"/>
                <a:gd name="T1" fmla="*/ 0 h 43200"/>
                <a:gd name="T2" fmla="*/ 0 w 21925"/>
                <a:gd name="T3" fmla="*/ 0 h 43200"/>
                <a:gd name="T4" fmla="*/ 0 w 21925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25" h="43200" fill="none" extrusionOk="0">
                  <a:moveTo>
                    <a:pt x="313" y="0"/>
                  </a:moveTo>
                  <a:cubicBezTo>
                    <a:pt x="317" y="0"/>
                    <a:pt x="321" y="-1"/>
                    <a:pt x="325" y="-1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199"/>
                    <a:pt x="108" y="43199"/>
                    <a:pt x="0" y="43197"/>
                  </a:cubicBezTo>
                </a:path>
                <a:path w="21925" h="43200" stroke="0" extrusionOk="0">
                  <a:moveTo>
                    <a:pt x="313" y="0"/>
                  </a:moveTo>
                  <a:cubicBezTo>
                    <a:pt x="317" y="0"/>
                    <a:pt x="321" y="-1"/>
                    <a:pt x="325" y="-1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199"/>
                    <a:pt x="108" y="43199"/>
                    <a:pt x="0" y="43197"/>
                  </a:cubicBezTo>
                  <a:lnTo>
                    <a:pt x="325" y="21600"/>
                  </a:lnTo>
                  <a:lnTo>
                    <a:pt x="31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hangingPunct="0"/>
              <a:endParaRPr lang="en-GB" sz="24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8" name="AutoShape 6"/>
            <p:cNvSpPr>
              <a:spLocks noChangeArrowheads="1"/>
            </p:cNvSpPr>
            <p:nvPr/>
          </p:nvSpPr>
          <p:spPr bwMode="invGray">
            <a:xfrm>
              <a:off x="288" y="1940"/>
              <a:ext cx="4988" cy="104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14400"/>
              <a:endParaRPr lang="en-US" altLang="en-US">
                <a:solidFill>
                  <a:srgbClr val="FFFFCC"/>
                </a:solidFill>
                <a:latin typeface="Times New Roman" pitchFamily="18" charset="0"/>
              </a:endParaRPr>
            </a:p>
          </p:txBody>
        </p:sp>
      </p:grpSp>
      <p:sp>
        <p:nvSpPr>
          <p:cNvPr id="36871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447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872" name="Rectangle 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endParaRPr lang="en-US" altLang="zh-CN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endParaRPr lang="en-US" altLang="zh-CN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3A845C8-5E78-4DEC-9F34-C824EA2763C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33534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endParaRPr lang="en-US" altLang="zh-CN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endParaRPr lang="en-US" altLang="zh-CN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3B6B812-0205-4381-B9A1-8739D53DBEE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68827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endParaRPr lang="en-US" altLang="zh-CN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endParaRPr lang="en-US" altLang="zh-CN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F8E059DF-732C-4937-9175-3FA4D282301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29475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endParaRPr lang="en-US" altLang="zh-CN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endParaRPr lang="en-US" altLang="zh-CN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7640A48-E533-4252-AD38-2D47ABF40CB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088136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Relationship Id="rId3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7.xml"/><Relationship Id="rId13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0.xml"/><Relationship Id="rId14" Type="http://schemas.openxmlformats.org/officeDocument/2006/relationships/theme" Target="../theme/theme6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1.xml"/><Relationship Id="rId12" Type="http://schemas.openxmlformats.org/officeDocument/2006/relationships/theme" Target="../theme/theme7.xml"/><Relationship Id="rId13" Type="http://schemas.openxmlformats.org/officeDocument/2006/relationships/image" Target="../media/image1.jpe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2.xml"/><Relationship Id="rId3" Type="http://schemas.openxmlformats.org/officeDocument/2006/relationships/slideLayout" Target="../slideLayouts/slideLayout33.xml"/><Relationship Id="rId4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5.xml"/><Relationship Id="rId6" Type="http://schemas.openxmlformats.org/officeDocument/2006/relationships/slideLayout" Target="../slideLayouts/slideLayout36.xml"/><Relationship Id="rId7" Type="http://schemas.openxmlformats.org/officeDocument/2006/relationships/slideLayout" Target="../slideLayouts/slideLayout37.xml"/><Relationship Id="rId8" Type="http://schemas.openxmlformats.org/officeDocument/2006/relationships/slideLayout" Target="../slideLayouts/slideLayout38.xml"/><Relationship Id="rId9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0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2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3.xml"/><Relationship Id="rId3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6.xml"/><Relationship Id="rId6" Type="http://schemas.openxmlformats.org/officeDocument/2006/relationships/slideLayout" Target="../slideLayouts/slideLayout47.xml"/><Relationship Id="rId7" Type="http://schemas.openxmlformats.org/officeDocument/2006/relationships/slideLayout" Target="../slideLayouts/slideLayout48.xml"/><Relationship Id="rId8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588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2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0938" y="1676400"/>
            <a:ext cx="66976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102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5" name="Rectangle 10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2950" name="Rectangle 103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372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212164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51" name="Rectangle 103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372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212164"/>
                </a:solidFill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952" name="Rectangle 103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37275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212164"/>
                </a:solidFill>
              </a:defRPr>
            </a:lvl1pPr>
          </a:lstStyle>
          <a:p>
            <a:pPr>
              <a:defRPr/>
            </a:pPr>
            <a:fld id="{92FA3CDD-6A6D-E64B-955A-580A6D194D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  <a:ea typeface="ＭＳ Ｐゴシック" pitchFamily="-128" charset="-128"/>
          <a:cs typeface="ＭＳ Ｐゴシック" pitchFamily="-12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  <a:ea typeface="ＭＳ Ｐゴシック" pitchFamily="-128" charset="-128"/>
          <a:cs typeface="ＭＳ Ｐゴシック" pitchFamily="-12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  <a:ea typeface="ＭＳ Ｐゴシック" pitchFamily="-128" charset="-128"/>
          <a:cs typeface="ＭＳ Ｐゴシック" pitchFamily="-12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  <a:ea typeface="ＭＳ Ｐゴシック" pitchFamily="-128" charset="-128"/>
          <a:cs typeface="ＭＳ Ｐゴシック" pitchFamily="-12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  <a:ea typeface="ＭＳ Ｐゴシック" pitchFamily="-128" charset="-128"/>
          <a:cs typeface="ＭＳ Ｐゴシック" pitchFamily="-12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  <a:ea typeface="ＭＳ Ｐゴシック" pitchFamily="-128" charset="-128"/>
          <a:cs typeface="ＭＳ Ｐゴシック" pitchFamily="-12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  <a:ea typeface="ＭＳ Ｐゴシック" pitchFamily="-128" charset="-128"/>
          <a:cs typeface="ＭＳ Ｐゴシック" pitchFamily="-12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  <a:ea typeface="ＭＳ Ｐゴシック" pitchFamily="-128" charset="-128"/>
          <a:cs typeface="ＭＳ Ｐゴシック" pitchFamily="-1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355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2036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-107" charset="0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17203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-107" charset="0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17203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14400">
              <a:defRPr/>
            </a:pPr>
            <a:fld id="{02FDED3E-972B-E54C-B910-BC361D109265}" type="slidenum">
              <a:rPr lang="en-US"/>
              <a:pPr defTabSz="9144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39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355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2036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pitchFamily="-107" charset="0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172037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pitchFamily="-107" charset="0"/>
                <a:ea typeface="+mn-ea"/>
                <a:cs typeface="+mn-cs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172038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 defTabSz="914400">
              <a:defRPr/>
            </a:pPr>
            <a:fld id="{02FDED3E-972B-E54C-B910-BC361D109265}" type="slidenum">
              <a:rPr lang="en-US"/>
              <a:pPr defTabSz="9144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98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  <a:cs typeface="Geneva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Geneva" charset="-128"/>
          <a:cs typeface="Geneva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defTabSz="914400">
              <a:defRPr/>
            </a:pPr>
            <a:endParaRPr lang="en-US"/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charset="0"/>
                <a:cs typeface="Times New Roman" charset="0"/>
              </a:defRPr>
            </a:lvl1pPr>
          </a:lstStyle>
          <a:p>
            <a:pPr defTabSz="914400">
              <a:defRPr/>
            </a:pPr>
            <a:fld id="{AF59B39B-8B6A-6342-B58D-82ACFC505820}" type="slidenum">
              <a:rPr lang="en-US"/>
              <a:pPr defTabSz="914400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569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</p:sldLayoutIdLst>
  <p:transition xmlns:p14="http://schemas.microsoft.com/office/powerpoint/2010/main" spd="med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  <a:ea typeface="ＭＳ Ｐゴシック" pitchFamily="-111" charset="-128"/>
          <a:cs typeface="ＭＳ Ｐゴシック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0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666" name="Group 2"/>
          <p:cNvGrpSpPr>
            <a:grpSpLocks/>
          </p:cNvGrpSpPr>
          <p:nvPr/>
        </p:nvGrpSpPr>
        <p:grpSpPr bwMode="auto">
          <a:xfrm>
            <a:off x="457200" y="992188"/>
            <a:ext cx="8153400" cy="1600200"/>
            <a:chOff x="288" y="625"/>
            <a:chExt cx="5136" cy="1008"/>
          </a:xfrm>
        </p:grpSpPr>
        <p:sp>
          <p:nvSpPr>
            <p:cNvPr id="241672" name="Arc 3"/>
            <p:cNvSpPr>
              <a:spLocks/>
            </p:cNvSpPr>
            <p:nvPr/>
          </p:nvSpPr>
          <p:spPr bwMode="invGray">
            <a:xfrm>
              <a:off x="3595" y="625"/>
              <a:ext cx="1829" cy="1008"/>
            </a:xfrm>
            <a:custGeom>
              <a:avLst/>
              <a:gdLst>
                <a:gd name="T0" fmla="*/ 0 w 21912"/>
                <a:gd name="T1" fmla="*/ 0 h 43200"/>
                <a:gd name="T2" fmla="*/ 0 w 21912"/>
                <a:gd name="T3" fmla="*/ 0 h 43200"/>
                <a:gd name="T4" fmla="*/ 0 w 21912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12" h="43200" fill="none" extrusionOk="0">
                  <a:moveTo>
                    <a:pt x="300" y="0"/>
                  </a:moveTo>
                  <a:cubicBezTo>
                    <a:pt x="304" y="0"/>
                    <a:pt x="308" y="-1"/>
                    <a:pt x="312" y="-1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199"/>
                    <a:pt x="103" y="43199"/>
                    <a:pt x="0" y="43197"/>
                  </a:cubicBezTo>
                </a:path>
                <a:path w="21912" h="43200" stroke="0" extrusionOk="0">
                  <a:moveTo>
                    <a:pt x="300" y="0"/>
                  </a:moveTo>
                  <a:cubicBezTo>
                    <a:pt x="304" y="0"/>
                    <a:pt x="308" y="-1"/>
                    <a:pt x="312" y="-1"/>
                  </a:cubicBezTo>
                  <a:cubicBezTo>
                    <a:pt x="12241" y="0"/>
                    <a:pt x="21912" y="9670"/>
                    <a:pt x="21912" y="21600"/>
                  </a:cubicBezTo>
                  <a:cubicBezTo>
                    <a:pt x="21912" y="33529"/>
                    <a:pt x="12241" y="43200"/>
                    <a:pt x="312" y="43200"/>
                  </a:cubicBezTo>
                  <a:cubicBezTo>
                    <a:pt x="207" y="43199"/>
                    <a:pt x="103" y="43199"/>
                    <a:pt x="0" y="43197"/>
                  </a:cubicBezTo>
                  <a:lnTo>
                    <a:pt x="312" y="21600"/>
                  </a:lnTo>
                  <a:lnTo>
                    <a:pt x="3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6633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hangingPunct="0"/>
              <a:endParaRPr lang="en-GB" sz="24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41673" name="Arc 4"/>
            <p:cNvSpPr>
              <a:spLocks/>
            </p:cNvSpPr>
            <p:nvPr/>
          </p:nvSpPr>
          <p:spPr bwMode="invGray">
            <a:xfrm>
              <a:off x="3548" y="729"/>
              <a:ext cx="1831" cy="800"/>
            </a:xfrm>
            <a:custGeom>
              <a:avLst/>
              <a:gdLst>
                <a:gd name="T0" fmla="*/ 0 w 21924"/>
                <a:gd name="T1" fmla="*/ 0 h 43200"/>
                <a:gd name="T2" fmla="*/ 0 w 21924"/>
                <a:gd name="T3" fmla="*/ 0 h 43200"/>
                <a:gd name="T4" fmla="*/ 0 w 21924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24" h="43200" fill="none" extrusionOk="0">
                  <a:moveTo>
                    <a:pt x="312" y="0"/>
                  </a:moveTo>
                  <a:cubicBezTo>
                    <a:pt x="316" y="0"/>
                    <a:pt x="320" y="-1"/>
                    <a:pt x="324" y="-1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199"/>
                    <a:pt x="107" y="43199"/>
                    <a:pt x="0" y="43197"/>
                  </a:cubicBezTo>
                </a:path>
                <a:path w="21924" h="43200" stroke="0" extrusionOk="0">
                  <a:moveTo>
                    <a:pt x="312" y="0"/>
                  </a:moveTo>
                  <a:cubicBezTo>
                    <a:pt x="316" y="0"/>
                    <a:pt x="320" y="-1"/>
                    <a:pt x="324" y="-1"/>
                  </a:cubicBezTo>
                  <a:cubicBezTo>
                    <a:pt x="12253" y="0"/>
                    <a:pt x="21924" y="9670"/>
                    <a:pt x="21924" y="21600"/>
                  </a:cubicBezTo>
                  <a:cubicBezTo>
                    <a:pt x="21924" y="33529"/>
                    <a:pt x="12253" y="43200"/>
                    <a:pt x="324" y="43200"/>
                  </a:cubicBezTo>
                  <a:cubicBezTo>
                    <a:pt x="215" y="43199"/>
                    <a:pt x="107" y="43199"/>
                    <a:pt x="0" y="43197"/>
                  </a:cubicBezTo>
                  <a:lnTo>
                    <a:pt x="324" y="21600"/>
                  </a:lnTo>
                  <a:lnTo>
                    <a:pt x="31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8944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hangingPunct="0"/>
              <a:endParaRPr lang="en-GB" sz="24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41674" name="Arc 5"/>
            <p:cNvSpPr>
              <a:spLocks/>
            </p:cNvSpPr>
            <p:nvPr/>
          </p:nvSpPr>
          <p:spPr bwMode="invGray">
            <a:xfrm>
              <a:off x="3521" y="868"/>
              <a:ext cx="1830" cy="522"/>
            </a:xfrm>
            <a:custGeom>
              <a:avLst/>
              <a:gdLst>
                <a:gd name="T0" fmla="*/ 0 w 21925"/>
                <a:gd name="T1" fmla="*/ 0 h 43200"/>
                <a:gd name="T2" fmla="*/ 0 w 21925"/>
                <a:gd name="T3" fmla="*/ 0 h 43200"/>
                <a:gd name="T4" fmla="*/ 0 w 21925"/>
                <a:gd name="T5" fmla="*/ 0 h 432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925" h="43200" fill="none" extrusionOk="0">
                  <a:moveTo>
                    <a:pt x="313" y="0"/>
                  </a:moveTo>
                  <a:cubicBezTo>
                    <a:pt x="317" y="0"/>
                    <a:pt x="321" y="-1"/>
                    <a:pt x="325" y="-1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199"/>
                    <a:pt x="108" y="43199"/>
                    <a:pt x="0" y="43197"/>
                  </a:cubicBezTo>
                </a:path>
                <a:path w="21925" h="43200" stroke="0" extrusionOk="0">
                  <a:moveTo>
                    <a:pt x="313" y="0"/>
                  </a:moveTo>
                  <a:cubicBezTo>
                    <a:pt x="317" y="0"/>
                    <a:pt x="321" y="-1"/>
                    <a:pt x="325" y="-1"/>
                  </a:cubicBezTo>
                  <a:cubicBezTo>
                    <a:pt x="12254" y="0"/>
                    <a:pt x="21925" y="9670"/>
                    <a:pt x="21925" y="21600"/>
                  </a:cubicBezTo>
                  <a:cubicBezTo>
                    <a:pt x="21925" y="33529"/>
                    <a:pt x="12254" y="43200"/>
                    <a:pt x="325" y="43200"/>
                  </a:cubicBezTo>
                  <a:cubicBezTo>
                    <a:pt x="216" y="43199"/>
                    <a:pt x="108" y="43199"/>
                    <a:pt x="0" y="43197"/>
                  </a:cubicBezTo>
                  <a:lnTo>
                    <a:pt x="325" y="21600"/>
                  </a:lnTo>
                  <a:lnTo>
                    <a:pt x="313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B75B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hangingPunct="0"/>
              <a:endParaRPr lang="en-GB" sz="24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41675" name="AutoShape 6"/>
            <p:cNvSpPr>
              <a:spLocks noChangeArrowheads="1"/>
            </p:cNvSpPr>
            <p:nvPr/>
          </p:nvSpPr>
          <p:spPr bwMode="invGray">
            <a:xfrm>
              <a:off x="288" y="1076"/>
              <a:ext cx="4988" cy="104"/>
            </a:xfrm>
            <a:prstGeom prst="roundRect">
              <a:avLst>
                <a:gd name="adj" fmla="val 49995"/>
              </a:avLst>
            </a:prstGeom>
            <a:gradFill rotWithShape="0"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89999">
                  <a:srgbClr val="F27300"/>
                </a:gs>
                <a:gs pos="100000">
                  <a:srgbClr val="FFBF0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14400"/>
              <a:endParaRPr lang="en-US" altLang="en-US">
                <a:solidFill>
                  <a:srgbClr val="FFFFCC"/>
                </a:solidFill>
                <a:latin typeface="Times New Roman" pitchFamily="18" charset="0"/>
              </a:endParaRPr>
            </a:p>
          </p:txBody>
        </p:sp>
      </p:grpSp>
      <p:sp>
        <p:nvSpPr>
          <p:cNvPr id="24166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4166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584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FFFFCC"/>
                </a:solidFill>
              </a:defRPr>
            </a:lvl1pPr>
          </a:lstStyle>
          <a:p>
            <a:pPr defTabSz="914400"/>
            <a:endParaRPr lang="en-US" altLang="zh-CN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585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FFFFCC"/>
                </a:solidFill>
              </a:defRPr>
            </a:lvl1pPr>
          </a:lstStyle>
          <a:p>
            <a:pPr defTabSz="914400"/>
            <a:endParaRPr lang="en-US" altLang="zh-CN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585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CC"/>
                </a:solidFill>
              </a:defRPr>
            </a:lvl1pPr>
          </a:lstStyle>
          <a:p>
            <a:pPr defTabSz="914400"/>
            <a:fld id="{B53C182C-C47B-4DC4-8E3A-B2BC40E2E9D7}" type="slidenum">
              <a:rPr lang="en-US" altLang="zh-CN">
                <a:latin typeface="Arial" pitchFamily="34" charset="0"/>
                <a:ea typeface="ＭＳ Ｐゴシック" pitchFamily="34" charset="-128"/>
              </a:rPr>
              <a:pPr defTabSz="914400"/>
              <a:t>‹#›</a:t>
            </a:fld>
            <a:endParaRPr lang="en-US" altLang="zh-CN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187071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/>
          <a:ea typeface="ＭＳ Ｐゴシック" charset="0"/>
          <a:cs typeface="Arial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charset="0"/>
          <a:ea typeface="ＭＳ Ｐゴシック" charset="0"/>
          <a:cs typeface="Geneva" charset="-128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charset="0"/>
          <a:ea typeface="ＭＳ Ｐゴシック" charset="0"/>
          <a:cs typeface="Geneva" charset="-128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charset="0"/>
          <a:ea typeface="ＭＳ Ｐゴシック" charset="0"/>
          <a:cs typeface="Geneva" charset="-128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Arial" charset="0"/>
          <a:ea typeface="ＭＳ Ｐゴシック" charset="0"/>
          <a:cs typeface="Geneva" charset="-128"/>
        </a:defRPr>
      </a:lvl5pPr>
      <a:lvl6pPr marL="4572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800">
          <a:solidFill>
            <a:schemeClr val="tx1"/>
          </a:solidFill>
          <a:latin typeface="Arial"/>
          <a:ea typeface="Geneva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–"/>
        <a:defRPr sz="20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Geneva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Geneva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Geneva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Geneva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54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defTabSz="914400" eaLnBrk="0" hangingPunct="0"/>
              <a:endParaRPr lang="en-US" altLang="en-US">
                <a:solidFill>
                  <a:srgbClr val="FFFFCC"/>
                </a:solidFill>
              </a:endParaRPr>
            </a:p>
          </p:txBody>
        </p:sp>
        <p:sp>
          <p:nvSpPr>
            <p:cNvPr id="3076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>
                <a:gd name="T0" fmla="*/ 0 w 5760"/>
                <a:gd name="T1" fmla="*/ 0 h 1104"/>
                <a:gd name="T2" fmla="*/ 5760 w 5760"/>
                <a:gd name="T3" fmla="*/ 0 h 1104"/>
                <a:gd name="T4" fmla="*/ 5760 w 5760"/>
                <a:gd name="T5" fmla="*/ 720 h 1104"/>
                <a:gd name="T6" fmla="*/ 3600 w 5760"/>
                <a:gd name="T7" fmla="*/ 624 h 1104"/>
                <a:gd name="T8" fmla="*/ 0 w 5760"/>
                <a:gd name="T9" fmla="*/ 1000 h 1104"/>
                <a:gd name="T10" fmla="*/ 0 w 5760"/>
                <a:gd name="T11" fmla="*/ 0 h 1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hangingPunct="0">
                <a:defRPr/>
              </a:pPr>
              <a:endParaRPr lang="en-US" sz="2400">
                <a:solidFill>
                  <a:srgbClr val="FFFFCC"/>
                </a:solidFill>
              </a:endParaRPr>
            </a:p>
          </p:txBody>
        </p:sp>
        <p:sp>
          <p:nvSpPr>
            <p:cNvPr id="3077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>
                <a:gd name="T0" fmla="*/ 0 w 5760"/>
                <a:gd name="T1" fmla="*/ 582 h 3587"/>
                <a:gd name="T2" fmla="*/ 2640 w 5760"/>
                <a:gd name="T3" fmla="*/ 267 h 3587"/>
                <a:gd name="T4" fmla="*/ 3373 w 5760"/>
                <a:gd name="T5" fmla="*/ 160 h 3587"/>
                <a:gd name="T6" fmla="*/ 5760 w 5760"/>
                <a:gd name="T7" fmla="*/ 358 h 3587"/>
                <a:gd name="T8" fmla="*/ 5760 w 5760"/>
                <a:gd name="T9" fmla="*/ 3587 h 3587"/>
                <a:gd name="T10" fmla="*/ 0 w 5760"/>
                <a:gd name="T11" fmla="*/ 3587 h 3587"/>
                <a:gd name="T12" fmla="*/ 0 w 5760"/>
                <a:gd name="T13" fmla="*/ 582 h 35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hangingPunct="0"/>
              <a:endParaRPr lang="en-GB" sz="24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3078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>
                <a:gd name="T0" fmla="*/ 0 w 5760"/>
                <a:gd name="T1" fmla="*/ 163 h 538"/>
                <a:gd name="T2" fmla="*/ 0 w 5760"/>
                <a:gd name="T3" fmla="*/ 403 h 538"/>
                <a:gd name="T4" fmla="*/ 1773 w 5760"/>
                <a:gd name="T5" fmla="*/ 443 h 538"/>
                <a:gd name="T6" fmla="*/ 4573 w 5760"/>
                <a:gd name="T7" fmla="*/ 176 h 538"/>
                <a:gd name="T8" fmla="*/ 5760 w 5760"/>
                <a:gd name="T9" fmla="*/ 536 h 538"/>
                <a:gd name="T10" fmla="*/ 5760 w 5760"/>
                <a:gd name="T11" fmla="*/ 163 h 538"/>
                <a:gd name="T12" fmla="*/ 4560 w 5760"/>
                <a:gd name="T13" fmla="*/ 29 h 538"/>
                <a:gd name="T14" fmla="*/ 1987 w 5760"/>
                <a:gd name="T15" fmla="*/ 336 h 538"/>
                <a:gd name="T16" fmla="*/ 0 w 5760"/>
                <a:gd name="T17" fmla="*/ 163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hangingPunct="0">
                <a:defRPr/>
              </a:pPr>
              <a:endParaRPr lang="en-US" sz="2400">
                <a:solidFill>
                  <a:srgbClr val="FFFFCC"/>
                </a:solidFill>
              </a:endParaRPr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invGray">
            <a:xfrm>
              <a:off x="0" y="1515"/>
              <a:ext cx="5760" cy="674"/>
            </a:xfrm>
            <a:custGeom>
              <a:avLst/>
              <a:gdLst>
                <a:gd name="T0" fmla="*/ 0 w 5760"/>
                <a:gd name="T1" fmla="*/ 246 h 674"/>
                <a:gd name="T2" fmla="*/ 0 w 5760"/>
                <a:gd name="T3" fmla="*/ 406 h 674"/>
                <a:gd name="T4" fmla="*/ 1280 w 5760"/>
                <a:gd name="T5" fmla="*/ 645 h 674"/>
                <a:gd name="T6" fmla="*/ 1627 w 5760"/>
                <a:gd name="T7" fmla="*/ 580 h 674"/>
                <a:gd name="T8" fmla="*/ 4493 w 5760"/>
                <a:gd name="T9" fmla="*/ 113 h 674"/>
                <a:gd name="T10" fmla="*/ 5760 w 5760"/>
                <a:gd name="T11" fmla="*/ 606 h 674"/>
                <a:gd name="T12" fmla="*/ 5760 w 5760"/>
                <a:gd name="T13" fmla="*/ 233 h 674"/>
                <a:gd name="T14" fmla="*/ 4040 w 5760"/>
                <a:gd name="T15" fmla="*/ 33 h 674"/>
                <a:gd name="T16" fmla="*/ 1093 w 5760"/>
                <a:gd name="T17" fmla="*/ 433 h 674"/>
                <a:gd name="T18" fmla="*/ 0 w 5760"/>
                <a:gd name="T19" fmla="*/ 246 h 67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hangingPunct="0"/>
              <a:endParaRPr lang="en-GB" sz="24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invGray">
            <a:xfrm>
              <a:off x="1560" y="959"/>
              <a:ext cx="4200" cy="3361"/>
            </a:xfrm>
            <a:custGeom>
              <a:avLst/>
              <a:gdLst>
                <a:gd name="T0" fmla="*/ 0 w 4200"/>
                <a:gd name="T1" fmla="*/ 3361 h 3361"/>
                <a:gd name="T2" fmla="*/ 1054 w 4200"/>
                <a:gd name="T3" fmla="*/ 295 h 3361"/>
                <a:gd name="T4" fmla="*/ 4200 w 4200"/>
                <a:gd name="T5" fmla="*/ 1588 h 3361"/>
                <a:gd name="T6" fmla="*/ 4200 w 4200"/>
                <a:gd name="T7" fmla="*/ 2028 h 3361"/>
                <a:gd name="T8" fmla="*/ 1200 w 4200"/>
                <a:gd name="T9" fmla="*/ 442 h 3361"/>
                <a:gd name="T10" fmla="*/ 347 w 4200"/>
                <a:gd name="T11" fmla="*/ 3361 h 3361"/>
                <a:gd name="T12" fmla="*/ 0 w 4200"/>
                <a:gd name="T13" fmla="*/ 3361 h 3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defTabSz="914400" eaLnBrk="0" hangingPunct="0">
                <a:defRPr/>
              </a:pPr>
              <a:endParaRPr lang="en-US" sz="2400">
                <a:solidFill>
                  <a:srgbClr val="FFFFCC"/>
                </a:solidFill>
              </a:endParaRPr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>
                <a:gd name="T0" fmla="*/ 0 w 5760"/>
                <a:gd name="T1" fmla="*/ 804 h 1925"/>
                <a:gd name="T2" fmla="*/ 0 w 5760"/>
                <a:gd name="T3" fmla="*/ 991 h 1925"/>
                <a:gd name="T4" fmla="*/ 1547 w 5760"/>
                <a:gd name="T5" fmla="*/ 1818 h 1925"/>
                <a:gd name="T6" fmla="*/ 3253 w 5760"/>
                <a:gd name="T7" fmla="*/ 351 h 1925"/>
                <a:gd name="T8" fmla="*/ 5760 w 5760"/>
                <a:gd name="T9" fmla="*/ 1537 h 1925"/>
                <a:gd name="T10" fmla="*/ 5760 w 5760"/>
                <a:gd name="T11" fmla="*/ 1151 h 1925"/>
                <a:gd name="T12" fmla="*/ 3240 w 5760"/>
                <a:gd name="T13" fmla="*/ 84 h 1925"/>
                <a:gd name="T14" fmla="*/ 1573 w 5760"/>
                <a:gd name="T15" fmla="*/ 1671 h 1925"/>
                <a:gd name="T16" fmla="*/ 0 w 5760"/>
                <a:gd name="T17" fmla="*/ 804 h 19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hangingPunct="0"/>
              <a:endParaRPr lang="en-GB" sz="24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invGray">
            <a:xfrm>
              <a:off x="0" y="2238"/>
              <a:ext cx="3929" cy="2120"/>
            </a:xfrm>
            <a:custGeom>
              <a:avLst/>
              <a:gdLst>
                <a:gd name="T0" fmla="*/ 0 w 4196"/>
                <a:gd name="T1" fmla="*/ 415 h 2120"/>
                <a:gd name="T2" fmla="*/ 0 w 4196"/>
                <a:gd name="T3" fmla="*/ 508 h 2120"/>
                <a:gd name="T4" fmla="*/ 1810 w 4196"/>
                <a:gd name="T5" fmla="*/ 229 h 2120"/>
                <a:gd name="T6" fmla="*/ 3671 w 4196"/>
                <a:gd name="T7" fmla="*/ 1055 h 2120"/>
                <a:gd name="T8" fmla="*/ 3359 w 4196"/>
                <a:gd name="T9" fmla="*/ 2082 h 2120"/>
                <a:gd name="T10" fmla="*/ 3696 w 4196"/>
                <a:gd name="T11" fmla="*/ 829 h 2120"/>
                <a:gd name="T12" fmla="*/ 2110 w 4196"/>
                <a:gd name="T13" fmla="*/ 69 h 2120"/>
                <a:gd name="T14" fmla="*/ 0 w 4196"/>
                <a:gd name="T15" fmla="*/ 415 h 21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4400" eaLnBrk="0" hangingPunct="0"/>
              <a:endParaRPr lang="en-GB" sz="2400">
                <a:solidFill>
                  <a:srgbClr val="FFFFCC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</p:grpSp>
      <p:sp>
        <p:nvSpPr>
          <p:cNvPr id="74755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smtClean="0"/>
              <a:t>Click to edit Master title style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50000"/>
              </a:spcBef>
              <a:defRPr sz="1400">
                <a:latin typeface="Times New Roman" pitchFamily="18" charset="0"/>
                <a:ea typeface="SimSun" pitchFamily="2" charset="-122"/>
              </a:defRPr>
            </a:lvl1pPr>
          </a:lstStyle>
          <a:p>
            <a:pPr defTabSz="914400"/>
            <a:endParaRPr lang="en-US" altLang="zh-CN">
              <a:solidFill>
                <a:srgbClr val="FFFFCC"/>
              </a:solidFill>
            </a:endParaRPr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50000"/>
              </a:spcBef>
              <a:defRPr sz="1400">
                <a:latin typeface="Times New Roman" pitchFamily="18" charset="0"/>
                <a:ea typeface="SimSun" pitchFamily="2" charset="-122"/>
              </a:defRPr>
            </a:lvl1pPr>
          </a:lstStyle>
          <a:p>
            <a:pPr defTabSz="914400"/>
            <a:endParaRPr lang="en-US" altLang="zh-CN">
              <a:solidFill>
                <a:srgbClr val="FFFFCC"/>
              </a:solidFill>
            </a:endParaRPr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50000"/>
              </a:spcBef>
              <a:defRPr sz="1400">
                <a:latin typeface="Times New Roman" pitchFamily="18" charset="0"/>
                <a:ea typeface="SimSun" pitchFamily="2" charset="-122"/>
              </a:defRPr>
            </a:lvl1pPr>
          </a:lstStyle>
          <a:p>
            <a:pPr defTabSz="914400"/>
            <a:fld id="{6F2483EF-FE2C-4E4A-8B2D-073E48A96E40}" type="slidenum">
              <a:rPr lang="en-US" altLang="zh-CN">
                <a:solidFill>
                  <a:srgbClr val="FFFFCC"/>
                </a:solidFill>
              </a:rPr>
              <a:pPr defTabSz="914400"/>
              <a:t>‹#›</a:t>
            </a:fld>
            <a:endParaRPr lang="en-US" altLang="zh-CN">
              <a:solidFill>
                <a:srgbClr val="FFFFCC"/>
              </a:solidFill>
            </a:endParaRPr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235893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1588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938" y="1676400"/>
            <a:ext cx="669766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3727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eaLnBrk="0" hangingPunct="0"/>
            <a:endParaRPr lang="en-US" altLang="zh-CN">
              <a:solidFill>
                <a:srgbClr val="212164"/>
              </a:solidFill>
              <a:latin typeface="Arial" pitchFamily="34" charset="0"/>
              <a:ea typeface="ＭＳ Ｐゴシック" pitchFamily="34" charset="-128"/>
              <a:cs typeface="ＭＳ Ｐゴシック"/>
            </a:endParaRPr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37275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eaLnBrk="0" hangingPunct="0"/>
            <a:endParaRPr lang="en-US" altLang="zh-CN">
              <a:solidFill>
                <a:srgbClr val="212164"/>
              </a:solidFill>
              <a:latin typeface="Arial" pitchFamily="34" charset="0"/>
              <a:ea typeface="ＭＳ Ｐゴシック" pitchFamily="34" charset="-128"/>
              <a:cs typeface="ＭＳ Ｐゴシック"/>
            </a:endParaRPr>
          </a:p>
        </p:txBody>
      </p:sp>
      <p:sp>
        <p:nvSpPr>
          <p:cNvPr id="66568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37275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eaLnBrk="0" hangingPunct="0"/>
            <a:fld id="{0E262B45-7E61-4F32-BAE6-B6B10113A5F0}" type="slidenum">
              <a:rPr lang="en-US" altLang="zh-CN">
                <a:solidFill>
                  <a:srgbClr val="212164"/>
                </a:solidFill>
                <a:latin typeface="Arial" pitchFamily="34" charset="0"/>
                <a:ea typeface="ＭＳ Ｐゴシック" pitchFamily="34" charset="-128"/>
                <a:cs typeface="ＭＳ Ｐゴシック"/>
              </a:rPr>
              <a:pPr defTabSz="914400" eaLnBrk="0" hangingPunct="0"/>
              <a:t>‹#›</a:t>
            </a:fld>
            <a:endParaRPr lang="en-US" altLang="zh-CN">
              <a:solidFill>
                <a:srgbClr val="212164"/>
              </a:solidFill>
              <a:latin typeface="Arial" pitchFamily="34" charset="0"/>
              <a:ea typeface="ＭＳ Ｐゴシック" pitchFamily="34" charset="-128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866113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/>
            <a:endParaRPr kumimoji="1" lang="zh-CN" altLang="en-US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/>
            <a:endParaRPr kumimoji="1" lang="zh-CN" altLang="en-US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/>
            <a:endParaRPr kumimoji="1" lang="zh-CN" altLang="en-US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/>
            <a:endParaRPr kumimoji="1" lang="zh-CN" altLang="en-US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/>
            <a:endParaRPr kumimoji="1" lang="zh-CN" altLang="en-US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/>
            <a:endParaRPr kumimoji="1" lang="zh-CN" altLang="en-US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gray">
          <a:xfrm flipV="1">
            <a:off x="460375" y="1828800"/>
            <a:ext cx="8683625" cy="46038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/>
            <a:endParaRPr kumimoji="1" lang="zh-CN" altLang="en-US">
              <a:solidFill>
                <a:srgbClr val="000000"/>
              </a:solidFill>
              <a:ea typeface="SimSun" pitchFamily="2" charset="-122"/>
            </a:endParaRPr>
          </a:p>
        </p:txBody>
      </p:sp>
      <p:sp>
        <p:nvSpPr>
          <p:cNvPr id="7066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7066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7066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SimSun" pitchFamily="2" charset="-122"/>
              </a:defRPr>
            </a:lvl1pPr>
          </a:lstStyle>
          <a:p>
            <a:pPr defTabSz="914400"/>
            <a:endParaRPr lang="en-US" altLang="zh-CN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066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SimSun" pitchFamily="2" charset="-122"/>
              </a:defRPr>
            </a:lvl1pPr>
          </a:lstStyle>
          <a:p>
            <a:pPr defTabSz="914400"/>
            <a:endParaRPr lang="en-US" altLang="zh-CN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066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a typeface="SimSun" pitchFamily="2" charset="-122"/>
              </a:defRPr>
            </a:lvl1pPr>
          </a:lstStyle>
          <a:p>
            <a:pPr defTabSz="914400"/>
            <a:fld id="{5ADBB5AE-3EC4-49FF-B5D9-68831E4E69A1}" type="slidenum">
              <a:rPr lang="en-US" altLang="zh-CN">
                <a:solidFill>
                  <a:srgbClr val="000000"/>
                </a:solidFill>
                <a:latin typeface="Arial" pitchFamily="34" charset="0"/>
              </a:rPr>
              <a:pPr defTabSz="914400"/>
              <a:t>‹#›</a:t>
            </a:fld>
            <a:endParaRPr lang="en-US" altLang="zh-CN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1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1525"/>
            <a:ext cx="9144000" cy="6086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903111"/>
          </a:xfrm>
          <a:solidFill>
            <a:srgbClr val="000000"/>
          </a:solidFill>
        </p:spPr>
        <p:txBody>
          <a:bodyPr/>
          <a:lstStyle/>
          <a:p>
            <a:pPr>
              <a:defRPr/>
            </a:pPr>
            <a:r>
              <a:rPr kumimoji="0" lang="zh-CN" altLang="en-US">
                <a:solidFill>
                  <a:srgbClr val="FFFFFF"/>
                </a:solidFill>
                <a:cs typeface="Arial"/>
              </a:rPr>
              <a:t>耶</a:t>
            </a:r>
            <a:r>
              <a:rPr kumimoji="0" lang="zh-CN" altLang="en-US">
                <a:solidFill>
                  <a:srgbClr val="FFFFFF"/>
                </a:solidFill>
                <a:ea typeface="华文细黑" charset="0"/>
                <a:cs typeface="Arial"/>
              </a:rPr>
              <a:t>稣</a:t>
            </a:r>
            <a:r>
              <a:rPr kumimoji="0" lang="zh-CN" altLang="en-US">
                <a:solidFill>
                  <a:srgbClr val="FFFFFF"/>
                </a:solidFill>
                <a:cs typeface="Arial"/>
              </a:rPr>
              <a:t>与</a:t>
            </a:r>
            <a:r>
              <a:rPr lang="zh-CN" altLang="en-US">
                <a:solidFill>
                  <a:srgbClr val="FFFFFF"/>
                </a:solidFill>
                <a:latin typeface="Arial" charset="0"/>
              </a:rPr>
              <a:t>耶</a:t>
            </a:r>
            <a:r>
              <a:rPr lang="zh-CN" altLang="en-US">
                <a:solidFill>
                  <a:srgbClr val="FFFFFF"/>
                </a:solidFill>
                <a:latin typeface="Arial" charset="0"/>
                <a:ea typeface="华文细黑" charset="0"/>
                <a:cs typeface="华文细黑" charset="0"/>
              </a:rPr>
              <a:t>稣</a:t>
            </a:r>
            <a:r>
              <a:rPr lang="zh-CN" altLang="en-US">
                <a:solidFill>
                  <a:srgbClr val="FFFFFF"/>
                </a:solidFill>
                <a:latin typeface="Arial" charset="0"/>
              </a:rPr>
              <a:t>的</a:t>
            </a:r>
            <a:endParaRPr lang="en-US" altLang="zh-CN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-36512" y="6398383"/>
            <a:ext cx="9252519" cy="474344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Dr. Rick Griffith</a:t>
            </a:r>
            <a:r>
              <a:rPr kumimoji="0" 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 </a:t>
            </a:r>
            <a:r>
              <a:rPr kumimoji="0" 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• </a:t>
            </a:r>
            <a:r>
              <a:rPr kumimoji="0" lang="zh-CN" alt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博士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 • </a:t>
            </a:r>
            <a:r>
              <a:rPr kumimoji="0" lang="zh-CN" alt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新加坡</a:t>
            </a:r>
            <a:r>
              <a:rPr kumimoji="0" lang="zh-CN" altLang="en-US" sz="20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神</a:t>
            </a:r>
            <a:r>
              <a:rPr kumimoji="0" lang="zh-CN" altLang="en-US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学院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SimSun" pitchFamily="2" charset="-122"/>
                <a:cs typeface="ＭＳ Ｐゴシック" charset="0"/>
              </a:rPr>
              <a:t> </a:t>
            </a:r>
            <a:r>
              <a:rPr kumimoji="0" lang="en-US" altLang="zh-CN" sz="20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• </a:t>
            </a:r>
            <a:r>
              <a:rPr kumimoji="0" lang="en-US" sz="2000" b="1" i="1" u="none" strike="noStrike" kern="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ＭＳ Ｐゴシック" charset="0"/>
                <a:cs typeface="Arial" charset="0"/>
              </a:rPr>
              <a:t>BibleStudyDownloads.org</a:t>
            </a:r>
            <a:endParaRPr kumimoji="0" lang="en-US" sz="2000" b="1" i="1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18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Title 1"/>
          <p:cNvSpPr>
            <a:spLocks noGrp="1"/>
          </p:cNvSpPr>
          <p:nvPr>
            <p:ph type="title"/>
          </p:nvPr>
        </p:nvSpPr>
        <p:spPr>
          <a:xfrm>
            <a:off x="4674206" y="457200"/>
            <a:ext cx="4317394" cy="1981200"/>
          </a:xfrm>
        </p:spPr>
        <p:txBody>
          <a:bodyPr/>
          <a:lstStyle/>
          <a:p>
            <a:r>
              <a:rPr lang="en-US" b="1" dirty="0" smtClean="0">
                <a:solidFill>
                  <a:srgbClr val="FFFFFF"/>
                </a:solidFill>
                <a:latin typeface="Arial" charset="0"/>
                <a:ea typeface="ＭＳ Ｐゴシック" charset="0"/>
                <a:cs typeface="ＭＳ Ｐゴシック" charset="0"/>
              </a:rPr>
              <a:t>A Definitive Work</a:t>
            </a:r>
            <a:endParaRPr lang="en-US" b="1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"/>
            <a:ext cx="4381500" cy="663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49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-127000" y="-76200"/>
            <a:ext cx="9296400" cy="7010400"/>
          </a:xfrm>
          <a:prstGeom prst="rect">
            <a:avLst/>
          </a:prstGeom>
          <a:gradFill flip="none" rotWithShape="1">
            <a:gsLst>
              <a:gs pos="34000">
                <a:srgbClr val="800000"/>
              </a:gs>
              <a:gs pos="100000">
                <a:schemeClr val="bg1"/>
              </a:gs>
            </a:gsLst>
            <a:path path="rect">
              <a:fillToRect l="50000" t="50000" r="50000" b="50000"/>
            </a:path>
            <a:tileRect/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/>
            <a:endParaRPr lang="en-US" altLang="en-US" b="1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10245" name="Text Box 10"/>
          <p:cNvSpPr txBox="1">
            <a:spLocks noChangeArrowheads="1"/>
          </p:cNvSpPr>
          <p:nvPr/>
        </p:nvSpPr>
        <p:spPr bwMode="auto">
          <a:xfrm>
            <a:off x="8615363" y="4763"/>
            <a:ext cx="527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/>
            <a:r>
              <a:rPr lang="en-US" altLang="en-US" b="1">
                <a:solidFill>
                  <a:srgbClr val="F8F8E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pitchFamily="34" charset="0"/>
              </a:rPr>
              <a:t>56</a:t>
            </a:r>
          </a:p>
        </p:txBody>
      </p:sp>
      <p:sp>
        <p:nvSpPr>
          <p:cNvPr id="10246" name="Title 7"/>
          <p:cNvSpPr>
            <a:spLocks noGrp="1"/>
          </p:cNvSpPr>
          <p:nvPr>
            <p:ph type="title" idx="4294967295"/>
          </p:nvPr>
        </p:nvSpPr>
        <p:spPr>
          <a:xfrm>
            <a:off x="-107950" y="457200"/>
            <a:ext cx="9296400" cy="609600"/>
          </a:xfrm>
          <a:solidFill>
            <a:schemeClr val="tx2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algn="ctr" eaLnBrk="1" hangingPunct="1">
              <a:defRPr/>
            </a:pPr>
            <a:r>
              <a:rPr lang="zh-CN" altLang="en-US" sz="36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追溯耶稣基督的诞生。</a:t>
            </a:r>
            <a:endParaRPr lang="en-US" sz="36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Title 7"/>
          <p:cNvSpPr txBox="1">
            <a:spLocks/>
          </p:cNvSpPr>
          <p:nvPr/>
        </p:nvSpPr>
        <p:spPr bwMode="auto">
          <a:xfrm>
            <a:off x="-85725" y="1295400"/>
            <a:ext cx="929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075" tIns="46038" rIns="92075" bIns="46038" anchor="b"/>
          <a:lstStyle/>
          <a:p>
            <a:pPr algn="ctr">
              <a:defRPr/>
            </a:pPr>
            <a:r>
              <a:rPr lang="zh-CN" altLang="en-US" sz="2800" dirty="0">
                <a:solidFill>
                  <a:srgbClr val="FFFFCC"/>
                </a:solidFill>
              </a:rPr>
              <a:t>出生日期：大约</a:t>
            </a:r>
            <a:r>
              <a:rPr lang="en-US" altLang="zh-CN" sz="2800" dirty="0">
                <a:solidFill>
                  <a:srgbClr val="FFFFCC"/>
                </a:solidFill>
              </a:rPr>
              <a:t>-</a:t>
            </a:r>
            <a:r>
              <a:rPr lang="zh-CN" altLang="en-US" sz="2800" dirty="0">
                <a:solidFill>
                  <a:srgbClr val="FFFFCC"/>
                </a:solidFill>
              </a:rPr>
              <a:t>公元</a:t>
            </a:r>
            <a:r>
              <a:rPr lang="en-US" altLang="zh-CN" sz="2800" dirty="0">
                <a:solidFill>
                  <a:srgbClr val="FFFFCC"/>
                </a:solidFill>
              </a:rPr>
              <a:t>12</a:t>
            </a:r>
            <a:r>
              <a:rPr lang="zh-CN" altLang="en-US" sz="2800" dirty="0">
                <a:solidFill>
                  <a:srgbClr val="FFFFCC"/>
                </a:solidFill>
              </a:rPr>
              <a:t>月</a:t>
            </a:r>
            <a:r>
              <a:rPr lang="en-US" altLang="zh-CN" sz="2800" dirty="0">
                <a:solidFill>
                  <a:srgbClr val="FFFFCC"/>
                </a:solidFill>
              </a:rPr>
              <a:t>5</a:t>
            </a:r>
            <a:r>
              <a:rPr lang="zh-CN" altLang="en-US" sz="2800" dirty="0">
                <a:solidFill>
                  <a:srgbClr val="FFFFCC"/>
                </a:solidFill>
              </a:rPr>
              <a:t>年前</a:t>
            </a:r>
            <a:r>
              <a:rPr lang="en-US" altLang="zh-CN" sz="2800" dirty="0">
                <a:solidFill>
                  <a:srgbClr val="FFFFCC"/>
                </a:solidFill>
              </a:rPr>
              <a:t>/</a:t>
            </a:r>
            <a:r>
              <a:rPr lang="zh-CN" altLang="en-US" sz="2800" dirty="0">
                <a:solidFill>
                  <a:srgbClr val="FFFFCC"/>
                </a:solidFill>
              </a:rPr>
              <a:t>公元</a:t>
            </a:r>
            <a:r>
              <a:rPr lang="en-US" altLang="zh-CN" sz="2800" dirty="0">
                <a:solidFill>
                  <a:srgbClr val="FFFFCC"/>
                </a:solidFill>
              </a:rPr>
              <a:t>1</a:t>
            </a:r>
            <a:r>
              <a:rPr lang="zh-CN" altLang="en-US" sz="2800" dirty="0">
                <a:solidFill>
                  <a:srgbClr val="FFFFCC"/>
                </a:solidFill>
              </a:rPr>
              <a:t>月</a:t>
            </a:r>
            <a:r>
              <a:rPr lang="en-US" altLang="zh-CN" sz="2800" dirty="0">
                <a:solidFill>
                  <a:srgbClr val="FFFFCC"/>
                </a:solidFill>
              </a:rPr>
              <a:t>4</a:t>
            </a:r>
            <a:r>
              <a:rPr lang="zh-CN" altLang="en-US" sz="2800" dirty="0">
                <a:solidFill>
                  <a:srgbClr val="FFFFCC"/>
                </a:solidFill>
              </a:rPr>
              <a:t>年前</a:t>
            </a:r>
            <a:endParaRPr lang="en-US" sz="2800" b="1" dirty="0">
              <a:solidFill>
                <a:srgbClr val="F2FCFF"/>
              </a:solidFill>
              <a:effectLst>
                <a:outerShdw blurRad="38100" dist="38100" dir="2700000" algn="tl">
                  <a:srgbClr val="5F5F5F"/>
                </a:outerShdw>
              </a:effectLst>
              <a:cs typeface="Arial" pitchFamily="34" charset="0"/>
            </a:endParaRPr>
          </a:p>
        </p:txBody>
      </p:sp>
      <p:sp>
        <p:nvSpPr>
          <p:cNvPr id="8" name="Title 7"/>
          <p:cNvSpPr txBox="1">
            <a:spLocks/>
          </p:cNvSpPr>
          <p:nvPr/>
        </p:nvSpPr>
        <p:spPr bwMode="auto">
          <a:xfrm>
            <a:off x="-85725" y="1957388"/>
            <a:ext cx="929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075" tIns="46038" rIns="92075" bIns="46038" anchor="b"/>
          <a:lstStyle/>
          <a:p>
            <a:pPr algn="ctr">
              <a:defRPr/>
            </a:pPr>
            <a:r>
              <a:rPr lang="zh-CN" altLang="en-US" sz="2400" dirty="0">
                <a:solidFill>
                  <a:srgbClr val="FFFFCC"/>
                </a:solidFill>
              </a:rPr>
              <a:t>耶稣在这两个日期之间出生的：</a:t>
            </a:r>
            <a:endParaRPr lang="en-US" sz="2400" b="1" dirty="0">
              <a:solidFill>
                <a:srgbClr val="F2FCFF"/>
              </a:solidFill>
              <a:effectLst>
                <a:outerShdw blurRad="38100" dist="38100" dir="2700000" algn="tl">
                  <a:srgbClr val="5F5F5F"/>
                </a:outerShdw>
              </a:effectLst>
              <a:cs typeface="Arial" pitchFamily="34" charset="0"/>
            </a:endParaRPr>
          </a:p>
        </p:txBody>
      </p:sp>
      <p:sp>
        <p:nvSpPr>
          <p:cNvPr id="10" name="Title 7"/>
          <p:cNvSpPr txBox="1">
            <a:spLocks/>
          </p:cNvSpPr>
          <p:nvPr/>
        </p:nvSpPr>
        <p:spPr bwMode="auto">
          <a:xfrm>
            <a:off x="204788" y="4976813"/>
            <a:ext cx="29591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075" tIns="46038" rIns="92075" bIns="46038"/>
          <a:lstStyle/>
          <a:p>
            <a:pPr algn="ctr">
              <a:defRPr/>
            </a:pPr>
            <a:r>
              <a:rPr lang="zh-CN" altLang="en-US" sz="2400" dirty="0">
                <a:solidFill>
                  <a:srgbClr val="FFFFCC"/>
                </a:solidFill>
              </a:rPr>
              <a:t>公元前</a:t>
            </a:r>
            <a:r>
              <a:rPr lang="en-US" sz="2400" b="1" dirty="0">
                <a:solidFill>
                  <a:srgbClr val="F2FCFF"/>
                </a:solidFill>
                <a:effectLst>
                  <a:outerShdw blurRad="38100" dist="38100" dir="2700000" algn="tl">
                    <a:srgbClr val="5F5F5F"/>
                  </a:outerShdw>
                </a:effectLst>
                <a:cs typeface="Arial" pitchFamily="34" charset="0"/>
              </a:rPr>
              <a:t>6</a:t>
            </a:r>
            <a:r>
              <a:rPr lang="zh-CN" altLang="en-US" sz="2400" dirty="0">
                <a:solidFill>
                  <a:srgbClr val="FFFFCC"/>
                </a:solidFill>
              </a:rPr>
              <a:t>年</a:t>
            </a:r>
            <a:endParaRPr lang="en-US" sz="2400" b="1" dirty="0">
              <a:solidFill>
                <a:srgbClr val="F2FCFF"/>
              </a:solidFill>
              <a:effectLst>
                <a:outerShdw blurRad="38100" dist="38100" dir="2700000" algn="tl">
                  <a:srgbClr val="5F5F5F"/>
                </a:outerShdw>
              </a:effectLst>
              <a:cs typeface="Arial" pitchFamily="34" charset="0"/>
            </a:endParaRPr>
          </a:p>
        </p:txBody>
      </p:sp>
      <p:sp>
        <p:nvSpPr>
          <p:cNvPr id="12" name="Title 7"/>
          <p:cNvSpPr txBox="1">
            <a:spLocks/>
          </p:cNvSpPr>
          <p:nvPr/>
        </p:nvSpPr>
        <p:spPr bwMode="auto">
          <a:xfrm>
            <a:off x="5402263" y="4976813"/>
            <a:ext cx="3571875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075" tIns="46038" rIns="92075" bIns="46038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0" hangingPunct="0">
              <a:defRPr/>
            </a:pPr>
            <a:r>
              <a:rPr lang="zh-CN" altLang="en-US" smtClean="0">
                <a:solidFill>
                  <a:srgbClr val="FFFFCC"/>
                </a:solidFill>
              </a:rPr>
              <a:t>三月</a:t>
            </a:r>
            <a:r>
              <a:rPr lang="en-US" altLang="zh-CN" smtClean="0">
                <a:solidFill>
                  <a:srgbClr val="FFFFCC"/>
                </a:solidFill>
              </a:rPr>
              <a:t>29</a:t>
            </a:r>
            <a:r>
              <a:rPr lang="zh-CN" altLang="en-US" smtClean="0">
                <a:solidFill>
                  <a:srgbClr val="FFFFCC"/>
                </a:solidFill>
              </a:rPr>
              <a:t>日至四月</a:t>
            </a:r>
            <a:r>
              <a:rPr lang="en-US" altLang="zh-CN" smtClean="0">
                <a:solidFill>
                  <a:srgbClr val="FFFFCC"/>
                </a:solidFill>
              </a:rPr>
              <a:t>11</a:t>
            </a:r>
            <a:r>
              <a:rPr lang="zh-CN" altLang="en-US" smtClean="0">
                <a:solidFill>
                  <a:srgbClr val="FFFFCC"/>
                </a:solidFill>
              </a:rPr>
              <a:t>日</a:t>
            </a:r>
            <a:endParaRPr lang="en-US" altLang="ja-JP" smtClean="0">
              <a:solidFill>
                <a:srgbClr val="FFFFCC"/>
              </a:solidFill>
            </a:endParaRPr>
          </a:p>
          <a:p>
            <a:pPr algn="ctr" defTabSz="914400">
              <a:defRPr/>
            </a:pPr>
            <a:r>
              <a:rPr lang="zh-CN" altLang="en-US" smtClean="0">
                <a:solidFill>
                  <a:srgbClr val="FFFFCC"/>
                </a:solidFill>
              </a:rPr>
              <a:t>公元前</a:t>
            </a:r>
            <a:r>
              <a:rPr lang="en-US" altLang="zh-CN" smtClean="0">
                <a:solidFill>
                  <a:srgbClr val="FFFFCC"/>
                </a:solidFill>
              </a:rPr>
              <a:t>4</a:t>
            </a:r>
            <a:r>
              <a:rPr lang="zh-CN" altLang="en-US" smtClean="0">
                <a:solidFill>
                  <a:srgbClr val="FFFFCC"/>
                </a:solidFill>
              </a:rPr>
              <a:t>年</a:t>
            </a:r>
            <a:endParaRPr lang="en-US" b="1" smtClean="0">
              <a:solidFill>
                <a:srgbClr val="F2FCFF"/>
              </a:solidFill>
              <a:effectLst>
                <a:outerShdw blurRad="38100" dist="38100" dir="2700000" algn="tl">
                  <a:srgbClr val="5F5F5F"/>
                </a:outerShdw>
              </a:effectLst>
              <a:cs typeface="Arial" charset="0"/>
            </a:endParaRPr>
          </a:p>
        </p:txBody>
      </p:sp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1825625" y="4635500"/>
            <a:ext cx="547211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oval" w="lg" len="lg"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-1588" y="6443663"/>
            <a:ext cx="9128126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/>
            <a:r>
              <a:rPr lang="en-US" alt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5F5F5F"/>
                  </a:outerShdw>
                </a:effectLst>
                <a:ea typeface="MS Gothic" pitchFamily="49" charset="-128"/>
              </a:rPr>
              <a:t>Harold W. Hoehner, </a:t>
            </a:r>
            <a:r>
              <a:rPr lang="en-US" altLang="en-US" sz="1600" b="1" i="1">
                <a:solidFill>
                  <a:srgbClr val="FFFFFF"/>
                </a:solidFill>
                <a:effectLst>
                  <a:outerShdw blurRad="38100" dist="38100" dir="2700000" algn="tl">
                    <a:srgbClr val="5F5F5F"/>
                  </a:outerShdw>
                </a:effectLst>
                <a:ea typeface="MS Gothic" pitchFamily="49" charset="-128"/>
              </a:rPr>
              <a:t>Chronological Aspects of the Life of Christ </a:t>
            </a:r>
            <a:r>
              <a:rPr lang="en-US" alt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5F5F5F"/>
                  </a:outerShdw>
                </a:effectLst>
                <a:ea typeface="MS Gothic" pitchFamily="49" charset="-128"/>
              </a:rPr>
              <a:t>(Zondervan, 1977), 114</a:t>
            </a:r>
          </a:p>
        </p:txBody>
      </p:sp>
      <p:sp>
        <p:nvSpPr>
          <p:cNvPr id="16" name="Title 7"/>
          <p:cNvSpPr txBox="1">
            <a:spLocks/>
          </p:cNvSpPr>
          <p:nvPr/>
        </p:nvSpPr>
        <p:spPr bwMode="auto">
          <a:xfrm>
            <a:off x="214313" y="3217863"/>
            <a:ext cx="2959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075" tIns="46038" rIns="92075" bIns="46038"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zh-CN" altLang="en-US">
                <a:solidFill>
                  <a:srgbClr val="FFFFCC"/>
                </a:solidFill>
              </a:rPr>
              <a:t>居里纽 </a:t>
            </a:r>
            <a:r>
              <a:rPr lang="en-US" altLang="en-US" b="1">
                <a:solidFill>
                  <a:srgbClr val="F2FCFF"/>
                </a:solidFill>
                <a:effectLst>
                  <a:outerShdw blurRad="38100" dist="38100" dir="2700000" algn="tl">
                    <a:srgbClr val="5F5F5F"/>
                  </a:outerShdw>
                </a:effectLst>
                <a:cs typeface="Arial" pitchFamily="34" charset="0"/>
              </a:rPr>
              <a:t>/</a:t>
            </a:r>
            <a:r>
              <a:rPr lang="zh-CN" altLang="en-US">
                <a:solidFill>
                  <a:srgbClr val="FFFFCC"/>
                </a:solidFill>
              </a:rPr>
              <a:t>古利奈的户口普查 </a:t>
            </a:r>
            <a:r>
              <a:rPr lang="en-US" altLang="en-US" b="1">
                <a:solidFill>
                  <a:srgbClr val="F2FCFF"/>
                </a:solidFill>
                <a:effectLst>
                  <a:outerShdw blurRad="38100" dist="38100" dir="2700000" algn="tl">
                    <a:srgbClr val="5F5F5F"/>
                  </a:outerShdw>
                </a:effectLst>
                <a:cs typeface="Arial" pitchFamily="34" charset="0"/>
              </a:rPr>
              <a:t>(</a:t>
            </a:r>
            <a:r>
              <a:rPr lang="zh-CN" altLang="en-US" b="1">
                <a:solidFill>
                  <a:srgbClr val="F2FCFF"/>
                </a:solidFill>
                <a:effectLst>
                  <a:outerShdw blurRad="38100" dist="38100" dir="2700000" algn="tl">
                    <a:srgbClr val="5F5F5F"/>
                  </a:outerShdw>
                </a:effectLst>
                <a:cs typeface="Arial" pitchFamily="34" charset="0"/>
              </a:rPr>
              <a:t>路加</a:t>
            </a:r>
            <a:r>
              <a:rPr lang="en-US" altLang="ja-JP" b="1">
                <a:solidFill>
                  <a:srgbClr val="F2FCFF"/>
                </a:solidFill>
                <a:effectLst>
                  <a:outerShdw blurRad="38100" dist="38100" dir="2700000" algn="tl">
                    <a:srgbClr val="5F5F5F"/>
                  </a:outerShdw>
                </a:effectLst>
                <a:cs typeface="Arial" pitchFamily="34" charset="0"/>
              </a:rPr>
              <a:t> 2:1-5)</a:t>
            </a:r>
            <a:endParaRPr lang="en-US" altLang="en-US" b="1">
              <a:solidFill>
                <a:srgbClr val="F2FCFF"/>
              </a:solidFill>
              <a:effectLst>
                <a:outerShdw blurRad="38100" dist="38100" dir="2700000" algn="tl">
                  <a:srgbClr val="5F5F5F"/>
                </a:outerShdw>
              </a:effectLst>
              <a:cs typeface="Arial" pitchFamily="34" charset="0"/>
            </a:endParaRPr>
          </a:p>
        </p:txBody>
      </p:sp>
      <p:sp>
        <p:nvSpPr>
          <p:cNvPr id="17" name="Title 7"/>
          <p:cNvSpPr txBox="1">
            <a:spLocks/>
          </p:cNvSpPr>
          <p:nvPr/>
        </p:nvSpPr>
        <p:spPr bwMode="auto">
          <a:xfrm>
            <a:off x="5410200" y="3217863"/>
            <a:ext cx="35734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075" tIns="46038" rIns="92075" bIns="46038"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zh-CN" altLang="en-US">
                <a:solidFill>
                  <a:srgbClr val="FFFFCC"/>
                </a:solidFill>
              </a:rPr>
              <a:t>希律大帝的死亡</a:t>
            </a:r>
            <a:r>
              <a:rPr lang="en-US" altLang="ja-JP" b="1">
                <a:solidFill>
                  <a:srgbClr val="F2FCFF"/>
                </a:solidFill>
                <a:effectLst>
                  <a:outerShdw blurRad="38100" dist="38100" dir="2700000" algn="tl">
                    <a:srgbClr val="5F5F5F"/>
                  </a:outerShdw>
                </a:effectLst>
                <a:cs typeface="Arial" pitchFamily="34" charset="0"/>
              </a:rPr>
              <a:t/>
            </a:r>
            <a:br>
              <a:rPr lang="en-US" altLang="ja-JP" b="1">
                <a:solidFill>
                  <a:srgbClr val="F2FCFF"/>
                </a:solidFill>
                <a:effectLst>
                  <a:outerShdw blurRad="38100" dist="38100" dir="2700000" algn="tl">
                    <a:srgbClr val="5F5F5F"/>
                  </a:outerShdw>
                </a:effectLst>
                <a:cs typeface="Arial" pitchFamily="34" charset="0"/>
              </a:rPr>
            </a:br>
            <a:r>
              <a:rPr lang="en-US" altLang="ja-JP" b="1">
                <a:solidFill>
                  <a:srgbClr val="F2FCFF"/>
                </a:solidFill>
                <a:effectLst>
                  <a:outerShdw blurRad="38100" dist="38100" dir="2700000" algn="tl">
                    <a:srgbClr val="5F5F5F"/>
                  </a:outerShdw>
                </a:effectLst>
                <a:cs typeface="Arial" pitchFamily="34" charset="0"/>
              </a:rPr>
              <a:t>(</a:t>
            </a:r>
            <a:r>
              <a:rPr lang="zh-CN" altLang="en-US" b="1">
                <a:solidFill>
                  <a:srgbClr val="F2FCFF"/>
                </a:solidFill>
                <a:effectLst>
                  <a:outerShdw blurRad="38100" dist="38100" dir="2700000" algn="tl">
                    <a:srgbClr val="5F5F5F"/>
                  </a:outerShdw>
                </a:effectLst>
                <a:cs typeface="Arial" pitchFamily="34" charset="0"/>
              </a:rPr>
              <a:t>马太</a:t>
            </a:r>
            <a:r>
              <a:rPr lang="en-US" altLang="ja-JP" b="1">
                <a:solidFill>
                  <a:srgbClr val="F2FCFF"/>
                </a:solidFill>
                <a:effectLst>
                  <a:outerShdw blurRad="38100" dist="38100" dir="2700000" algn="tl">
                    <a:srgbClr val="5F5F5F"/>
                  </a:outerShdw>
                </a:effectLst>
                <a:cs typeface="Arial" pitchFamily="34" charset="0"/>
              </a:rPr>
              <a:t>2:1; </a:t>
            </a:r>
            <a:r>
              <a:rPr lang="zh-CN" altLang="en-US" b="1">
                <a:solidFill>
                  <a:srgbClr val="F2FCFF"/>
                </a:solidFill>
                <a:effectLst>
                  <a:outerShdw blurRad="38100" dist="38100" dir="2700000" algn="tl">
                    <a:srgbClr val="5F5F5F"/>
                  </a:outerShdw>
                </a:effectLst>
                <a:cs typeface="Arial" pitchFamily="34" charset="0"/>
              </a:rPr>
              <a:t>路加</a:t>
            </a:r>
            <a:r>
              <a:rPr lang="en-US" altLang="ja-JP" b="1">
                <a:solidFill>
                  <a:srgbClr val="F2FCFF"/>
                </a:solidFill>
                <a:effectLst>
                  <a:outerShdw blurRad="38100" dist="38100" dir="2700000" algn="tl">
                    <a:srgbClr val="5F5F5F"/>
                  </a:outerShdw>
                </a:effectLst>
                <a:cs typeface="Arial" pitchFamily="34" charset="0"/>
              </a:rPr>
              <a:t> 1:5)</a:t>
            </a:r>
            <a:endParaRPr lang="en-US" altLang="en-US" b="1">
              <a:solidFill>
                <a:srgbClr val="F2FCFF"/>
              </a:solidFill>
              <a:effectLst>
                <a:outerShdw blurRad="38100" dist="38100" dir="2700000" algn="tl">
                  <a:srgbClr val="5F5F5F"/>
                </a:outerShdw>
              </a:effectLst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604855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-36513" y="-26988"/>
            <a:ext cx="9296401" cy="7010401"/>
          </a:xfrm>
          <a:prstGeom prst="rect">
            <a:avLst/>
          </a:prstGeom>
          <a:gradFill flip="none" rotWithShape="1">
            <a:gsLst>
              <a:gs pos="34000">
                <a:srgbClr val="000090"/>
              </a:gs>
              <a:gs pos="100000">
                <a:srgbClr val="000000"/>
              </a:gs>
            </a:gsLst>
            <a:path path="rect">
              <a:fillToRect l="50000" t="50000" r="50000" b="50000"/>
            </a:path>
            <a:tileRect/>
          </a:gradFill>
          <a:ln w="12700">
            <a:solidFill>
              <a:srgbClr val="FFFFCC"/>
            </a:solidFill>
            <a:round/>
            <a:headEnd type="none" w="sm" len="sm"/>
            <a:tailEnd type="none" w="sm" len="sm"/>
          </a:ln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/>
            <a:endParaRPr lang="en-US" altLang="en-US" sz="1800" b="1">
              <a:solidFill>
                <a:srgbClr val="FFFFCC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10245" name="Text Box 10"/>
          <p:cNvSpPr txBox="1">
            <a:spLocks noChangeArrowheads="1"/>
          </p:cNvSpPr>
          <p:nvPr/>
        </p:nvSpPr>
        <p:spPr bwMode="auto">
          <a:xfrm>
            <a:off x="8615363" y="4763"/>
            <a:ext cx="527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/>
            <a:r>
              <a:rPr lang="en-US" altLang="en-US" b="1">
                <a:solidFill>
                  <a:srgbClr val="F8F8E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itchFamily="34" charset="0"/>
              </a:rPr>
              <a:t>56</a:t>
            </a:r>
          </a:p>
        </p:txBody>
      </p:sp>
      <p:sp>
        <p:nvSpPr>
          <p:cNvPr id="10246" name="Title 7"/>
          <p:cNvSpPr>
            <a:spLocks noGrp="1"/>
          </p:cNvSpPr>
          <p:nvPr>
            <p:ph type="title" idx="4294967295"/>
          </p:nvPr>
        </p:nvSpPr>
        <p:spPr>
          <a:xfrm>
            <a:off x="-85725" y="457200"/>
            <a:ext cx="9296400" cy="609600"/>
          </a:xfrm>
          <a:solidFill>
            <a:srgbClr val="800000"/>
          </a:solidFill>
          <a:ln w="28575">
            <a:solidFill>
              <a:schemeClr val="tx1"/>
            </a:solidFill>
          </a:ln>
        </p:spPr>
        <p:txBody>
          <a:bodyPr/>
          <a:lstStyle/>
          <a:p>
            <a:pPr eaLnBrk="1" hangingPunct="1"/>
            <a:r>
              <a:rPr lang="zh-CN" altLang="en-US" sz="3600" b="1" smtClean="0">
                <a:solidFill>
                  <a:srgbClr val="FFFFFF"/>
                </a:solidFill>
                <a:latin typeface="SimHei" pitchFamily="49" charset="-122"/>
                <a:ea typeface="SimHei" pitchFamily="49" charset="-122"/>
              </a:rPr>
              <a:t>追溯到基督传道的开始</a:t>
            </a:r>
            <a:endParaRPr lang="en-US" altLang="en-US" sz="3600" b="1" smtClean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7" name="Title 7"/>
          <p:cNvSpPr txBox="1">
            <a:spLocks/>
          </p:cNvSpPr>
          <p:nvPr/>
        </p:nvSpPr>
        <p:spPr bwMode="auto">
          <a:xfrm>
            <a:off x="-85725" y="1295400"/>
            <a:ext cx="929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b"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 eaLnBrk="0" hangingPunct="0"/>
            <a:r>
              <a:rPr lang="zh-CN" altLang="en-US" sz="3200" b="1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展开事工：大约</a:t>
            </a:r>
            <a:r>
              <a:rPr lang="en-US" altLang="zh-CN" sz="3200" b="1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. </a:t>
            </a:r>
            <a:r>
              <a:rPr lang="zh-CN" altLang="en-US" sz="3200" b="1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公元</a:t>
            </a:r>
            <a:r>
              <a:rPr lang="en-US" altLang="zh-CN" sz="3200" b="1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29</a:t>
            </a:r>
            <a:r>
              <a:rPr lang="zh-CN" altLang="en-US" sz="3200" b="1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年的秋季</a:t>
            </a:r>
          </a:p>
        </p:txBody>
      </p:sp>
      <p:sp>
        <p:nvSpPr>
          <p:cNvPr id="8" name="Title 7"/>
          <p:cNvSpPr txBox="1">
            <a:spLocks/>
          </p:cNvSpPr>
          <p:nvPr/>
        </p:nvSpPr>
        <p:spPr bwMode="auto">
          <a:xfrm>
            <a:off x="-152400" y="2276475"/>
            <a:ext cx="9296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075" tIns="46038" rIns="92075" bIns="46038"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zh-CN" altLang="en-US" sz="28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耶稣大概在这两个日期之间开始了他的事工：</a:t>
            </a:r>
            <a:endParaRPr lang="en-US" altLang="en-US" sz="2800" b="1">
              <a:solidFill>
                <a:srgbClr val="F2F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9" name="Title 7"/>
          <p:cNvSpPr txBox="1">
            <a:spLocks/>
          </p:cNvSpPr>
          <p:nvPr/>
        </p:nvSpPr>
        <p:spPr bwMode="auto">
          <a:xfrm>
            <a:off x="2268538" y="3213100"/>
            <a:ext cx="4419600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075" tIns="46038" rIns="92075" bIns="46038" anchor="b"/>
          <a:lstStyle/>
          <a:p>
            <a:pPr algn="ctr">
              <a:defRPr/>
            </a:pPr>
            <a:r>
              <a:rPr lang="zh-CN" altLang="en-US" sz="2400" b="1" dirty="0">
                <a:solidFill>
                  <a:srgbClr val="F2F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第</a:t>
            </a:r>
            <a:r>
              <a:rPr lang="en-US" altLang="zh-CN" sz="2400" b="1" dirty="0">
                <a:solidFill>
                  <a:srgbClr val="F2F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15</a:t>
            </a:r>
            <a:r>
              <a:rPr lang="zh-CN" altLang="en-US" sz="2400" b="1" dirty="0">
                <a:solidFill>
                  <a:srgbClr val="F2F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年凯撒提庇留统治时期*（路加</a:t>
            </a:r>
            <a:r>
              <a:rPr lang="en-US" altLang="zh-CN" sz="2400" b="1" dirty="0">
                <a:solidFill>
                  <a:srgbClr val="F2F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3:1-3</a:t>
            </a:r>
            <a:r>
              <a:rPr lang="zh-CN" altLang="en-US" sz="2400" b="1" dirty="0">
                <a:solidFill>
                  <a:srgbClr val="F2F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imHei" pitchFamily="49" charset="-122"/>
                <a:ea typeface="SimHei" pitchFamily="49" charset="-122"/>
                <a:cs typeface="Arial" pitchFamily="34" charset="0"/>
              </a:rPr>
              <a:t>）</a:t>
            </a:r>
            <a:endParaRPr lang="en-US" sz="2400" b="1" dirty="0">
              <a:solidFill>
                <a:srgbClr val="F2FC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SimHei" pitchFamily="49" charset="-122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itle 7"/>
          <p:cNvSpPr txBox="1">
            <a:spLocks/>
          </p:cNvSpPr>
          <p:nvPr/>
        </p:nvSpPr>
        <p:spPr bwMode="auto">
          <a:xfrm>
            <a:off x="900113" y="4365625"/>
            <a:ext cx="17018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075" tIns="46038" rIns="92075" bIns="46038"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zh-CN" altLang="en-US" b="1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公元</a:t>
            </a:r>
            <a:r>
              <a:rPr lang="en-US" altLang="zh-CN" b="1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28</a:t>
            </a:r>
            <a:r>
              <a:rPr lang="zh-CN" altLang="en-US" b="1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年八月</a:t>
            </a:r>
            <a:r>
              <a:rPr lang="en-US" altLang="zh-CN" b="1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19</a:t>
            </a:r>
            <a:r>
              <a:rPr lang="zh-CN" altLang="en-US" b="1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日</a:t>
            </a:r>
            <a:endParaRPr lang="en-US" altLang="en-US" b="1">
              <a:solidFill>
                <a:srgbClr val="F2FC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12" name="Title 7"/>
          <p:cNvSpPr txBox="1">
            <a:spLocks/>
          </p:cNvSpPr>
          <p:nvPr/>
        </p:nvSpPr>
        <p:spPr bwMode="auto">
          <a:xfrm>
            <a:off x="6372225" y="4437063"/>
            <a:ext cx="1762125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075" tIns="46038" rIns="92075" bIns="46038" anchor="b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zh-CN" altLang="en-US" b="1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公元</a:t>
            </a:r>
            <a:r>
              <a:rPr lang="en-US" altLang="zh-CN" b="1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29</a:t>
            </a:r>
            <a:r>
              <a:rPr lang="zh-CN" altLang="en-US" b="1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年 十二月</a:t>
            </a:r>
            <a:r>
              <a:rPr lang="en-US" altLang="zh-CN" b="1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31</a:t>
            </a:r>
            <a:r>
              <a:rPr lang="zh-CN" altLang="en-US" b="1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日</a:t>
            </a:r>
            <a:endParaRPr lang="en-US" altLang="en-US" b="1">
              <a:solidFill>
                <a:srgbClr val="F2FC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pitchFamily="34" charset="0"/>
            </a:endParaRPr>
          </a:p>
        </p:txBody>
      </p:sp>
      <p:sp>
        <p:nvSpPr>
          <p:cNvPr id="13" name="Title 7"/>
          <p:cNvSpPr txBox="1">
            <a:spLocks/>
          </p:cNvSpPr>
          <p:nvPr/>
        </p:nvSpPr>
        <p:spPr bwMode="auto">
          <a:xfrm>
            <a:off x="-6350" y="5589588"/>
            <a:ext cx="9136063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2075" tIns="46038" rIns="92075" bIns="46038" anchor="ctr"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/>
            <a:r>
              <a:rPr lang="zh-CN" altLang="en-US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*估摸着无论是从儒略历或堤庇留王国的年份</a:t>
            </a:r>
            <a:endParaRPr lang="en-US" altLang="en-US" b="1">
              <a:solidFill>
                <a:srgbClr val="F2FC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1825625" y="4084638"/>
            <a:ext cx="5472113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oval" w="lg" len="lg"/>
            <a:tailEnd type="oval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-1588" y="6443663"/>
            <a:ext cx="9128126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/>
            <a:r>
              <a:rPr lang="en-US" alt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Gothic" pitchFamily="49" charset="-128"/>
              </a:rPr>
              <a:t>Harold W. Hoehner, </a:t>
            </a:r>
            <a:r>
              <a:rPr lang="en-US" altLang="en-US" sz="1600" b="1" i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Gothic" pitchFamily="49" charset="-128"/>
              </a:rPr>
              <a:t>Chronological Aspects of the Life of Christ </a:t>
            </a:r>
            <a:r>
              <a:rPr lang="en-US" altLang="en-US" sz="16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Gothic" pitchFamily="49" charset="-128"/>
              </a:rPr>
              <a:t>(Zondervan, 1977), 114</a:t>
            </a:r>
          </a:p>
        </p:txBody>
      </p:sp>
    </p:spTree>
    <p:extLst>
      <p:ext uri="{BB962C8B-B14F-4D97-AF65-F5344CB8AC3E}">
        <p14:creationId xmlns:p14="http://schemas.microsoft.com/office/powerpoint/2010/main" val="1824540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 sz="1800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94242" name="Rounded Rectangle 34"/>
          <p:cNvSpPr>
            <a:spLocks noChangeArrowheads="1"/>
          </p:cNvSpPr>
          <p:nvPr/>
        </p:nvSpPr>
        <p:spPr bwMode="auto">
          <a:xfrm>
            <a:off x="34925" y="76200"/>
            <a:ext cx="9074150" cy="1447800"/>
          </a:xfrm>
          <a:prstGeom prst="roundRect">
            <a:avLst>
              <a:gd name="adj" fmla="val 16667"/>
            </a:avLst>
          </a:prstGeom>
          <a:solidFill>
            <a:schemeClr val="bg2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 altLang="en-US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94243" name="Rectangle 8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9448800" cy="841375"/>
          </a:xfrm>
        </p:spPr>
        <p:txBody>
          <a:bodyPr lIns="82124" tIns="41061" rIns="82124" bIns="41061" anchor="b"/>
          <a:lstStyle/>
          <a:p>
            <a:pPr eaLnBrk="1" hangingPunct="1"/>
            <a:r>
              <a:rPr lang="zh-CN" altLang="en-US" b="1" smtClean="0">
                <a:solidFill>
                  <a:srgbClr val="FFFFFF"/>
                </a:solidFill>
                <a:latin typeface="SimHei" pitchFamily="49" charset="-122"/>
                <a:ea typeface="SimHei" pitchFamily="49" charset="-122"/>
              </a:rPr>
              <a:t>基督事工持续时间</a:t>
            </a:r>
            <a:endParaRPr lang="en-US" altLang="zh-CN" sz="4000" b="1" smtClean="0">
              <a:solidFill>
                <a:srgbClr val="FFFFFF"/>
              </a:solidFill>
              <a:latin typeface="SimHei" pitchFamily="49" charset="-122"/>
              <a:cs typeface="Arial" pitchFamily="34" charset="0"/>
            </a:endParaRPr>
          </a:p>
        </p:txBody>
      </p:sp>
      <p:sp>
        <p:nvSpPr>
          <p:cNvPr id="394244" name="Text Box 9"/>
          <p:cNvSpPr txBox="1">
            <a:spLocks noChangeArrowheads="1"/>
          </p:cNvSpPr>
          <p:nvPr/>
        </p:nvSpPr>
        <p:spPr bwMode="auto">
          <a:xfrm>
            <a:off x="-47625" y="838200"/>
            <a:ext cx="92408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/>
            <a:r>
              <a:rPr lang="zh-CN" altLang="en-US" sz="2800">
                <a:solidFill>
                  <a:srgbClr val="FFFFFF"/>
                </a:solidFill>
                <a:latin typeface="SimHei" pitchFamily="49" charset="-122"/>
                <a:ea typeface="SimHei" pitchFamily="49" charset="-122"/>
              </a:rPr>
              <a:t>公元</a:t>
            </a:r>
            <a:r>
              <a:rPr lang="en-US" altLang="zh-CN" sz="2800">
                <a:solidFill>
                  <a:srgbClr val="FFFFFF"/>
                </a:solidFill>
                <a:latin typeface="SimHei" pitchFamily="49" charset="-122"/>
                <a:ea typeface="SimHei" pitchFamily="49" charset="-122"/>
              </a:rPr>
              <a:t>29</a:t>
            </a:r>
            <a:r>
              <a:rPr lang="zh-CN" altLang="en-US" sz="2800">
                <a:solidFill>
                  <a:srgbClr val="FFFFFF"/>
                </a:solidFill>
                <a:latin typeface="SimHei" pitchFamily="49" charset="-122"/>
                <a:ea typeface="SimHei" pitchFamily="49" charset="-122"/>
              </a:rPr>
              <a:t>年的秋季 至 公元</a:t>
            </a:r>
            <a:r>
              <a:rPr lang="en-US" altLang="zh-CN" sz="2800">
                <a:solidFill>
                  <a:srgbClr val="FFFFFF"/>
                </a:solidFill>
                <a:latin typeface="SimHei" pitchFamily="49" charset="-122"/>
                <a:ea typeface="SimHei" pitchFamily="49" charset="-122"/>
              </a:rPr>
              <a:t>33</a:t>
            </a:r>
            <a:r>
              <a:rPr lang="zh-CN" altLang="en-US" sz="2800">
                <a:solidFill>
                  <a:srgbClr val="FFFFFF"/>
                </a:solidFill>
                <a:latin typeface="SimHei" pitchFamily="49" charset="-122"/>
                <a:ea typeface="SimHei" pitchFamily="49" charset="-122"/>
              </a:rPr>
              <a:t>年</a:t>
            </a:r>
            <a:r>
              <a:rPr lang="en-US" altLang="zh-CN" sz="2800">
                <a:solidFill>
                  <a:srgbClr val="FFFFFF"/>
                </a:solidFill>
                <a:latin typeface="SimHei" pitchFamily="49" charset="-122"/>
                <a:ea typeface="SimHei" pitchFamily="49" charset="-122"/>
              </a:rPr>
              <a:t>4</a:t>
            </a:r>
            <a:r>
              <a:rPr lang="zh-CN" altLang="en-US" sz="2800">
                <a:solidFill>
                  <a:srgbClr val="FFFFFF"/>
                </a:solidFill>
                <a:latin typeface="SimHei" pitchFamily="49" charset="-122"/>
                <a:ea typeface="SimHei" pitchFamily="49" charset="-122"/>
              </a:rPr>
              <a:t>月</a:t>
            </a:r>
            <a:r>
              <a:rPr lang="en-US" altLang="zh-CN" sz="2800">
                <a:solidFill>
                  <a:srgbClr val="FFFFFF"/>
                </a:solidFill>
                <a:latin typeface="SimHei" pitchFamily="49" charset="-122"/>
                <a:ea typeface="SimHei" pitchFamily="49" charset="-122"/>
              </a:rPr>
              <a:t>3</a:t>
            </a:r>
            <a:r>
              <a:rPr lang="zh-CN" altLang="en-US" sz="2800">
                <a:solidFill>
                  <a:srgbClr val="FFFFFF"/>
                </a:solidFill>
                <a:latin typeface="SimHei" pitchFamily="49" charset="-122"/>
                <a:ea typeface="SimHei" pitchFamily="49" charset="-122"/>
              </a:rPr>
              <a:t>日（</a:t>
            </a:r>
            <a:r>
              <a:rPr lang="en-US" altLang="zh-CN" sz="2800">
                <a:solidFill>
                  <a:srgbClr val="FFFFFF"/>
                </a:solidFill>
                <a:latin typeface="SimHei" pitchFamily="49" charset="-122"/>
                <a:ea typeface="SimHei" pitchFamily="49" charset="-122"/>
              </a:rPr>
              <a:t>3.5</a:t>
            </a:r>
            <a:r>
              <a:rPr lang="zh-CN" altLang="en-US" sz="2800">
                <a:solidFill>
                  <a:srgbClr val="FFFFFF"/>
                </a:solidFill>
                <a:latin typeface="SimHei" pitchFamily="49" charset="-122"/>
                <a:ea typeface="SimHei" pitchFamily="49" charset="-122"/>
              </a:rPr>
              <a:t>年）</a:t>
            </a:r>
            <a:endParaRPr lang="en-US" altLang="en-US" sz="2800" b="1">
              <a:solidFill>
                <a:srgbClr val="FFFFFF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394245" name="Text Box 9"/>
          <p:cNvSpPr txBox="1">
            <a:spLocks noChangeArrowheads="1"/>
          </p:cNvSpPr>
          <p:nvPr/>
        </p:nvSpPr>
        <p:spPr bwMode="auto">
          <a:xfrm>
            <a:off x="0" y="3213100"/>
            <a:ext cx="19812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/>
            <a:r>
              <a:rPr lang="zh-CN" altLang="en-US" sz="1600" b="1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展开基督事工</a:t>
            </a:r>
            <a:endParaRPr lang="en-US" altLang="en-US" sz="1600" b="1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94246" name="Text Box 9"/>
          <p:cNvSpPr txBox="1">
            <a:spLocks noChangeArrowheads="1"/>
          </p:cNvSpPr>
          <p:nvPr/>
        </p:nvSpPr>
        <p:spPr bwMode="auto">
          <a:xfrm>
            <a:off x="152400" y="4648200"/>
            <a:ext cx="144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/>
            <a:r>
              <a:rPr lang="zh-CN" altLang="en-US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公元</a:t>
            </a:r>
            <a:r>
              <a:rPr lang="en-US" altLang="zh-CN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29</a:t>
            </a:r>
            <a:r>
              <a:rPr lang="zh-CN" altLang="en-US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年的秋季</a:t>
            </a:r>
            <a:endParaRPr lang="en-US" altLang="en-US" sz="2000" b="1">
              <a:solidFill>
                <a:srgbClr val="FFFFCC"/>
              </a:solidFill>
              <a:ea typeface="MS Gothic" pitchFamily="49" charset="-128"/>
            </a:endParaRPr>
          </a:p>
        </p:txBody>
      </p:sp>
      <p:cxnSp>
        <p:nvCxnSpPr>
          <p:cNvPr id="394247" name="Straight Connector 15"/>
          <p:cNvCxnSpPr>
            <a:cxnSpLocks noChangeShapeType="1"/>
          </p:cNvCxnSpPr>
          <p:nvPr/>
        </p:nvCxnSpPr>
        <p:spPr bwMode="auto">
          <a:xfrm rot="5400000">
            <a:off x="419894" y="4075906"/>
            <a:ext cx="990600" cy="1588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4248" name="Straight Connector 16"/>
          <p:cNvCxnSpPr>
            <a:cxnSpLocks noChangeShapeType="1"/>
          </p:cNvCxnSpPr>
          <p:nvPr/>
        </p:nvCxnSpPr>
        <p:spPr bwMode="auto">
          <a:xfrm rot="10800000">
            <a:off x="914400" y="4114800"/>
            <a:ext cx="7315200" cy="1588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4249" name="Straight Connector 21"/>
          <p:cNvCxnSpPr>
            <a:cxnSpLocks noChangeShapeType="1"/>
          </p:cNvCxnSpPr>
          <p:nvPr/>
        </p:nvCxnSpPr>
        <p:spPr bwMode="auto">
          <a:xfrm rot="5400000">
            <a:off x="7735094" y="4075906"/>
            <a:ext cx="990600" cy="1588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4250" name="Straight Connector 22"/>
          <p:cNvCxnSpPr>
            <a:cxnSpLocks noChangeShapeType="1"/>
          </p:cNvCxnSpPr>
          <p:nvPr/>
        </p:nvCxnSpPr>
        <p:spPr bwMode="auto">
          <a:xfrm rot="5400000">
            <a:off x="2248694" y="4075906"/>
            <a:ext cx="990600" cy="1588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4251" name="Straight Connector 23"/>
          <p:cNvCxnSpPr>
            <a:cxnSpLocks noChangeShapeType="1"/>
          </p:cNvCxnSpPr>
          <p:nvPr/>
        </p:nvCxnSpPr>
        <p:spPr bwMode="auto">
          <a:xfrm rot="5400000">
            <a:off x="4077494" y="4075906"/>
            <a:ext cx="990600" cy="1588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4252" name="Straight Connector 24"/>
          <p:cNvCxnSpPr>
            <a:cxnSpLocks noChangeShapeType="1"/>
          </p:cNvCxnSpPr>
          <p:nvPr/>
        </p:nvCxnSpPr>
        <p:spPr bwMode="auto">
          <a:xfrm rot="5400000">
            <a:off x="5906294" y="4075906"/>
            <a:ext cx="990600" cy="1588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94253" name="Text Box 9"/>
          <p:cNvSpPr txBox="1">
            <a:spLocks noChangeArrowheads="1"/>
          </p:cNvSpPr>
          <p:nvPr/>
        </p:nvSpPr>
        <p:spPr bwMode="auto">
          <a:xfrm>
            <a:off x="2124075" y="2565400"/>
            <a:ext cx="1309688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/>
            <a:r>
              <a:rPr lang="zh-CN" altLang="en-US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逾越节</a:t>
            </a:r>
            <a:r>
              <a:rPr lang="en-US" altLang="ja-JP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#1</a:t>
            </a:r>
            <a:br>
              <a:rPr lang="en-US" altLang="ja-JP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</a:br>
            <a:r>
              <a:rPr lang="zh-CN" altLang="en-US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公元</a:t>
            </a:r>
            <a:r>
              <a:rPr lang="en-US" altLang="zh-CN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30</a:t>
            </a:r>
            <a:r>
              <a:rPr lang="zh-CN" altLang="en-US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年</a:t>
            </a:r>
            <a:r>
              <a:rPr lang="en-US" altLang="zh-CN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4</a:t>
            </a:r>
            <a:r>
              <a:rPr lang="zh-CN" altLang="en-US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月</a:t>
            </a:r>
            <a:r>
              <a:rPr lang="en-US" altLang="zh-CN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7</a:t>
            </a:r>
            <a:r>
              <a:rPr lang="zh-CN" altLang="en-US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日</a:t>
            </a:r>
            <a:endParaRPr lang="en-US" altLang="en-US" sz="2000">
              <a:solidFill>
                <a:srgbClr val="FFFFCC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394254" name="Text Box 9"/>
          <p:cNvSpPr txBox="1">
            <a:spLocks noChangeArrowheads="1"/>
          </p:cNvSpPr>
          <p:nvPr/>
        </p:nvSpPr>
        <p:spPr bwMode="auto">
          <a:xfrm>
            <a:off x="1828800" y="4648200"/>
            <a:ext cx="17526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/>
            <a:r>
              <a:rPr lang="zh-CN" altLang="en-US" sz="1600" b="1">
                <a:solidFill>
                  <a:srgbClr val="FFFF00"/>
                </a:solidFill>
                <a:ea typeface="MS Gothic" pitchFamily="49" charset="-128"/>
              </a:rPr>
              <a:t>约翰</a:t>
            </a:r>
            <a:r>
              <a:rPr lang="en-US" altLang="ja-JP" sz="1600" b="1">
                <a:solidFill>
                  <a:srgbClr val="FFFF00"/>
                </a:solidFill>
                <a:ea typeface="MS Gothic" pitchFamily="49" charset="-128"/>
              </a:rPr>
              <a:t> 2:13, 23</a:t>
            </a:r>
            <a:endParaRPr lang="en-US" altLang="en-US" sz="1600" b="1">
              <a:solidFill>
                <a:srgbClr val="FFFF00"/>
              </a:solidFill>
              <a:ea typeface="MS Gothic" pitchFamily="49" charset="-128"/>
            </a:endParaRPr>
          </a:p>
        </p:txBody>
      </p:sp>
      <p:sp>
        <p:nvSpPr>
          <p:cNvPr id="394255" name="Text Box 9"/>
          <p:cNvSpPr txBox="1">
            <a:spLocks noChangeArrowheads="1"/>
          </p:cNvSpPr>
          <p:nvPr/>
        </p:nvSpPr>
        <p:spPr bwMode="auto">
          <a:xfrm>
            <a:off x="3851275" y="3213100"/>
            <a:ext cx="1447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/>
            <a:r>
              <a:rPr lang="zh-CN" altLang="en-US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逾越节</a:t>
            </a:r>
            <a:r>
              <a:rPr lang="en-US" altLang="ja-JP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#</a:t>
            </a:r>
            <a:r>
              <a:rPr lang="en-US" altLang="zh-CN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2</a:t>
            </a:r>
            <a:endParaRPr lang="en-US" altLang="en-US" sz="2000" b="1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94256" name="Text Box 9"/>
          <p:cNvSpPr txBox="1">
            <a:spLocks noChangeArrowheads="1"/>
          </p:cNvSpPr>
          <p:nvPr/>
        </p:nvSpPr>
        <p:spPr bwMode="auto">
          <a:xfrm>
            <a:off x="3429000" y="4648200"/>
            <a:ext cx="23622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/>
            <a:r>
              <a:rPr lang="zh-CN" altLang="en-US" sz="1600" b="1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约翰未述说</a:t>
            </a:r>
            <a:r>
              <a:rPr lang="en-US" altLang="zh-CN" sz="1600" b="1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·</a:t>
            </a:r>
          </a:p>
          <a:p>
            <a:pPr algn="ctr" defTabSz="914400"/>
            <a:r>
              <a:rPr lang="zh-CN" altLang="en-US" sz="1600" b="1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马克</a:t>
            </a:r>
            <a:r>
              <a:rPr lang="en-US" altLang="zh-CN" sz="1600" b="1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2:23-28</a:t>
            </a:r>
          </a:p>
          <a:p>
            <a:pPr algn="ctr" defTabSz="914400"/>
            <a:r>
              <a:rPr lang="zh-CN" altLang="en-US" sz="1600" b="1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路加</a:t>
            </a:r>
            <a:r>
              <a:rPr lang="en-US" altLang="zh-CN" sz="1600" b="1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6:1-5</a:t>
            </a:r>
          </a:p>
          <a:p>
            <a:pPr algn="ctr" defTabSz="914400"/>
            <a:r>
              <a:rPr lang="zh-CN" altLang="en-US" sz="1600" b="1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马太</a:t>
            </a:r>
            <a:r>
              <a:rPr lang="en-US" altLang="zh-CN" sz="1600" b="1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12:1-8</a:t>
            </a:r>
            <a:endParaRPr lang="en-US" altLang="en-US" sz="1600" b="1">
              <a:solidFill>
                <a:srgbClr val="FFFF00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394257" name="Text Box 9"/>
          <p:cNvSpPr txBox="1">
            <a:spLocks noChangeArrowheads="1"/>
          </p:cNvSpPr>
          <p:nvPr/>
        </p:nvSpPr>
        <p:spPr bwMode="auto">
          <a:xfrm>
            <a:off x="5638800" y="4648200"/>
            <a:ext cx="1447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/>
            <a:r>
              <a:rPr lang="zh-CN" altLang="en-US" sz="1600" b="1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约翰</a:t>
            </a:r>
            <a:r>
              <a:rPr lang="en-US" altLang="ja-JP" sz="1600" b="1">
                <a:solidFill>
                  <a:srgbClr val="FFFF00"/>
                </a:solidFill>
                <a:latin typeface="SimHei" pitchFamily="49" charset="-122"/>
                <a:ea typeface="SimHei" pitchFamily="49" charset="-122"/>
              </a:rPr>
              <a:t> 6:4</a:t>
            </a:r>
            <a:endParaRPr lang="en-US" altLang="en-US" sz="1600" b="1">
              <a:solidFill>
                <a:srgbClr val="FFFF00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394258" name="Text Box 9"/>
          <p:cNvSpPr txBox="1">
            <a:spLocks noChangeArrowheads="1"/>
          </p:cNvSpPr>
          <p:nvPr/>
        </p:nvSpPr>
        <p:spPr bwMode="auto">
          <a:xfrm>
            <a:off x="7315200" y="4648200"/>
            <a:ext cx="1828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/>
            <a:r>
              <a:rPr lang="zh-CN" altLang="en-US" sz="1600" b="1">
                <a:solidFill>
                  <a:srgbClr val="FFFF00"/>
                </a:solidFill>
                <a:ea typeface="MS Gothic" pitchFamily="49" charset="-128"/>
              </a:rPr>
              <a:t>约翰</a:t>
            </a:r>
            <a:r>
              <a:rPr lang="en-US" altLang="ja-JP" sz="1600" b="1">
                <a:solidFill>
                  <a:srgbClr val="FFFF00"/>
                </a:solidFill>
                <a:ea typeface="MS Gothic" pitchFamily="49" charset="-128"/>
              </a:rPr>
              <a:t> 11:55–12:1</a:t>
            </a:r>
            <a:endParaRPr lang="en-US" altLang="en-US" sz="1600" b="1">
              <a:solidFill>
                <a:srgbClr val="FFFF00"/>
              </a:solidFill>
              <a:ea typeface="MS Gothic" pitchFamily="49" charset="-128"/>
            </a:endParaRPr>
          </a:p>
        </p:txBody>
      </p:sp>
      <p:sp>
        <p:nvSpPr>
          <p:cNvPr id="394259" name="Text Box 9"/>
          <p:cNvSpPr txBox="1">
            <a:spLocks noChangeArrowheads="1"/>
          </p:cNvSpPr>
          <p:nvPr/>
        </p:nvSpPr>
        <p:spPr bwMode="auto">
          <a:xfrm>
            <a:off x="381000" y="1573213"/>
            <a:ext cx="845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/>
            <a:r>
              <a:rPr lang="zh-CN" altLang="en-US" sz="2800">
                <a:solidFill>
                  <a:srgbClr val="FFFFCC"/>
                </a:solidFill>
              </a:rPr>
              <a:t>约翰独自笔记三个逾越节</a:t>
            </a:r>
            <a:endParaRPr lang="en-US" altLang="en-US" sz="2800" b="1" i="1">
              <a:solidFill>
                <a:srgbClr val="FFFFFF"/>
              </a:solidFill>
              <a:ea typeface="MS Gothic" pitchFamily="49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616950" y="71438"/>
            <a:ext cx="5270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/>
            <a:r>
              <a:rPr lang="en-US" altLang="en-US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MS Gothic" pitchFamily="49" charset="-128"/>
              </a:rPr>
              <a:t>56</a:t>
            </a:r>
          </a:p>
        </p:txBody>
      </p:sp>
      <p:sp>
        <p:nvSpPr>
          <p:cNvPr id="394261" name="Text Box 9"/>
          <p:cNvSpPr txBox="1">
            <a:spLocks noChangeArrowheads="1"/>
          </p:cNvSpPr>
          <p:nvPr/>
        </p:nvSpPr>
        <p:spPr bwMode="auto">
          <a:xfrm>
            <a:off x="0" y="6443663"/>
            <a:ext cx="91281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/>
            <a:r>
              <a:rPr lang="en-US" altLang="en-US" sz="1600" b="1">
                <a:solidFill>
                  <a:srgbClr val="FFFFFF"/>
                </a:solidFill>
                <a:ea typeface="MS Gothic" pitchFamily="49" charset="-128"/>
              </a:rPr>
              <a:t>Harold W. Hoehner, </a:t>
            </a:r>
            <a:r>
              <a:rPr lang="en-US" altLang="en-US" sz="1600" b="1" i="1">
                <a:solidFill>
                  <a:srgbClr val="FFFFFF"/>
                </a:solidFill>
                <a:ea typeface="MS Gothic" pitchFamily="49" charset="-128"/>
              </a:rPr>
              <a:t>Chronological Aspects of the Life of Christ </a:t>
            </a:r>
            <a:r>
              <a:rPr lang="en-US" altLang="en-US" sz="1600" b="1">
                <a:solidFill>
                  <a:srgbClr val="FFFFFF"/>
                </a:solidFill>
                <a:ea typeface="MS Gothic" pitchFamily="49" charset="-128"/>
              </a:rPr>
              <a:t>(Zondervan, 1977), 114</a:t>
            </a:r>
          </a:p>
        </p:txBody>
      </p:sp>
      <p:sp>
        <p:nvSpPr>
          <p:cNvPr id="394262" name="Text Box 9"/>
          <p:cNvSpPr txBox="1">
            <a:spLocks noChangeArrowheads="1"/>
          </p:cNvSpPr>
          <p:nvPr/>
        </p:nvSpPr>
        <p:spPr bwMode="auto">
          <a:xfrm>
            <a:off x="381000" y="1997075"/>
            <a:ext cx="8458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/>
            <a:r>
              <a:rPr lang="zh-CN" altLang="en-US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因此，基督的事工是至少</a:t>
            </a:r>
            <a:r>
              <a:rPr lang="en-US" altLang="zh-CN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2.5</a:t>
            </a:r>
            <a:r>
              <a:rPr lang="zh-CN" altLang="en-US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年</a:t>
            </a:r>
            <a:endParaRPr lang="en-US" altLang="en-US" b="1">
              <a:solidFill>
                <a:srgbClr val="F2FCFF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394263" name="Text Box 9"/>
          <p:cNvSpPr txBox="1">
            <a:spLocks noChangeArrowheads="1"/>
          </p:cNvSpPr>
          <p:nvPr/>
        </p:nvSpPr>
        <p:spPr bwMode="auto">
          <a:xfrm>
            <a:off x="5795963" y="2636838"/>
            <a:ext cx="130968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/>
            <a:r>
              <a:rPr lang="zh-CN" altLang="en-US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逾越节</a:t>
            </a:r>
            <a:r>
              <a:rPr lang="en-US" altLang="ja-JP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#</a:t>
            </a:r>
            <a:r>
              <a:rPr lang="en-US" altLang="zh-CN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3</a:t>
            </a:r>
            <a:r>
              <a:rPr lang="en-US" altLang="ja-JP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/>
            </a:r>
            <a:br>
              <a:rPr lang="en-US" altLang="ja-JP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</a:br>
            <a:r>
              <a:rPr lang="zh-CN" altLang="en-US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公元</a:t>
            </a:r>
            <a:r>
              <a:rPr lang="en-US" altLang="zh-CN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32</a:t>
            </a:r>
            <a:r>
              <a:rPr lang="zh-CN" altLang="en-US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年</a:t>
            </a:r>
            <a:r>
              <a:rPr lang="en-US" altLang="zh-CN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4</a:t>
            </a:r>
            <a:r>
              <a:rPr lang="zh-CN" altLang="en-US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月</a:t>
            </a:r>
            <a:r>
              <a:rPr lang="en-US" altLang="zh-CN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25</a:t>
            </a:r>
            <a:r>
              <a:rPr lang="zh-CN" altLang="en-US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日</a:t>
            </a:r>
            <a:endParaRPr lang="en-US" altLang="en-US" sz="2000">
              <a:solidFill>
                <a:srgbClr val="FFFFCC"/>
              </a:solidFill>
              <a:latin typeface="SimHei" pitchFamily="49" charset="-122"/>
              <a:ea typeface="SimHei" pitchFamily="49" charset="-122"/>
            </a:endParaRPr>
          </a:p>
        </p:txBody>
      </p:sp>
      <p:sp>
        <p:nvSpPr>
          <p:cNvPr id="394264" name="Text Box 9"/>
          <p:cNvSpPr txBox="1">
            <a:spLocks noChangeArrowheads="1"/>
          </p:cNvSpPr>
          <p:nvPr/>
        </p:nvSpPr>
        <p:spPr bwMode="auto">
          <a:xfrm>
            <a:off x="7596188" y="2565400"/>
            <a:ext cx="1309687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/>
            <a:r>
              <a:rPr lang="zh-CN" altLang="en-US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逾越节</a:t>
            </a:r>
            <a:r>
              <a:rPr lang="en-US" altLang="ja-JP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#</a:t>
            </a:r>
            <a:r>
              <a:rPr lang="en-US" altLang="zh-CN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4</a:t>
            </a:r>
            <a:r>
              <a:rPr lang="en-US" altLang="ja-JP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/>
            </a:r>
            <a:br>
              <a:rPr lang="en-US" altLang="ja-JP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</a:br>
            <a:r>
              <a:rPr lang="zh-CN" altLang="en-US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公元</a:t>
            </a:r>
            <a:r>
              <a:rPr lang="en-US" altLang="zh-CN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33</a:t>
            </a:r>
            <a:r>
              <a:rPr lang="zh-CN" altLang="en-US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年</a:t>
            </a:r>
            <a:r>
              <a:rPr lang="en-US" altLang="zh-CN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4</a:t>
            </a:r>
            <a:r>
              <a:rPr lang="zh-CN" altLang="en-US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月</a:t>
            </a:r>
            <a:r>
              <a:rPr lang="en-US" altLang="zh-CN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3</a:t>
            </a:r>
            <a:r>
              <a:rPr lang="zh-CN" altLang="en-US" sz="2000">
                <a:solidFill>
                  <a:srgbClr val="FFFFCC"/>
                </a:solidFill>
                <a:latin typeface="SimHei" pitchFamily="49" charset="-122"/>
                <a:ea typeface="SimHei" pitchFamily="49" charset="-122"/>
              </a:rPr>
              <a:t>日</a:t>
            </a:r>
            <a:endParaRPr lang="en-US" altLang="en-US" sz="2000">
              <a:solidFill>
                <a:srgbClr val="FFFFCC"/>
              </a:solidFill>
              <a:latin typeface="SimHei" pitchFamily="49" charset="-122"/>
              <a:ea typeface="SimHei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9745074"/>
      </p:ext>
    </p:extLst>
  </p:cSld>
  <p:clrMapOvr>
    <a:masterClrMapping/>
  </p:clrMapOvr>
  <p:transition xmlns:p14="http://schemas.microsoft.com/office/powerpoint/2010/main">
    <p:zoom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304800"/>
            <a:ext cx="7848600" cy="838200"/>
          </a:xfrm>
          <a:solidFill>
            <a:srgbClr val="000099"/>
          </a:solidFill>
        </p:spPr>
        <p:txBody>
          <a:bodyPr/>
          <a:lstStyle/>
          <a:p>
            <a:pPr eaLnBrk="1" hangingPunct="1">
              <a:defRPr/>
            </a:pPr>
            <a:r>
              <a:rPr kumimoji="0" lang="zh-CN" altLang="en-US" smtClean="0">
                <a:solidFill>
                  <a:srgbClr val="FFFFFF"/>
                </a:solidFill>
                <a:latin typeface="Arial"/>
                <a:cs typeface="Arial"/>
              </a:rPr>
              <a:t>耶</a:t>
            </a:r>
            <a:r>
              <a:rPr kumimoji="0" lang="zh-CN" altLang="en-US" smtClean="0">
                <a:solidFill>
                  <a:srgbClr val="FFFFFF"/>
                </a:solidFill>
                <a:latin typeface="Arial"/>
                <a:ea typeface="华文细黑" charset="0"/>
                <a:cs typeface="Arial"/>
              </a:rPr>
              <a:t>稣</a:t>
            </a:r>
            <a:r>
              <a:rPr kumimoji="0" lang="zh-CN" altLang="en-US" smtClean="0">
                <a:solidFill>
                  <a:srgbClr val="FFFFFF"/>
                </a:solidFill>
                <a:latin typeface="Arial"/>
                <a:cs typeface="Arial"/>
              </a:rPr>
              <a:t>与使徒行</a:t>
            </a:r>
            <a:r>
              <a:rPr kumimoji="0" lang="zh-CN" altLang="en-US" smtClean="0">
                <a:solidFill>
                  <a:srgbClr val="FFFFFF"/>
                </a:solidFill>
                <a:latin typeface="Arial"/>
                <a:ea typeface="华文细黑" charset="0"/>
                <a:cs typeface="Arial"/>
              </a:rPr>
              <a:t>传</a:t>
            </a:r>
            <a:r>
              <a:rPr kumimoji="0" lang="zh-CN" altLang="en-US" smtClean="0">
                <a:solidFill>
                  <a:srgbClr val="FFFFFF"/>
                </a:solidFill>
                <a:latin typeface="Arial"/>
                <a:cs typeface="Arial"/>
              </a:rPr>
              <a:t>的年表</a:t>
            </a:r>
            <a:endParaRPr kumimoji="0" lang="en-US" altLang="zh-CN" smtClean="0">
              <a:latin typeface="Arial"/>
              <a:cs typeface="Arial"/>
            </a:endParaRP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373063" y="1219200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altLang="zh-CN" sz="2400" b="1">
                <a:solidFill>
                  <a:srgbClr val="212164"/>
                </a:solidFill>
                <a:cs typeface="ＭＳ Ｐゴシック"/>
              </a:rPr>
              <a:t>4 </a:t>
            </a:r>
            <a:r>
              <a:rPr lang="zh-CN" altLang="en-US" sz="2400" b="1">
                <a:solidFill>
                  <a:srgbClr val="212164"/>
                </a:solidFill>
                <a:cs typeface="ＭＳ Ｐゴシック"/>
              </a:rPr>
              <a:t>公元</a:t>
            </a:r>
            <a:endParaRPr lang="en-US" altLang="zh-CN" sz="2400" b="1">
              <a:solidFill>
                <a:srgbClr val="212164"/>
              </a:solidFill>
              <a:cs typeface="ＭＳ Ｐゴシック"/>
            </a:endParaRPr>
          </a:p>
        </p:txBody>
      </p:sp>
      <p:sp>
        <p:nvSpPr>
          <p:cNvPr id="68612" name="Text Box 4"/>
          <p:cNvSpPr txBox="1">
            <a:spLocks noChangeArrowheads="1"/>
          </p:cNvSpPr>
          <p:nvPr/>
        </p:nvSpPr>
        <p:spPr bwMode="auto">
          <a:xfrm>
            <a:off x="1328738" y="1219200"/>
            <a:ext cx="963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altLang="zh-CN" sz="2400" b="1">
                <a:solidFill>
                  <a:srgbClr val="212164"/>
                </a:solidFill>
                <a:cs typeface="ＭＳ Ｐゴシック"/>
              </a:rPr>
              <a:t>1</a:t>
            </a:r>
            <a:r>
              <a:rPr lang="zh-CN" altLang="en-US" sz="2400" b="1">
                <a:solidFill>
                  <a:srgbClr val="212164"/>
                </a:solidFill>
                <a:ea typeface="SimSun" charset="0"/>
                <a:cs typeface="SimSun" charset="0"/>
              </a:rPr>
              <a:t>公元</a:t>
            </a:r>
            <a:endParaRPr lang="en-US" altLang="zh-CN" sz="2400" b="1">
              <a:solidFill>
                <a:srgbClr val="212164"/>
              </a:solidFill>
              <a:cs typeface="ＭＳ Ｐゴシック"/>
            </a:endParaRPr>
          </a:p>
        </p:txBody>
      </p:sp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2430463" y="1219200"/>
            <a:ext cx="1047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zh-CN" altLang="en-US" sz="2400" b="1">
                <a:solidFill>
                  <a:srgbClr val="212164"/>
                </a:solidFill>
                <a:cs typeface="ＭＳ Ｐゴシック"/>
              </a:rPr>
              <a:t>西元</a:t>
            </a:r>
            <a:r>
              <a:rPr lang="en-US" altLang="zh-CN" sz="2400" b="1">
                <a:solidFill>
                  <a:srgbClr val="212164"/>
                </a:solidFill>
                <a:cs typeface="ＭＳ Ｐゴシック"/>
              </a:rPr>
              <a:t> 1</a:t>
            </a: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5264150" y="1219200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altLang="zh-CN" sz="2400" b="1">
                <a:solidFill>
                  <a:srgbClr val="212164"/>
                </a:solidFill>
                <a:cs typeface="ＭＳ Ｐゴシック"/>
              </a:rPr>
              <a:t>29</a:t>
            </a:r>
          </a:p>
        </p:txBody>
      </p:sp>
      <p:sp>
        <p:nvSpPr>
          <p:cNvPr id="68615" name="Text Box 7"/>
          <p:cNvSpPr txBox="1">
            <a:spLocks noChangeArrowheads="1"/>
          </p:cNvSpPr>
          <p:nvPr/>
        </p:nvSpPr>
        <p:spPr bwMode="auto">
          <a:xfrm>
            <a:off x="6172200" y="1219200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altLang="zh-CN" sz="2400" b="1">
                <a:solidFill>
                  <a:srgbClr val="212164"/>
                </a:solidFill>
                <a:cs typeface="ＭＳ Ｐゴシック"/>
              </a:rPr>
              <a:t>30</a:t>
            </a:r>
          </a:p>
        </p:txBody>
      </p:sp>
      <p:sp>
        <p:nvSpPr>
          <p:cNvPr id="68616" name="Text Box 8"/>
          <p:cNvSpPr txBox="1">
            <a:spLocks noChangeArrowheads="1"/>
          </p:cNvSpPr>
          <p:nvPr/>
        </p:nvSpPr>
        <p:spPr bwMode="auto">
          <a:xfrm>
            <a:off x="6780213" y="1219200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altLang="zh-CN" sz="2400" b="1">
                <a:solidFill>
                  <a:srgbClr val="212164"/>
                </a:solidFill>
                <a:cs typeface="ＭＳ Ｐゴシック"/>
              </a:rPr>
              <a:t>33</a:t>
            </a:r>
          </a:p>
        </p:txBody>
      </p:sp>
      <p:sp>
        <p:nvSpPr>
          <p:cNvPr id="68617" name="Text Box 9"/>
          <p:cNvSpPr txBox="1">
            <a:spLocks noChangeArrowheads="1"/>
          </p:cNvSpPr>
          <p:nvPr/>
        </p:nvSpPr>
        <p:spPr bwMode="auto">
          <a:xfrm>
            <a:off x="8069263" y="1219200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altLang="zh-CN" sz="2400" b="1">
                <a:solidFill>
                  <a:srgbClr val="212164"/>
                </a:solidFill>
                <a:cs typeface="ＭＳ Ｐゴシック"/>
              </a:rPr>
              <a:t>35</a:t>
            </a:r>
          </a:p>
        </p:txBody>
      </p:sp>
      <p:sp>
        <p:nvSpPr>
          <p:cNvPr id="68618" name="Text Box 10"/>
          <p:cNvSpPr txBox="1">
            <a:spLocks noChangeArrowheads="1"/>
          </p:cNvSpPr>
          <p:nvPr/>
        </p:nvSpPr>
        <p:spPr bwMode="auto">
          <a:xfrm>
            <a:off x="3681413" y="1219200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altLang="zh-CN" sz="2400" b="1">
                <a:solidFill>
                  <a:srgbClr val="212164"/>
                </a:solidFill>
                <a:cs typeface="ＭＳ Ｐゴシック"/>
              </a:rPr>
              <a:t>14</a:t>
            </a:r>
          </a:p>
        </p:txBody>
      </p:sp>
      <p:sp>
        <p:nvSpPr>
          <p:cNvPr id="68619" name="Text Box 11"/>
          <p:cNvSpPr txBox="1">
            <a:spLocks noChangeArrowheads="1"/>
          </p:cNvSpPr>
          <p:nvPr/>
        </p:nvSpPr>
        <p:spPr bwMode="auto">
          <a:xfrm>
            <a:off x="339725" y="1885950"/>
            <a:ext cx="1111250" cy="835025"/>
          </a:xfrm>
          <a:prstGeom prst="rect">
            <a:avLst/>
          </a:prstGeom>
          <a:noFill/>
          <a:ln w="12700" cap="sq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zh-CN" altLang="en-US" sz="2400" b="1">
                <a:solidFill>
                  <a:srgbClr val="212164"/>
                </a:solidFill>
                <a:cs typeface="ＭＳ Ｐゴシック"/>
              </a:rPr>
              <a:t>耶</a:t>
            </a:r>
            <a:r>
              <a:rPr lang="zh-CN" altLang="en-US" sz="2400" b="1">
                <a:solidFill>
                  <a:srgbClr val="212164"/>
                </a:solidFill>
                <a:ea typeface="华文细黑" charset="0"/>
                <a:cs typeface="华文细黑" charset="0"/>
              </a:rPr>
              <a:t>稣</a:t>
            </a:r>
            <a:endParaRPr lang="zh-CN" altLang="en-US" sz="2400" b="1">
              <a:solidFill>
                <a:srgbClr val="212164"/>
              </a:solidFill>
              <a:cs typeface="ＭＳ Ｐゴシック"/>
            </a:endParaRPr>
          </a:p>
          <a:p>
            <a:pPr algn="ctr" defTabSz="914400">
              <a:defRPr/>
            </a:pPr>
            <a:r>
              <a:rPr lang="zh-CN" altLang="en-US" sz="2400" b="1">
                <a:solidFill>
                  <a:srgbClr val="212164"/>
                </a:solidFill>
                <a:cs typeface="ＭＳ Ｐゴシック"/>
              </a:rPr>
              <a:t>的出世</a:t>
            </a:r>
            <a:endParaRPr lang="en-US" altLang="zh-CN" sz="2400" b="1">
              <a:solidFill>
                <a:srgbClr val="212164"/>
              </a:solidFill>
              <a:cs typeface="ＭＳ Ｐゴシック"/>
            </a:endParaRPr>
          </a:p>
        </p:txBody>
      </p:sp>
      <p:sp>
        <p:nvSpPr>
          <p:cNvPr id="68620" name="Text Box 12"/>
          <p:cNvSpPr txBox="1">
            <a:spLocks noChangeArrowheads="1"/>
          </p:cNvSpPr>
          <p:nvPr/>
        </p:nvSpPr>
        <p:spPr bwMode="auto">
          <a:xfrm>
            <a:off x="1647825" y="1905000"/>
            <a:ext cx="1095375" cy="469900"/>
          </a:xfrm>
          <a:prstGeom prst="rect">
            <a:avLst/>
          </a:prstGeom>
          <a:noFill/>
          <a:ln w="12700" cap="sq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/>
            <a:r>
              <a:rPr lang="en-US" altLang="zh-CN" b="1">
                <a:solidFill>
                  <a:srgbClr val="212164"/>
                </a:solidFill>
                <a:cs typeface="ＭＳ Ｐゴシック"/>
              </a:rPr>
              <a:t>–1 </a:t>
            </a:r>
            <a:r>
              <a:rPr lang="zh-CN" altLang="en-US" b="1">
                <a:solidFill>
                  <a:srgbClr val="212164"/>
                </a:solidFill>
                <a:cs typeface="ＭＳ Ｐゴシック"/>
              </a:rPr>
              <a:t>年</a:t>
            </a:r>
            <a:r>
              <a:rPr lang="en-US" altLang="zh-CN" b="1">
                <a:solidFill>
                  <a:srgbClr val="212164"/>
                </a:solidFill>
                <a:cs typeface="ＭＳ Ｐゴシック"/>
              </a:rPr>
              <a:t>–</a:t>
            </a:r>
          </a:p>
        </p:txBody>
      </p:sp>
      <p:sp>
        <p:nvSpPr>
          <p:cNvPr id="68621" name="Text Box 13"/>
          <p:cNvSpPr txBox="1">
            <a:spLocks noChangeArrowheads="1"/>
          </p:cNvSpPr>
          <p:nvPr/>
        </p:nvSpPr>
        <p:spPr bwMode="auto">
          <a:xfrm>
            <a:off x="4487863" y="1885950"/>
            <a:ext cx="2025650" cy="2295525"/>
          </a:xfrm>
          <a:prstGeom prst="rect">
            <a:avLst/>
          </a:prstGeom>
          <a:noFill/>
          <a:ln w="12700" cap="sq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/>
            <a:r>
              <a:rPr lang="zh-CN" altLang="en-US" b="1">
                <a:solidFill>
                  <a:srgbClr val="212164"/>
                </a:solidFill>
                <a:ea typeface="SimSun" pitchFamily="2" charset="-122"/>
                <a:cs typeface="ＭＳ Ｐゴシック"/>
              </a:rPr>
              <a:t>该撒提庇留</a:t>
            </a:r>
          </a:p>
          <a:p>
            <a:pPr algn="ctr" defTabSz="914400"/>
            <a:r>
              <a:rPr lang="zh-CN" altLang="en-US" b="1">
                <a:solidFill>
                  <a:srgbClr val="212164"/>
                </a:solidFill>
                <a:ea typeface="SimSun" pitchFamily="2" charset="-122"/>
                <a:cs typeface="ＭＳ Ｐゴシック"/>
              </a:rPr>
              <a:t>在位第十五年</a:t>
            </a:r>
            <a:endParaRPr lang="en-US" altLang="zh-CN" b="1">
              <a:solidFill>
                <a:srgbClr val="212164"/>
              </a:solidFill>
              <a:cs typeface="ＭＳ Ｐゴシック"/>
            </a:endParaRPr>
          </a:p>
          <a:p>
            <a:pPr algn="ctr" defTabSz="914400"/>
            <a:r>
              <a:rPr lang="en-US" altLang="zh-CN" b="1">
                <a:solidFill>
                  <a:srgbClr val="212164"/>
                </a:solidFill>
                <a:cs typeface="ＭＳ Ｐゴシック"/>
              </a:rPr>
              <a:t>–</a:t>
            </a:r>
            <a:br>
              <a:rPr lang="en-US" altLang="zh-CN" b="1">
                <a:solidFill>
                  <a:srgbClr val="212164"/>
                </a:solidFill>
                <a:cs typeface="ＭＳ Ｐゴシック"/>
              </a:rPr>
            </a:br>
            <a:r>
              <a:rPr lang="zh-CN" altLang="en-US" b="1">
                <a:solidFill>
                  <a:srgbClr val="212164"/>
                </a:solidFill>
                <a:ea typeface="华文细黑" charset="-122"/>
                <a:cs typeface="ＭＳ Ｐゴシック"/>
              </a:rPr>
              <a:t>约</a:t>
            </a:r>
            <a:r>
              <a:rPr lang="zh-CN" altLang="en-US" b="1">
                <a:solidFill>
                  <a:srgbClr val="212164"/>
                </a:solidFill>
                <a:cs typeface="ＭＳ Ｐゴシック"/>
              </a:rPr>
              <a:t>翰</a:t>
            </a:r>
            <a:r>
              <a:rPr lang="en-US" altLang="zh-CN" b="1">
                <a:solidFill>
                  <a:srgbClr val="212164"/>
                </a:solidFill>
                <a:cs typeface="ＭＳ Ｐゴシック"/>
              </a:rPr>
              <a:t> </a:t>
            </a:r>
          </a:p>
          <a:p>
            <a:pPr algn="ctr" defTabSz="914400"/>
            <a:r>
              <a:rPr lang="en-US" altLang="zh-CN" b="1">
                <a:solidFill>
                  <a:srgbClr val="212164"/>
                </a:solidFill>
                <a:cs typeface="ＭＳ Ｐゴシック"/>
              </a:rPr>
              <a:t>&amp; </a:t>
            </a:r>
          </a:p>
          <a:p>
            <a:pPr algn="ctr" defTabSz="914400"/>
            <a:r>
              <a:rPr lang="zh-CN" altLang="en-US" b="1">
                <a:solidFill>
                  <a:srgbClr val="212164"/>
                </a:solidFill>
                <a:cs typeface="ＭＳ Ｐゴシック"/>
              </a:rPr>
              <a:t>耶</a:t>
            </a:r>
            <a:r>
              <a:rPr lang="zh-CN" altLang="en-US" b="1">
                <a:solidFill>
                  <a:srgbClr val="212164"/>
                </a:solidFill>
                <a:ea typeface="华文细黑" charset="-122"/>
                <a:cs typeface="ＭＳ Ｐゴシック"/>
              </a:rPr>
              <a:t>稣</a:t>
            </a:r>
            <a:endParaRPr lang="en-US" altLang="zh-CN" b="1">
              <a:solidFill>
                <a:srgbClr val="212164"/>
              </a:solidFill>
              <a:cs typeface="ＭＳ Ｐゴシック"/>
            </a:endParaRPr>
          </a:p>
        </p:txBody>
      </p:sp>
      <p:sp>
        <p:nvSpPr>
          <p:cNvPr id="68622" name="Text Box 14"/>
          <p:cNvSpPr txBox="1">
            <a:spLocks noChangeArrowheads="1"/>
          </p:cNvSpPr>
          <p:nvPr/>
        </p:nvSpPr>
        <p:spPr bwMode="auto">
          <a:xfrm>
            <a:off x="6632575" y="1885950"/>
            <a:ext cx="806450" cy="835025"/>
          </a:xfrm>
          <a:prstGeom prst="rect">
            <a:avLst/>
          </a:prstGeom>
          <a:noFill/>
          <a:ln w="12700" cap="sq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zh-CN" altLang="en-US" sz="2400" b="1">
                <a:solidFill>
                  <a:srgbClr val="212164"/>
                </a:solidFill>
                <a:cs typeface="ＭＳ Ｐゴシック"/>
              </a:rPr>
              <a:t>耶</a:t>
            </a:r>
            <a:r>
              <a:rPr lang="zh-CN" altLang="en-US" sz="2400" b="1">
                <a:solidFill>
                  <a:srgbClr val="212164"/>
                </a:solidFill>
                <a:ea typeface="华文细黑" charset="0"/>
                <a:cs typeface="华文细黑" charset="0"/>
              </a:rPr>
              <a:t>稣</a:t>
            </a:r>
            <a:endParaRPr lang="zh-CN" altLang="en-US" sz="2400" b="1">
              <a:solidFill>
                <a:srgbClr val="212164"/>
              </a:solidFill>
              <a:cs typeface="ＭＳ Ｐゴシック"/>
            </a:endParaRPr>
          </a:p>
          <a:p>
            <a:pPr algn="ctr" defTabSz="914400">
              <a:defRPr/>
            </a:pPr>
            <a:r>
              <a:rPr lang="zh-CN" altLang="en-US" sz="2400" b="1">
                <a:solidFill>
                  <a:srgbClr val="212164"/>
                </a:solidFill>
                <a:cs typeface="ＭＳ Ｐゴシック"/>
              </a:rPr>
              <a:t>的死</a:t>
            </a:r>
            <a:endParaRPr lang="en-US" altLang="zh-CN" sz="2400" b="1">
              <a:solidFill>
                <a:srgbClr val="212164"/>
              </a:solidFill>
              <a:cs typeface="ＭＳ Ｐゴシック"/>
            </a:endParaRPr>
          </a:p>
        </p:txBody>
      </p:sp>
      <p:sp>
        <p:nvSpPr>
          <p:cNvPr id="68623" name="Text Box 15"/>
          <p:cNvSpPr txBox="1">
            <a:spLocks noChangeArrowheads="1"/>
          </p:cNvSpPr>
          <p:nvPr/>
        </p:nvSpPr>
        <p:spPr bwMode="auto">
          <a:xfrm>
            <a:off x="7921625" y="1885950"/>
            <a:ext cx="806450" cy="835025"/>
          </a:xfrm>
          <a:prstGeom prst="rect">
            <a:avLst/>
          </a:prstGeom>
          <a:noFill/>
          <a:ln w="12700" cap="sq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zh-CN" altLang="en-US" sz="2400" b="1">
                <a:solidFill>
                  <a:srgbClr val="212164"/>
                </a:solidFill>
                <a:cs typeface="ＭＳ Ｐゴシック"/>
              </a:rPr>
              <a:t>保</a:t>
            </a:r>
            <a:r>
              <a:rPr lang="zh-CN" altLang="en-US" sz="2400" b="1">
                <a:solidFill>
                  <a:srgbClr val="212164"/>
                </a:solidFill>
                <a:ea typeface="华文细黑" charset="0"/>
                <a:cs typeface="华文细黑" charset="0"/>
              </a:rPr>
              <a:t>罗</a:t>
            </a:r>
            <a:endParaRPr lang="zh-CN" altLang="en-US" sz="2400" b="1">
              <a:solidFill>
                <a:srgbClr val="212164"/>
              </a:solidFill>
              <a:cs typeface="ＭＳ Ｐゴシック"/>
            </a:endParaRPr>
          </a:p>
          <a:p>
            <a:pPr algn="ctr" defTabSz="914400">
              <a:defRPr/>
            </a:pPr>
            <a:r>
              <a:rPr lang="zh-CN" altLang="en-US" sz="2400" b="1">
                <a:solidFill>
                  <a:srgbClr val="212164"/>
                </a:solidFill>
                <a:cs typeface="ＭＳ Ｐゴシック"/>
              </a:rPr>
              <a:t>相信</a:t>
            </a:r>
            <a:endParaRPr lang="en-US" altLang="zh-CN" sz="2400" b="1">
              <a:solidFill>
                <a:srgbClr val="212164"/>
              </a:solidFill>
              <a:cs typeface="ＭＳ Ｐゴシック"/>
            </a:endParaRPr>
          </a:p>
        </p:txBody>
      </p:sp>
      <p:sp>
        <p:nvSpPr>
          <p:cNvPr id="68624" name="Text Box 16"/>
          <p:cNvSpPr txBox="1">
            <a:spLocks noChangeArrowheads="1"/>
          </p:cNvSpPr>
          <p:nvPr/>
        </p:nvSpPr>
        <p:spPr bwMode="auto">
          <a:xfrm>
            <a:off x="3044825" y="1885950"/>
            <a:ext cx="1416050" cy="835025"/>
          </a:xfrm>
          <a:prstGeom prst="rect">
            <a:avLst/>
          </a:prstGeom>
          <a:noFill/>
          <a:ln w="12700" cap="sq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zh-CN" altLang="en-US" sz="2400" b="1">
                <a:solidFill>
                  <a:srgbClr val="212164"/>
                </a:solidFill>
                <a:ea typeface="SimSun" charset="0"/>
                <a:cs typeface="SimSun" charset="0"/>
              </a:rPr>
              <a:t>该撒提</a:t>
            </a:r>
          </a:p>
          <a:p>
            <a:pPr algn="ctr" defTabSz="914400">
              <a:defRPr/>
            </a:pPr>
            <a:r>
              <a:rPr lang="zh-CN" altLang="en-US" sz="2400" b="1">
                <a:solidFill>
                  <a:srgbClr val="212164"/>
                </a:solidFill>
                <a:ea typeface="SimSun" charset="0"/>
                <a:cs typeface="SimSun" charset="0"/>
              </a:rPr>
              <a:t>庇留</a:t>
            </a:r>
            <a:r>
              <a:rPr lang="zh-CN" altLang="en-US" sz="2400" b="1">
                <a:solidFill>
                  <a:srgbClr val="212164"/>
                </a:solidFill>
                <a:cs typeface="ＭＳ Ｐゴシック"/>
              </a:rPr>
              <a:t>奉王</a:t>
            </a:r>
            <a:endParaRPr lang="en-US" altLang="zh-CN" sz="2400" b="1">
              <a:solidFill>
                <a:srgbClr val="212164"/>
              </a:solidFill>
              <a:cs typeface="ＭＳ Ｐゴシック"/>
            </a:endParaRPr>
          </a:p>
        </p:txBody>
      </p:sp>
      <p:sp>
        <p:nvSpPr>
          <p:cNvPr id="68625" name="Text Box 17"/>
          <p:cNvSpPr txBox="1">
            <a:spLocks noChangeArrowheads="1"/>
          </p:cNvSpPr>
          <p:nvPr/>
        </p:nvSpPr>
        <p:spPr bwMode="auto">
          <a:xfrm>
            <a:off x="2495550" y="4191000"/>
            <a:ext cx="1352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defTabSz="914400">
              <a:defRPr/>
            </a:pPr>
            <a:r>
              <a:rPr lang="en-US" altLang="zh-CN" sz="2400" b="1">
                <a:solidFill>
                  <a:srgbClr val="212164"/>
                </a:solidFill>
                <a:cs typeface="ＭＳ Ｐゴシック"/>
              </a:rPr>
              <a:t>33-34 </a:t>
            </a:r>
            <a:r>
              <a:rPr lang="zh-CN" altLang="en-US" sz="2400" b="1">
                <a:solidFill>
                  <a:srgbClr val="212164"/>
                </a:solidFill>
                <a:cs typeface="ＭＳ Ｐゴシック"/>
              </a:rPr>
              <a:t>年</a:t>
            </a:r>
          </a:p>
        </p:txBody>
      </p:sp>
      <p:sp>
        <p:nvSpPr>
          <p:cNvPr id="68626" name="Line 18"/>
          <p:cNvSpPr>
            <a:spLocks noChangeShapeType="1"/>
          </p:cNvSpPr>
          <p:nvPr/>
        </p:nvSpPr>
        <p:spPr bwMode="auto">
          <a:xfrm>
            <a:off x="914400" y="4114800"/>
            <a:ext cx="4572000" cy="0"/>
          </a:xfrm>
          <a:prstGeom prst="line">
            <a:avLst/>
          </a:prstGeom>
          <a:noFill/>
          <a:ln w="76200" cap="sq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914400" eaLnBrk="0" hangingPunct="0">
              <a:defRPr/>
            </a:pPr>
            <a:endParaRPr lang="en-US" sz="2400">
              <a:solidFill>
                <a:srgbClr val="212164"/>
              </a:solidFill>
              <a:cs typeface="ＭＳ Ｐゴシック"/>
            </a:endParaRPr>
          </a:p>
        </p:txBody>
      </p:sp>
      <p:sp>
        <p:nvSpPr>
          <p:cNvPr id="68627" name="Text Box 19"/>
          <p:cNvSpPr txBox="1">
            <a:spLocks noChangeArrowheads="1"/>
          </p:cNvSpPr>
          <p:nvPr/>
        </p:nvSpPr>
        <p:spPr bwMode="auto">
          <a:xfrm>
            <a:off x="566738" y="4648200"/>
            <a:ext cx="5148262" cy="822325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/>
            <a:r>
              <a:rPr lang="zh-CN" altLang="en-US" b="1">
                <a:solidFill>
                  <a:srgbClr val="FFFFFF"/>
                </a:solidFill>
                <a:cs typeface="ＭＳ Ｐゴシック"/>
              </a:rPr>
              <a:t>“</a:t>
            </a:r>
            <a:r>
              <a:rPr lang="zh-CN" altLang="en-US" b="1">
                <a:solidFill>
                  <a:srgbClr val="FFFFFF"/>
                </a:solidFill>
                <a:ea typeface="SimSun" pitchFamily="2" charset="-122"/>
                <a:cs typeface="ＭＳ Ｐゴシック"/>
              </a:rPr>
              <a:t>耶稣开头传道，年纪约有三十岁</a:t>
            </a:r>
            <a:r>
              <a:rPr lang="en-US" altLang="zh-CN">
                <a:solidFill>
                  <a:srgbClr val="FFFFFF"/>
                </a:solidFill>
                <a:cs typeface="ＭＳ Ｐゴシック"/>
              </a:rPr>
              <a:t>…</a:t>
            </a:r>
            <a:r>
              <a:rPr lang="en-US" altLang="zh-CN" b="1">
                <a:solidFill>
                  <a:srgbClr val="FFFFFF"/>
                </a:solidFill>
                <a:cs typeface="ＭＳ Ｐゴシック"/>
              </a:rPr>
              <a:t>” (</a:t>
            </a:r>
            <a:r>
              <a:rPr lang="zh-CN" altLang="en-US" b="1">
                <a:solidFill>
                  <a:srgbClr val="FFFFFF"/>
                </a:solidFill>
                <a:ea typeface="SimSun" pitchFamily="2" charset="-122"/>
                <a:cs typeface="ＭＳ Ｐゴシック"/>
              </a:rPr>
              <a:t>路加</a:t>
            </a:r>
            <a:r>
              <a:rPr lang="en-US" altLang="zh-CN">
                <a:solidFill>
                  <a:srgbClr val="212164"/>
                </a:solidFill>
                <a:cs typeface="ＭＳ Ｐゴシック"/>
              </a:rPr>
              <a:t> </a:t>
            </a:r>
            <a:r>
              <a:rPr lang="en-US" altLang="zh-CN" b="1">
                <a:solidFill>
                  <a:srgbClr val="FFFFFF"/>
                </a:solidFill>
                <a:cs typeface="ＭＳ Ｐゴシック"/>
              </a:rPr>
              <a:t>3:23)</a:t>
            </a:r>
          </a:p>
        </p:txBody>
      </p:sp>
      <p:sp>
        <p:nvSpPr>
          <p:cNvPr id="68629" name="AutoShape 21"/>
          <p:cNvSpPr>
            <a:spLocks/>
          </p:cNvSpPr>
          <p:nvPr/>
        </p:nvSpPr>
        <p:spPr bwMode="auto">
          <a:xfrm>
            <a:off x="3733800" y="1219200"/>
            <a:ext cx="1981200" cy="469900"/>
          </a:xfrm>
          <a:prstGeom prst="accentBorderCallout1">
            <a:avLst>
              <a:gd name="adj1" fmla="val 24324"/>
              <a:gd name="adj2" fmla="val -3847"/>
              <a:gd name="adj3" fmla="val 357093"/>
              <a:gd name="adj4" fmla="val -71954"/>
            </a:avLst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/>
            <a:endParaRPr lang="zh-CN" altLang="en-US">
              <a:solidFill>
                <a:srgbClr val="212164"/>
              </a:solidFill>
              <a:latin typeface="Times New Roman" pitchFamily="18" charset="0"/>
              <a:ea typeface="SimSun" pitchFamily="2" charset="-122"/>
              <a:cs typeface="ＭＳ Ｐゴシック"/>
            </a:endParaRPr>
          </a:p>
        </p:txBody>
      </p:sp>
      <p:sp>
        <p:nvSpPr>
          <p:cNvPr id="68630" name="Text Box 22"/>
          <p:cNvSpPr txBox="1">
            <a:spLocks noChangeArrowheads="1"/>
          </p:cNvSpPr>
          <p:nvPr/>
        </p:nvSpPr>
        <p:spPr bwMode="auto">
          <a:xfrm>
            <a:off x="8518525" y="41275"/>
            <a:ext cx="625475" cy="4572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/>
            <a:r>
              <a:rPr lang="en-US" altLang="zh-CN" b="1">
                <a:solidFill>
                  <a:srgbClr val="FFFFFF"/>
                </a:solidFill>
                <a:latin typeface="Times New Roman" pitchFamily="18" charset="0"/>
                <a:ea typeface="SimSun" pitchFamily="2" charset="-122"/>
                <a:cs typeface="ＭＳ Ｐゴシック"/>
              </a:rPr>
              <a:t>39</a:t>
            </a:r>
            <a:endParaRPr lang="en-US" altLang="zh-CN">
              <a:solidFill>
                <a:srgbClr val="212164"/>
              </a:solidFill>
              <a:latin typeface="Times New Roman" pitchFamily="18" charset="0"/>
              <a:ea typeface="SimSun" pitchFamily="2" charset="-122"/>
              <a:cs typeface="ＭＳ Ｐゴシック"/>
            </a:endParaRPr>
          </a:p>
        </p:txBody>
      </p:sp>
      <p:sp>
        <p:nvSpPr>
          <p:cNvPr id="68628" name="Text Box 20"/>
          <p:cNvSpPr txBox="1">
            <a:spLocks noChangeArrowheads="1"/>
          </p:cNvSpPr>
          <p:nvPr/>
        </p:nvSpPr>
        <p:spPr bwMode="auto">
          <a:xfrm>
            <a:off x="228600" y="2835275"/>
            <a:ext cx="4114800" cy="822325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/>
            <a:r>
              <a:rPr lang="zh-CN" altLang="en-US" b="1">
                <a:solidFill>
                  <a:srgbClr val="FFFFFF"/>
                </a:solidFill>
                <a:cs typeface="ＭＳ Ｐゴシック"/>
              </a:rPr>
              <a:t>“</a:t>
            </a:r>
            <a:r>
              <a:rPr lang="zh-CN" altLang="en-US" b="1">
                <a:solidFill>
                  <a:srgbClr val="E6DED3"/>
                </a:solidFill>
                <a:ea typeface="SimSun" pitchFamily="2" charset="-122"/>
                <a:cs typeface="ＭＳ Ｐゴシック"/>
              </a:rPr>
              <a:t>该撒提庇留在位第十五年</a:t>
            </a:r>
          </a:p>
          <a:p>
            <a:pPr algn="ctr" defTabSz="914400"/>
            <a:r>
              <a:rPr lang="en-US" altLang="zh-CN" b="1">
                <a:solidFill>
                  <a:srgbClr val="E6DED3"/>
                </a:solidFill>
                <a:ea typeface="SimSun" pitchFamily="2" charset="-122"/>
                <a:cs typeface="ＭＳ Ｐゴシック"/>
              </a:rPr>
              <a:t>…</a:t>
            </a:r>
            <a:r>
              <a:rPr lang="zh-CN" altLang="en-US" b="1">
                <a:solidFill>
                  <a:srgbClr val="E6DED3"/>
                </a:solidFill>
                <a:ea typeface="SimSun" pitchFamily="2" charset="-122"/>
                <a:cs typeface="ＭＳ Ｐゴシック"/>
              </a:rPr>
              <a:t>约 翰 宣 讲</a:t>
            </a:r>
            <a:r>
              <a:rPr lang="en-US" altLang="zh-CN" b="1">
                <a:solidFill>
                  <a:srgbClr val="FFFFFF"/>
                </a:solidFill>
                <a:cs typeface="ＭＳ Ｐゴシック"/>
              </a:rPr>
              <a:t>” (</a:t>
            </a:r>
            <a:r>
              <a:rPr lang="zh-CN" altLang="en-US">
                <a:solidFill>
                  <a:srgbClr val="FFFFFF"/>
                </a:solidFill>
                <a:cs typeface="ＭＳ Ｐゴシック"/>
              </a:rPr>
              <a:t>路加</a:t>
            </a:r>
            <a:r>
              <a:rPr lang="en-US" altLang="zh-CN" b="1">
                <a:solidFill>
                  <a:srgbClr val="FFFFFF"/>
                </a:solidFill>
                <a:cs typeface="ＭＳ Ｐゴシック"/>
              </a:rPr>
              <a:t> 3:1-3)</a:t>
            </a: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685800" y="-1295400"/>
            <a:ext cx="7848600" cy="8382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defRPr/>
            </a:pPr>
            <a:r>
              <a:rPr kumimoji="0" lang="zh-CN" altLang="en-US" smtClean="0">
                <a:solidFill>
                  <a:srgbClr val="FFFFFF"/>
                </a:solidFill>
                <a:latin typeface="Arial"/>
                <a:ea typeface="ＭＳ Ｐゴシック"/>
                <a:cs typeface="Arial"/>
              </a:rPr>
              <a:t>耶</a:t>
            </a:r>
            <a:r>
              <a:rPr kumimoji="0" lang="zh-CN" altLang="en-US" smtClean="0">
                <a:solidFill>
                  <a:srgbClr val="FFFFFF"/>
                </a:solidFill>
                <a:latin typeface="Arial"/>
                <a:ea typeface="华文细黑" charset="0"/>
                <a:cs typeface="Arial"/>
              </a:rPr>
              <a:t>稣</a:t>
            </a:r>
            <a:r>
              <a:rPr kumimoji="0" lang="zh-CN" altLang="en-US" smtClean="0">
                <a:solidFill>
                  <a:srgbClr val="FFFFFF"/>
                </a:solidFill>
                <a:latin typeface="Arial"/>
                <a:ea typeface="ＭＳ Ｐゴシック"/>
                <a:cs typeface="Arial"/>
              </a:rPr>
              <a:t>与</a:t>
            </a:r>
            <a:r>
              <a:rPr lang="zh-CN" altLang="en-US">
                <a:solidFill>
                  <a:srgbClr val="FFFFFF"/>
                </a:solidFill>
                <a:latin typeface="Arial" charset="0"/>
                <a:ea typeface="ＭＳ Ｐゴシック"/>
                <a:cs typeface="ＭＳ Ｐゴシック"/>
              </a:rPr>
              <a:t>耶</a:t>
            </a:r>
            <a:r>
              <a:rPr lang="zh-CN" altLang="en-US">
                <a:solidFill>
                  <a:srgbClr val="FFFFFF"/>
                </a:solidFill>
                <a:latin typeface="Arial" charset="0"/>
                <a:ea typeface="华文细黑" charset="0"/>
                <a:cs typeface="华文细黑" charset="0"/>
              </a:rPr>
              <a:t>稣</a:t>
            </a:r>
            <a:r>
              <a:rPr lang="zh-CN" altLang="en-US">
                <a:solidFill>
                  <a:srgbClr val="FFFFFF"/>
                </a:solidFill>
                <a:latin typeface="Arial" charset="0"/>
                <a:ea typeface="ＭＳ Ｐゴシック"/>
                <a:cs typeface="ＭＳ Ｐゴシック"/>
              </a:rPr>
              <a:t>的</a:t>
            </a:r>
            <a:endParaRPr lang="en-US" altLang="zh-CN">
              <a:solidFill>
                <a:srgbClr val="FFFFFF"/>
              </a:solidFill>
              <a:latin typeface="Arial" charset="0"/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42699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8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8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8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8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8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/>
      <p:bldP spid="68612" grpId="0"/>
      <p:bldP spid="68613" grpId="0"/>
      <p:bldP spid="68614" grpId="0"/>
      <p:bldP spid="68615" grpId="0"/>
      <p:bldP spid="68616" grpId="0"/>
      <p:bldP spid="68617" grpId="0"/>
      <p:bldP spid="68618" grpId="0"/>
      <p:bldP spid="68619" grpId="0" animBg="1"/>
      <p:bldP spid="68620" grpId="0" animBg="1"/>
      <p:bldP spid="68621" grpId="0" animBg="1"/>
      <p:bldP spid="68622" grpId="0" animBg="1"/>
      <p:bldP spid="68623" grpId="0" animBg="1"/>
      <p:bldP spid="68624" grpId="0" animBg="1"/>
      <p:bldP spid="68625" grpId="0"/>
      <p:bldP spid="68627" grpId="0" animBg="1"/>
      <p:bldP spid="68629" grpId="0" animBg="1"/>
      <p:bldP spid="686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Line 2"/>
          <p:cNvSpPr>
            <a:spLocks noChangeShapeType="1"/>
          </p:cNvSpPr>
          <p:nvPr/>
        </p:nvSpPr>
        <p:spPr bwMode="auto">
          <a:xfrm>
            <a:off x="0" y="350520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07" name="Line 3"/>
          <p:cNvSpPr>
            <a:spLocks noChangeShapeType="1"/>
          </p:cNvSpPr>
          <p:nvPr/>
        </p:nvSpPr>
        <p:spPr bwMode="auto">
          <a:xfrm>
            <a:off x="2286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08" name="Line 4"/>
          <p:cNvSpPr>
            <a:spLocks noChangeShapeType="1"/>
          </p:cNvSpPr>
          <p:nvPr/>
        </p:nvSpPr>
        <p:spPr bwMode="auto">
          <a:xfrm>
            <a:off x="5334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09" name="Line 5"/>
          <p:cNvSpPr>
            <a:spLocks noChangeShapeType="1"/>
          </p:cNvSpPr>
          <p:nvPr/>
        </p:nvSpPr>
        <p:spPr bwMode="auto">
          <a:xfrm>
            <a:off x="8382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10" name="Line 6"/>
          <p:cNvSpPr>
            <a:spLocks noChangeShapeType="1"/>
          </p:cNvSpPr>
          <p:nvPr/>
        </p:nvSpPr>
        <p:spPr bwMode="auto">
          <a:xfrm>
            <a:off x="11430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11" name="Line 7"/>
          <p:cNvSpPr>
            <a:spLocks noChangeShapeType="1"/>
          </p:cNvSpPr>
          <p:nvPr/>
        </p:nvSpPr>
        <p:spPr bwMode="auto">
          <a:xfrm>
            <a:off x="14478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12" name="Line 8"/>
          <p:cNvSpPr>
            <a:spLocks noChangeShapeType="1"/>
          </p:cNvSpPr>
          <p:nvPr/>
        </p:nvSpPr>
        <p:spPr bwMode="auto">
          <a:xfrm>
            <a:off x="17526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13" name="Line 9"/>
          <p:cNvSpPr>
            <a:spLocks noChangeShapeType="1"/>
          </p:cNvSpPr>
          <p:nvPr/>
        </p:nvSpPr>
        <p:spPr bwMode="auto">
          <a:xfrm>
            <a:off x="20574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14" name="Line 10"/>
          <p:cNvSpPr>
            <a:spLocks noChangeShapeType="1"/>
          </p:cNvSpPr>
          <p:nvPr/>
        </p:nvSpPr>
        <p:spPr bwMode="auto">
          <a:xfrm>
            <a:off x="23622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15" name="Line 11"/>
          <p:cNvSpPr>
            <a:spLocks noChangeShapeType="1"/>
          </p:cNvSpPr>
          <p:nvPr/>
        </p:nvSpPr>
        <p:spPr bwMode="auto">
          <a:xfrm>
            <a:off x="26670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16" name="Line 12"/>
          <p:cNvSpPr>
            <a:spLocks noChangeShapeType="1"/>
          </p:cNvSpPr>
          <p:nvPr/>
        </p:nvSpPr>
        <p:spPr bwMode="auto">
          <a:xfrm>
            <a:off x="29718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17" name="Line 13"/>
          <p:cNvSpPr>
            <a:spLocks noChangeShapeType="1"/>
          </p:cNvSpPr>
          <p:nvPr/>
        </p:nvSpPr>
        <p:spPr bwMode="auto">
          <a:xfrm>
            <a:off x="38862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18" name="Line 14"/>
          <p:cNvSpPr>
            <a:spLocks noChangeShapeType="1"/>
          </p:cNvSpPr>
          <p:nvPr/>
        </p:nvSpPr>
        <p:spPr bwMode="auto">
          <a:xfrm>
            <a:off x="32766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19" name="Line 15"/>
          <p:cNvSpPr>
            <a:spLocks noChangeShapeType="1"/>
          </p:cNvSpPr>
          <p:nvPr/>
        </p:nvSpPr>
        <p:spPr bwMode="auto">
          <a:xfrm>
            <a:off x="35814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20" name="Line 16"/>
          <p:cNvSpPr>
            <a:spLocks noChangeShapeType="1"/>
          </p:cNvSpPr>
          <p:nvPr/>
        </p:nvSpPr>
        <p:spPr bwMode="auto">
          <a:xfrm>
            <a:off x="41910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21" name="Line 17"/>
          <p:cNvSpPr>
            <a:spLocks noChangeShapeType="1"/>
          </p:cNvSpPr>
          <p:nvPr/>
        </p:nvSpPr>
        <p:spPr bwMode="auto">
          <a:xfrm>
            <a:off x="44958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22" name="Line 18"/>
          <p:cNvSpPr>
            <a:spLocks noChangeShapeType="1"/>
          </p:cNvSpPr>
          <p:nvPr/>
        </p:nvSpPr>
        <p:spPr bwMode="auto">
          <a:xfrm>
            <a:off x="48006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23" name="Line 19"/>
          <p:cNvSpPr>
            <a:spLocks noChangeShapeType="1"/>
          </p:cNvSpPr>
          <p:nvPr/>
        </p:nvSpPr>
        <p:spPr bwMode="auto">
          <a:xfrm>
            <a:off x="51054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24" name="Line 20"/>
          <p:cNvSpPr>
            <a:spLocks noChangeShapeType="1"/>
          </p:cNvSpPr>
          <p:nvPr/>
        </p:nvSpPr>
        <p:spPr bwMode="auto">
          <a:xfrm>
            <a:off x="54102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25" name="Line 21"/>
          <p:cNvSpPr>
            <a:spLocks noChangeShapeType="1"/>
          </p:cNvSpPr>
          <p:nvPr/>
        </p:nvSpPr>
        <p:spPr bwMode="auto">
          <a:xfrm>
            <a:off x="57150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26" name="Line 22"/>
          <p:cNvSpPr>
            <a:spLocks noChangeShapeType="1"/>
          </p:cNvSpPr>
          <p:nvPr/>
        </p:nvSpPr>
        <p:spPr bwMode="auto">
          <a:xfrm>
            <a:off x="60198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27" name="Line 23"/>
          <p:cNvSpPr>
            <a:spLocks noChangeShapeType="1"/>
          </p:cNvSpPr>
          <p:nvPr/>
        </p:nvSpPr>
        <p:spPr bwMode="auto">
          <a:xfrm>
            <a:off x="63246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28" name="Line 24"/>
          <p:cNvSpPr>
            <a:spLocks noChangeShapeType="1"/>
          </p:cNvSpPr>
          <p:nvPr/>
        </p:nvSpPr>
        <p:spPr bwMode="auto">
          <a:xfrm>
            <a:off x="66294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29" name="Line 25"/>
          <p:cNvSpPr>
            <a:spLocks noChangeShapeType="1"/>
          </p:cNvSpPr>
          <p:nvPr/>
        </p:nvSpPr>
        <p:spPr bwMode="auto">
          <a:xfrm>
            <a:off x="69342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30" name="Line 26"/>
          <p:cNvSpPr>
            <a:spLocks noChangeShapeType="1"/>
          </p:cNvSpPr>
          <p:nvPr/>
        </p:nvSpPr>
        <p:spPr bwMode="auto">
          <a:xfrm>
            <a:off x="72390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31" name="Line 27"/>
          <p:cNvSpPr>
            <a:spLocks noChangeShapeType="1"/>
          </p:cNvSpPr>
          <p:nvPr/>
        </p:nvSpPr>
        <p:spPr bwMode="auto">
          <a:xfrm>
            <a:off x="75438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32" name="Line 28"/>
          <p:cNvSpPr>
            <a:spLocks noChangeShapeType="1"/>
          </p:cNvSpPr>
          <p:nvPr/>
        </p:nvSpPr>
        <p:spPr bwMode="auto">
          <a:xfrm>
            <a:off x="78486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33" name="Line 29"/>
          <p:cNvSpPr>
            <a:spLocks noChangeShapeType="1"/>
          </p:cNvSpPr>
          <p:nvPr/>
        </p:nvSpPr>
        <p:spPr bwMode="auto">
          <a:xfrm>
            <a:off x="81534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34" name="Line 30"/>
          <p:cNvSpPr>
            <a:spLocks noChangeShapeType="1"/>
          </p:cNvSpPr>
          <p:nvPr/>
        </p:nvSpPr>
        <p:spPr bwMode="auto">
          <a:xfrm>
            <a:off x="84582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35" name="Line 31"/>
          <p:cNvSpPr>
            <a:spLocks noChangeShapeType="1"/>
          </p:cNvSpPr>
          <p:nvPr/>
        </p:nvSpPr>
        <p:spPr bwMode="auto">
          <a:xfrm>
            <a:off x="87630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36" name="Line 32"/>
          <p:cNvSpPr>
            <a:spLocks noChangeShapeType="1"/>
          </p:cNvSpPr>
          <p:nvPr/>
        </p:nvSpPr>
        <p:spPr bwMode="auto">
          <a:xfrm>
            <a:off x="8991600" y="32766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37" name="Text Box 33"/>
          <p:cNvSpPr txBox="1">
            <a:spLocks noChangeArrowheads="1"/>
          </p:cNvSpPr>
          <p:nvPr/>
        </p:nvSpPr>
        <p:spPr bwMode="auto">
          <a:xfrm>
            <a:off x="0" y="3886200"/>
            <a:ext cx="9372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>
              <a:spcBef>
                <a:spcPct val="50000"/>
              </a:spcBef>
            </a:pPr>
            <a:r>
              <a:rPr lang="zh-CN" altLang="en-US" sz="1200" b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  </a:t>
            </a:r>
            <a:r>
              <a:rPr lang="en-US" altLang="zh-CN" sz="1200" b="1">
                <a:solidFill>
                  <a:srgbClr val="000000"/>
                </a:solidFill>
                <a:latin typeface="Times New Roman" pitchFamily="18" charset="0"/>
                <a:ea typeface="SimSun" pitchFamily="2" charset="-122"/>
              </a:rPr>
              <a:t>4       3     2      1      </a:t>
            </a:r>
            <a:r>
              <a:rPr lang="en-US" altLang="zh-CN" sz="1200" b="1">
                <a:solidFill>
                  <a:srgbClr val="000099"/>
                </a:solidFill>
                <a:latin typeface="Times New Roman" pitchFamily="18" charset="0"/>
                <a:ea typeface="SimSun" pitchFamily="2" charset="-122"/>
              </a:rPr>
              <a:t>1     2      3       4      5      6      7      8    …………………………………………………………………………26   27    28   29</a:t>
            </a:r>
          </a:p>
        </p:txBody>
      </p:sp>
      <p:sp>
        <p:nvSpPr>
          <p:cNvPr id="72738" name="Line 34"/>
          <p:cNvSpPr>
            <a:spLocks noChangeShapeType="1"/>
          </p:cNvSpPr>
          <p:nvPr/>
        </p:nvSpPr>
        <p:spPr bwMode="auto">
          <a:xfrm flipH="1">
            <a:off x="166688" y="3124200"/>
            <a:ext cx="9763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39" name="Line 35"/>
          <p:cNvSpPr>
            <a:spLocks noChangeShapeType="1"/>
          </p:cNvSpPr>
          <p:nvPr/>
        </p:nvSpPr>
        <p:spPr bwMode="auto">
          <a:xfrm>
            <a:off x="1143000" y="2895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40" name="Line 36"/>
          <p:cNvSpPr>
            <a:spLocks noChangeShapeType="1"/>
          </p:cNvSpPr>
          <p:nvPr/>
        </p:nvSpPr>
        <p:spPr bwMode="auto">
          <a:xfrm flipH="1" flipV="1">
            <a:off x="1371600" y="3124200"/>
            <a:ext cx="777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2741" name="Text Box 37"/>
          <p:cNvSpPr txBox="1">
            <a:spLocks noChangeArrowheads="1"/>
          </p:cNvSpPr>
          <p:nvPr/>
        </p:nvSpPr>
        <p:spPr bwMode="auto">
          <a:xfrm>
            <a:off x="0" y="26670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zh-CN" altLang="en-US" sz="2400">
                <a:solidFill>
                  <a:srgbClr val="000000"/>
                </a:solidFill>
                <a:latin typeface="Times New Roman" charset="0"/>
                <a:ea typeface="SimSun" charset="0"/>
                <a:cs typeface="SimSun" charset="0"/>
              </a:rPr>
              <a:t>  </a:t>
            </a:r>
            <a:r>
              <a:rPr lang="en-US" altLang="zh-CN" sz="2400">
                <a:solidFill>
                  <a:srgbClr val="000000"/>
                </a:solidFill>
                <a:latin typeface="Times New Roman" charset="0"/>
                <a:ea typeface="SimSun" charset="0"/>
                <a:cs typeface="SimSun" charset="0"/>
              </a:rPr>
              <a:t>3 </a:t>
            </a:r>
            <a:r>
              <a:rPr lang="zh-CN" altLang="en-US" sz="2400">
                <a:solidFill>
                  <a:srgbClr val="000000"/>
                </a:solidFill>
                <a:latin typeface="Times New Roman" charset="0"/>
                <a:ea typeface="SimSun" charset="0"/>
                <a:cs typeface="SimSun" charset="0"/>
              </a:rPr>
              <a:t>年</a:t>
            </a:r>
            <a:endParaRPr lang="en-US" altLang="zh-CN" sz="2400">
              <a:solidFill>
                <a:srgbClr val="000000"/>
              </a:solidFill>
              <a:latin typeface="Times New Roman" charset="0"/>
              <a:ea typeface="SimSun" charset="0"/>
              <a:cs typeface="SimSun" charset="0"/>
            </a:endParaRPr>
          </a:p>
        </p:txBody>
      </p:sp>
      <p:sp>
        <p:nvSpPr>
          <p:cNvPr id="72742" name="Text Box 38"/>
          <p:cNvSpPr txBox="1">
            <a:spLocks noChangeArrowheads="1"/>
          </p:cNvSpPr>
          <p:nvPr/>
        </p:nvSpPr>
        <p:spPr bwMode="auto">
          <a:xfrm>
            <a:off x="1066800" y="22860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n-US" altLang="zh-CN" sz="2000">
                <a:solidFill>
                  <a:srgbClr val="000000"/>
                </a:solidFill>
                <a:latin typeface="Times New Roman" charset="0"/>
                <a:ea typeface="SimSun" charset="0"/>
                <a:cs typeface="SimSun" charset="0"/>
              </a:rPr>
              <a:t>1</a:t>
            </a:r>
            <a:r>
              <a:rPr lang="zh-CN" altLang="en-US" sz="2400">
                <a:solidFill>
                  <a:srgbClr val="000000"/>
                </a:solidFill>
                <a:ea typeface="SimSun" charset="0"/>
                <a:cs typeface="SimSun" charset="0"/>
              </a:rPr>
              <a:t>年</a:t>
            </a:r>
            <a:endParaRPr lang="en-US" altLang="zh-CN" sz="2000">
              <a:solidFill>
                <a:srgbClr val="000000"/>
              </a:solidFill>
              <a:latin typeface="Times New Roman" charset="0"/>
              <a:ea typeface="SimSun" charset="0"/>
              <a:cs typeface="SimSun" charset="0"/>
            </a:endParaRPr>
          </a:p>
        </p:txBody>
      </p:sp>
      <p:sp>
        <p:nvSpPr>
          <p:cNvPr id="72743" name="Text Box 39"/>
          <p:cNvSpPr txBox="1">
            <a:spLocks noChangeArrowheads="1"/>
          </p:cNvSpPr>
          <p:nvPr/>
        </p:nvSpPr>
        <p:spPr bwMode="auto">
          <a:xfrm>
            <a:off x="1447800" y="2590800"/>
            <a:ext cx="7593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defTabSz="914400">
              <a:spcBef>
                <a:spcPct val="50000"/>
              </a:spcBef>
            </a:pPr>
            <a:endParaRPr lang="zh-CN" altLang="en-US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72744" name="Text Box 40"/>
          <p:cNvSpPr txBox="1">
            <a:spLocks noChangeArrowheads="1"/>
          </p:cNvSpPr>
          <p:nvPr/>
        </p:nvSpPr>
        <p:spPr bwMode="auto">
          <a:xfrm>
            <a:off x="1447800" y="2590800"/>
            <a:ext cx="76342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  <a:defRPr/>
            </a:pPr>
            <a:r>
              <a:rPr lang="en-US" altLang="zh-CN" sz="2400">
                <a:solidFill>
                  <a:srgbClr val="000000"/>
                </a:solidFill>
                <a:latin typeface="Times New Roman" charset="0"/>
                <a:ea typeface="SimSun" charset="0"/>
                <a:cs typeface="SimSun" charset="0"/>
              </a:rPr>
              <a:t>28 / 29 </a:t>
            </a:r>
            <a:r>
              <a:rPr lang="zh-CN" altLang="en-US" sz="2400">
                <a:solidFill>
                  <a:srgbClr val="000000"/>
                </a:solidFill>
                <a:ea typeface="SimSun" charset="0"/>
                <a:cs typeface="SimSun" charset="0"/>
              </a:rPr>
              <a:t>年</a:t>
            </a:r>
            <a:endParaRPr lang="en-US" altLang="zh-CN" sz="2400">
              <a:solidFill>
                <a:srgbClr val="000000"/>
              </a:solidFill>
              <a:latin typeface="Times New Roman" charset="0"/>
              <a:ea typeface="SimSun" charset="0"/>
              <a:cs typeface="SimSun" charset="0"/>
            </a:endParaRPr>
          </a:p>
        </p:txBody>
      </p:sp>
      <p:sp>
        <p:nvSpPr>
          <p:cNvPr id="72745" name="Text Box 41"/>
          <p:cNvSpPr txBox="1">
            <a:spLocks noChangeArrowheads="1"/>
          </p:cNvSpPr>
          <p:nvPr/>
        </p:nvSpPr>
        <p:spPr bwMode="auto">
          <a:xfrm>
            <a:off x="0" y="4191000"/>
            <a:ext cx="373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n-US" altLang="zh-CN" sz="2400">
                <a:solidFill>
                  <a:srgbClr val="000000"/>
                </a:solidFill>
                <a:latin typeface="Times New Roman" charset="0"/>
                <a:ea typeface="SimSun" charset="0"/>
                <a:cs typeface="SimSun" charset="0"/>
              </a:rPr>
              <a:t>BC	      </a:t>
            </a:r>
            <a:r>
              <a:rPr lang="en-US" altLang="zh-CN" sz="2400">
                <a:solidFill>
                  <a:srgbClr val="000099"/>
                </a:solidFill>
                <a:latin typeface="Times New Roman" charset="0"/>
                <a:ea typeface="SimSun" charset="0"/>
                <a:cs typeface="SimSun" charset="0"/>
              </a:rPr>
              <a:t>AD</a:t>
            </a:r>
            <a:r>
              <a:rPr lang="en-US" altLang="zh-CN" sz="2400">
                <a:solidFill>
                  <a:srgbClr val="000000"/>
                </a:solidFill>
                <a:latin typeface="Times New Roman" charset="0"/>
                <a:ea typeface="SimSun" charset="0"/>
                <a:cs typeface="SimSun" charset="0"/>
              </a:rPr>
              <a:t>	</a:t>
            </a:r>
          </a:p>
        </p:txBody>
      </p:sp>
      <p:sp>
        <p:nvSpPr>
          <p:cNvPr id="72746" name="Text Box 42"/>
          <p:cNvSpPr txBox="1">
            <a:spLocks noChangeArrowheads="1"/>
          </p:cNvSpPr>
          <p:nvPr/>
        </p:nvSpPr>
        <p:spPr bwMode="auto">
          <a:xfrm>
            <a:off x="1447800" y="838200"/>
            <a:ext cx="6553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defTabSz="914400">
              <a:spcBef>
                <a:spcPct val="50000"/>
              </a:spcBef>
            </a:pPr>
            <a:endParaRPr lang="zh-CN" altLang="en-US">
              <a:solidFill>
                <a:srgbClr val="000000"/>
              </a:solidFill>
              <a:latin typeface="Times New Roman" pitchFamily="18" charset="0"/>
              <a:ea typeface="SimSun" pitchFamily="2" charset="-122"/>
            </a:endParaRPr>
          </a:p>
        </p:txBody>
      </p:sp>
      <p:sp>
        <p:nvSpPr>
          <p:cNvPr id="72747" name="Text Box 43"/>
          <p:cNvSpPr txBox="1">
            <a:spLocks noChangeArrowheads="1"/>
          </p:cNvSpPr>
          <p:nvPr/>
        </p:nvSpPr>
        <p:spPr bwMode="auto">
          <a:xfrm>
            <a:off x="1295400" y="4800600"/>
            <a:ext cx="66294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914400">
              <a:spcBef>
                <a:spcPct val="50000"/>
              </a:spcBef>
              <a:defRPr/>
            </a:pPr>
            <a:r>
              <a:rPr lang="en-US" altLang="zh-CN" sz="2400">
                <a:solidFill>
                  <a:srgbClr val="000000"/>
                </a:solidFill>
                <a:latin typeface="Times New Roman" charset="0"/>
                <a:ea typeface="SimSun" charset="0"/>
                <a:cs typeface="SimSun" charset="0"/>
              </a:rPr>
              <a:t>3 + 1 + 28 = 32 </a:t>
            </a:r>
            <a:r>
              <a:rPr lang="zh-CN" altLang="en-US" sz="2400">
                <a:solidFill>
                  <a:srgbClr val="000000"/>
                </a:solidFill>
                <a:ea typeface="SimSun" charset="0"/>
                <a:cs typeface="SimSun" charset="0"/>
              </a:rPr>
              <a:t>年</a:t>
            </a:r>
            <a:r>
              <a:rPr lang="en-US" altLang="zh-CN" sz="2400">
                <a:solidFill>
                  <a:srgbClr val="000000"/>
                </a:solidFill>
                <a:latin typeface="Times New Roman" charset="0"/>
                <a:ea typeface="SimSun" charset="0"/>
                <a:cs typeface="SimSun" charset="0"/>
              </a:rPr>
              <a:t> (</a:t>
            </a:r>
            <a:r>
              <a:rPr lang="zh-CN" altLang="en-US" sz="2400">
                <a:solidFill>
                  <a:srgbClr val="000000"/>
                </a:solidFill>
                <a:latin typeface="Times New Roman" charset="0"/>
                <a:ea typeface="SimSun" charset="0"/>
                <a:cs typeface="SimSun" charset="0"/>
              </a:rPr>
              <a:t>不计算</a:t>
            </a:r>
            <a:r>
              <a:rPr lang="en-US" altLang="zh-CN" sz="2400">
                <a:solidFill>
                  <a:srgbClr val="000000"/>
                </a:solidFill>
                <a:latin typeface="Times New Roman" charset="0"/>
                <a:ea typeface="SimSun" charset="0"/>
                <a:cs typeface="SimSun" charset="0"/>
              </a:rPr>
              <a:t> AD 29)</a:t>
            </a:r>
          </a:p>
          <a:p>
            <a:pPr defTabSz="914400">
              <a:spcBef>
                <a:spcPct val="50000"/>
              </a:spcBef>
              <a:defRPr/>
            </a:pPr>
            <a:r>
              <a:rPr lang="en-US" altLang="zh-CN" sz="2400">
                <a:solidFill>
                  <a:srgbClr val="000000"/>
                </a:solidFill>
                <a:latin typeface="Times New Roman" charset="0"/>
                <a:ea typeface="SimSun" charset="0"/>
                <a:cs typeface="SimSun" charset="0"/>
              </a:rPr>
              <a:t>3 + 1 + 29 = 33 </a:t>
            </a:r>
            <a:r>
              <a:rPr lang="zh-CN" altLang="en-US" sz="2400">
                <a:solidFill>
                  <a:srgbClr val="000000"/>
                </a:solidFill>
                <a:ea typeface="SimSun" charset="0"/>
                <a:cs typeface="SimSun" charset="0"/>
              </a:rPr>
              <a:t>年 </a:t>
            </a:r>
            <a:r>
              <a:rPr lang="en-US" altLang="zh-CN" sz="2400">
                <a:solidFill>
                  <a:srgbClr val="000000"/>
                </a:solidFill>
                <a:latin typeface="Times New Roman" charset="0"/>
                <a:ea typeface="SimSun" charset="0"/>
                <a:cs typeface="SimSun" charset="0"/>
              </a:rPr>
              <a:t>(</a:t>
            </a:r>
            <a:r>
              <a:rPr lang="zh-CN" altLang="en-US" sz="2400">
                <a:solidFill>
                  <a:srgbClr val="000000"/>
                </a:solidFill>
                <a:latin typeface="Times New Roman" charset="0"/>
                <a:ea typeface="SimSun" charset="0"/>
                <a:cs typeface="SimSun" charset="0"/>
              </a:rPr>
              <a:t>计算</a:t>
            </a:r>
            <a:r>
              <a:rPr lang="en-US" altLang="zh-CN" sz="2400">
                <a:solidFill>
                  <a:srgbClr val="000000"/>
                </a:solidFill>
                <a:latin typeface="Times New Roman" charset="0"/>
                <a:ea typeface="SimSun" charset="0"/>
                <a:cs typeface="SimSun" charset="0"/>
              </a:rPr>
              <a:t> AD 29)</a:t>
            </a:r>
          </a:p>
        </p:txBody>
      </p:sp>
      <p:sp>
        <p:nvSpPr>
          <p:cNvPr id="72748" name="Rectangle 44"/>
          <p:cNvSpPr>
            <a:spLocks noGrp="1" noChangeArrowheads="1"/>
          </p:cNvSpPr>
          <p:nvPr>
            <p:ph type="title" idx="4294967295"/>
          </p:nvPr>
        </p:nvSpPr>
        <p:spPr>
          <a:xfrm>
            <a:off x="1150938" y="617538"/>
            <a:ext cx="7793037" cy="9144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4000" b="1" smtClean="0">
                <a:solidFill>
                  <a:schemeClr val="tx1"/>
                </a:solidFill>
                <a:ea typeface="SimSun" charset="0"/>
                <a:cs typeface="SimSun" charset="0"/>
              </a:rPr>
              <a:t>耶稣开始事奉的岁数</a:t>
            </a:r>
            <a:endParaRPr lang="en-US" altLang="zh-CN" sz="2400" smtClean="0">
              <a:solidFill>
                <a:schemeClr val="tx1"/>
              </a:solidFill>
              <a:ea typeface="SimSun" charset="0"/>
              <a:cs typeface="SimSun" charset="0"/>
            </a:endParaRPr>
          </a:p>
        </p:txBody>
      </p:sp>
      <p:sp>
        <p:nvSpPr>
          <p:cNvPr id="72749" name="Text Box 45"/>
          <p:cNvSpPr txBox="1">
            <a:spLocks noChangeArrowheads="1"/>
          </p:cNvSpPr>
          <p:nvPr/>
        </p:nvSpPr>
        <p:spPr bwMode="auto">
          <a:xfrm>
            <a:off x="0" y="6373813"/>
            <a:ext cx="8990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defTabSz="914400">
              <a:defRPr/>
            </a:pPr>
            <a:r>
              <a:rPr lang="en-US" altLang="zh-CN" sz="2000" i="1">
                <a:solidFill>
                  <a:srgbClr val="000000"/>
                </a:solidFill>
                <a:latin typeface="Times New Roman" charset="0"/>
                <a:ea typeface="SimSun" charset="0"/>
                <a:cs typeface="SimSun" charset="0"/>
              </a:rPr>
              <a:t>Adapted from Michele Ang (NT Survey student, SBC, 2006)</a:t>
            </a:r>
          </a:p>
        </p:txBody>
      </p:sp>
    </p:spTree>
    <p:extLst>
      <p:ext uri="{BB962C8B-B14F-4D97-AF65-F5344CB8AC3E}">
        <p14:creationId xmlns:p14="http://schemas.microsoft.com/office/powerpoint/2010/main" val="34475716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1"/>
          <a:stretch/>
        </p:blipFill>
        <p:spPr>
          <a:xfrm>
            <a:off x="-44173" y="574261"/>
            <a:ext cx="9232347" cy="5650045"/>
          </a:xfrm>
          <a:prstGeom prst="rect">
            <a:avLst/>
          </a:prstGeom>
        </p:spPr>
      </p:pic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3200" b="1" dirty="0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新约全书链接地址</a:t>
            </a:r>
            <a:r>
              <a:rPr lang="zh-CN" altLang="en-US" sz="3200" b="1" dirty="0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sz="3200" b="1" dirty="0" err="1" smtClean="0">
                <a:solidFill>
                  <a:srgbClr val="FFFFFF"/>
                </a:solidFill>
                <a:latin typeface="Arial" charset="0"/>
              </a:rPr>
              <a:t>BibleStudyDownloads.org</a:t>
            </a:r>
            <a:endParaRPr lang="en-US" sz="11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-22086"/>
            <a:ext cx="9144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zh-CN" altLang="en-US" sz="3600" dirty="0">
                <a:solidFill>
                  <a:srgbClr val="FFFFFF"/>
                </a:solidFill>
                <a:ea typeface="SimSun" charset="0"/>
                <a:cs typeface="Arial" charset="0"/>
              </a:rPr>
              <a:t>免费获得该讲解</a:t>
            </a:r>
            <a:r>
              <a:rPr lang="en-US" sz="3600" dirty="0">
                <a:solidFill>
                  <a:srgbClr val="FFFFFF"/>
                </a:solidFill>
                <a:ea typeface="SimSun" charset="0"/>
                <a:cs typeface="Arial" charset="0"/>
              </a:rPr>
              <a:t>!</a:t>
            </a:r>
            <a:endParaRPr lang="en-US" sz="1200" dirty="0">
              <a:solidFill>
                <a:srgbClr val="FFFFFF"/>
              </a:solidFill>
              <a:ea typeface="SimSun" charset="0"/>
              <a:cs typeface="Arial" charset="0"/>
            </a:endParaRPr>
          </a:p>
        </p:txBody>
      </p:sp>
      <p:pic>
        <p:nvPicPr>
          <p:cNvPr id="2" name="Picture 1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23" y="2159620"/>
            <a:ext cx="6153212" cy="3483594"/>
          </a:xfrm>
          <a:prstGeom prst="rect">
            <a:avLst/>
          </a:prstGeom>
        </p:spPr>
      </p:pic>
      <p:sp>
        <p:nvSpPr>
          <p:cNvPr id="6" name="Rectangle 1026"/>
          <p:cNvSpPr txBox="1">
            <a:spLocks noChangeArrowheads="1"/>
          </p:cNvSpPr>
          <p:nvPr/>
        </p:nvSpPr>
        <p:spPr bwMode="auto">
          <a:xfrm>
            <a:off x="0" y="1247834"/>
            <a:ext cx="9144000" cy="574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defTabSz="914400" eaLnBrk="1" hangingPunct="1"/>
            <a:r>
              <a:rPr lang="zh-CN" altLang="en-US" sz="3600" b="1" dirty="0" smtClean="0">
                <a:solidFill>
                  <a:srgbClr val="000000"/>
                </a:solidFill>
                <a:ea typeface="SimSun" charset="0"/>
                <a:cs typeface="Arial" charset="0"/>
              </a:rPr>
              <a:t>圣经学习下载</a:t>
            </a:r>
            <a:endParaRPr lang="zh-CN" altLang="en-US" sz="3600" b="1" dirty="0">
              <a:solidFill>
                <a:srgbClr val="000000"/>
              </a:solidFill>
              <a:ea typeface="SimSu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64664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Title 1"/>
          <p:cNvSpPr>
            <a:spLocks noGrp="1"/>
          </p:cNvSpPr>
          <p:nvPr>
            <p:ph type="title"/>
          </p:nvPr>
        </p:nvSpPr>
        <p:spPr>
          <a:xfrm>
            <a:off x="2819400" y="609600"/>
            <a:ext cx="8229600" cy="1143000"/>
          </a:xfrm>
        </p:spPr>
        <p:txBody>
          <a:bodyPr/>
          <a:lstStyle/>
          <a:p>
            <a:pPr algn="r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1854207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ortfolio">
  <a:themeElements>
    <a:clrScheme name="Portfolio 1">
      <a:dk1>
        <a:srgbClr val="212164"/>
      </a:dk1>
      <a:lt1>
        <a:srgbClr val="E6DED3"/>
      </a:lt1>
      <a:dk2>
        <a:srgbClr val="5D2204"/>
      </a:dk2>
      <a:lt2>
        <a:srgbClr val="808080"/>
      </a:lt2>
      <a:accent1>
        <a:srgbClr val="D9B18D"/>
      </a:accent1>
      <a:accent2>
        <a:srgbClr val="697B99"/>
      </a:accent2>
      <a:accent3>
        <a:srgbClr val="F0ECE6"/>
      </a:accent3>
      <a:accent4>
        <a:srgbClr val="1B1B54"/>
      </a:accent4>
      <a:accent5>
        <a:srgbClr val="E9D5C5"/>
      </a:accent5>
      <a:accent6>
        <a:srgbClr val="5E6F8A"/>
      </a:accent6>
      <a:hlink>
        <a:srgbClr val="995421"/>
      </a:hlink>
      <a:folHlink>
        <a:srgbClr val="719F68"/>
      </a:folHlink>
    </a:clrScheme>
    <a:fontScheme name="Portfolio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Portfolio 1">
        <a:dk1>
          <a:srgbClr val="212164"/>
        </a:dk1>
        <a:lt1>
          <a:srgbClr val="E6DED3"/>
        </a:lt1>
        <a:dk2>
          <a:srgbClr val="5D2204"/>
        </a:dk2>
        <a:lt2>
          <a:srgbClr val="808080"/>
        </a:lt2>
        <a:accent1>
          <a:srgbClr val="D9B18D"/>
        </a:accent1>
        <a:accent2>
          <a:srgbClr val="697B99"/>
        </a:accent2>
        <a:accent3>
          <a:srgbClr val="F0ECE6"/>
        </a:accent3>
        <a:accent4>
          <a:srgbClr val="1B1B54"/>
        </a:accent4>
        <a:accent5>
          <a:srgbClr val="E9D5C5"/>
        </a:accent5>
        <a:accent6>
          <a:srgbClr val="5E6F8A"/>
        </a:accent6>
        <a:hlink>
          <a:srgbClr val="995421"/>
        </a:hlink>
        <a:folHlink>
          <a:srgbClr val="719F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8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1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3886200" algn="l"/>
            <a:tab pos="4800600" algn="l"/>
            <a:tab pos="5600700" algn="l"/>
          </a:tabLst>
          <a:defRPr kumimoji="0" lang="en-US" sz="1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 Narrow" pitchFamily="-108" charset="0"/>
            <a:ea typeface="Times New Roman" pitchFamily="-108" charset="0"/>
            <a:cs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sq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1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3886200" algn="l"/>
            <a:tab pos="4800600" algn="l"/>
            <a:tab pos="5600700" algn="l"/>
          </a:tabLst>
          <a:defRPr kumimoji="0" lang="en-US" sz="1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 Narrow" pitchFamily="-108" charset="0"/>
            <a:ea typeface="Times New Roman" pitchFamily="-108" charset="0"/>
            <a:cs typeface="Times New Roman" pitchFamily="-10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Fireball">
  <a:themeElements>
    <a:clrScheme name="Fireball 1">
      <a:dk1>
        <a:srgbClr val="5F5F5F"/>
      </a:dk1>
      <a:lt1>
        <a:srgbClr val="FFFFCC"/>
      </a:lt1>
      <a:dk2>
        <a:srgbClr val="000000"/>
      </a:dk2>
      <a:lt2>
        <a:srgbClr val="FFCC66"/>
      </a:lt2>
      <a:accent1>
        <a:srgbClr val="FF9933"/>
      </a:accent1>
      <a:accent2>
        <a:srgbClr val="CC0066"/>
      </a:accent2>
      <a:accent3>
        <a:srgbClr val="AAAAAA"/>
      </a:accent3>
      <a:accent4>
        <a:srgbClr val="DADAAE"/>
      </a:accent4>
      <a:accent5>
        <a:srgbClr val="FFCAAD"/>
      </a:accent5>
      <a:accent6>
        <a:srgbClr val="B9005C"/>
      </a:accent6>
      <a:hlink>
        <a:srgbClr val="CC00CC"/>
      </a:hlink>
      <a:folHlink>
        <a:srgbClr val="990099"/>
      </a:folHlink>
    </a:clrScheme>
    <a:fontScheme name="Firebal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Fireball 1">
        <a:dk1>
          <a:srgbClr val="5F5F5F"/>
        </a:dk1>
        <a:lt1>
          <a:srgbClr val="FFFFCC"/>
        </a:lt1>
        <a:dk2>
          <a:srgbClr val="000000"/>
        </a:dk2>
        <a:lt2>
          <a:srgbClr val="FFCC66"/>
        </a:lt2>
        <a:accent1>
          <a:srgbClr val="FF9933"/>
        </a:accent1>
        <a:accent2>
          <a:srgbClr val="CC0066"/>
        </a:accent2>
        <a:accent3>
          <a:srgbClr val="AAAAAA"/>
        </a:accent3>
        <a:accent4>
          <a:srgbClr val="DADAAE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reball 2">
        <a:dk1>
          <a:srgbClr val="000000"/>
        </a:dk1>
        <a:lt1>
          <a:srgbClr val="FFFFFF"/>
        </a:lt1>
        <a:dk2>
          <a:srgbClr val="FF9900"/>
        </a:dk2>
        <a:lt2>
          <a:srgbClr val="5F5F5F"/>
        </a:lt2>
        <a:accent1>
          <a:srgbClr val="FF9933"/>
        </a:accent1>
        <a:accent2>
          <a:srgbClr val="CC0066"/>
        </a:accent2>
        <a:accent3>
          <a:srgbClr val="FFFFFF"/>
        </a:accent3>
        <a:accent4>
          <a:srgbClr val="000000"/>
        </a:accent4>
        <a:accent5>
          <a:srgbClr val="FFCAAD"/>
        </a:accent5>
        <a:accent6>
          <a:srgbClr val="B9005C"/>
        </a:accent6>
        <a:hlink>
          <a:srgbClr val="CC00CC"/>
        </a:hlink>
        <a:folHlink>
          <a:srgbClr val="9900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eball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Ribbons">
  <a:themeElements>
    <a:clrScheme name="Ribbons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Ribbons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Ribbon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Portfolio">
  <a:themeElements>
    <a:clrScheme name="Portfolio 1">
      <a:dk1>
        <a:srgbClr val="212164"/>
      </a:dk1>
      <a:lt1>
        <a:srgbClr val="E6DED3"/>
      </a:lt1>
      <a:dk2>
        <a:srgbClr val="5D2204"/>
      </a:dk2>
      <a:lt2>
        <a:srgbClr val="808080"/>
      </a:lt2>
      <a:accent1>
        <a:srgbClr val="D9B18D"/>
      </a:accent1>
      <a:accent2>
        <a:srgbClr val="697B99"/>
      </a:accent2>
      <a:accent3>
        <a:srgbClr val="F0ECE6"/>
      </a:accent3>
      <a:accent4>
        <a:srgbClr val="1B1B54"/>
      </a:accent4>
      <a:accent5>
        <a:srgbClr val="E9D5C5"/>
      </a:accent5>
      <a:accent6>
        <a:srgbClr val="5E6F8A"/>
      </a:accent6>
      <a:hlink>
        <a:srgbClr val="995421"/>
      </a:hlink>
      <a:folHlink>
        <a:srgbClr val="719F68"/>
      </a:folHlink>
    </a:clrScheme>
    <a:fontScheme name="Portfolio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Portfolio 1">
        <a:dk1>
          <a:srgbClr val="212164"/>
        </a:dk1>
        <a:lt1>
          <a:srgbClr val="E6DED3"/>
        </a:lt1>
        <a:dk2>
          <a:srgbClr val="5D2204"/>
        </a:dk2>
        <a:lt2>
          <a:srgbClr val="808080"/>
        </a:lt2>
        <a:accent1>
          <a:srgbClr val="D9B18D"/>
        </a:accent1>
        <a:accent2>
          <a:srgbClr val="697B99"/>
        </a:accent2>
        <a:accent3>
          <a:srgbClr val="F0ECE6"/>
        </a:accent3>
        <a:accent4>
          <a:srgbClr val="1B1B54"/>
        </a:accent4>
        <a:accent5>
          <a:srgbClr val="E9D5C5"/>
        </a:accent5>
        <a:accent6>
          <a:srgbClr val="5E6F8A"/>
        </a:accent6>
        <a:hlink>
          <a:srgbClr val="995421"/>
        </a:hlink>
        <a:folHlink>
          <a:srgbClr val="719F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Fireball 1">
    <a:dk1>
      <a:srgbClr val="5F5F5F"/>
    </a:dk1>
    <a:lt1>
      <a:srgbClr val="FFFFCC"/>
    </a:lt1>
    <a:dk2>
      <a:srgbClr val="000000"/>
    </a:dk2>
    <a:lt2>
      <a:srgbClr val="FFCC66"/>
    </a:lt2>
    <a:accent1>
      <a:srgbClr val="FF9933"/>
    </a:accent1>
    <a:accent2>
      <a:srgbClr val="CC0066"/>
    </a:accent2>
    <a:accent3>
      <a:srgbClr val="AAAAAA"/>
    </a:accent3>
    <a:accent4>
      <a:srgbClr val="DADAAE"/>
    </a:accent4>
    <a:accent5>
      <a:srgbClr val="FFCAAD"/>
    </a:accent5>
    <a:accent6>
      <a:srgbClr val="B9005C"/>
    </a:accent6>
    <a:hlink>
      <a:srgbClr val="CC00CC"/>
    </a:hlink>
    <a:folHlink>
      <a:srgbClr val="9900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1045</TotalTime>
  <Words>550</Words>
  <Application>Microsoft Macintosh PowerPoint</Application>
  <PresentationFormat>On-screen Show (4:3)</PresentationFormat>
  <Paragraphs>89</Paragraphs>
  <Slides>9</Slides>
  <Notes>4</Notes>
  <HiddenSlides>1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Portfolio</vt:lpstr>
      <vt:lpstr>1_Default Design</vt:lpstr>
      <vt:lpstr>2_Default Design</vt:lpstr>
      <vt:lpstr>8_Default Design</vt:lpstr>
      <vt:lpstr>1_Fireball</vt:lpstr>
      <vt:lpstr>Ribbons</vt:lpstr>
      <vt:lpstr>1_Portfolio</vt:lpstr>
      <vt:lpstr>Blends</vt:lpstr>
      <vt:lpstr>耶稣与耶稣的</vt:lpstr>
      <vt:lpstr>A Definitive Work</vt:lpstr>
      <vt:lpstr>追溯耶稣基督的诞生。</vt:lpstr>
      <vt:lpstr>追溯到基督传道的开始</vt:lpstr>
      <vt:lpstr>基督事工持续时间</vt:lpstr>
      <vt:lpstr>耶稣与使徒行传的年表</vt:lpstr>
      <vt:lpstr>耶稣开始事奉的岁数</vt:lpstr>
      <vt:lpstr>新约全书链接地址 BibleStudyDownloads.org</vt:lpstr>
      <vt:lpstr>Black</vt:lpstr>
    </vt:vector>
  </TitlesOfParts>
  <Company>Crossroads International Church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Dating the Beginning of the Ministry of Christ</dc:title>
  <dc:creator>Rick Griffith</dc:creator>
  <cp:lastModifiedBy>Rick Griffith</cp:lastModifiedBy>
  <cp:revision>25</cp:revision>
  <dcterms:created xsi:type="dcterms:W3CDTF">2010-12-20T09:16:49Z</dcterms:created>
  <dcterms:modified xsi:type="dcterms:W3CDTF">2017-12-02T21:53:31Z</dcterms:modified>
</cp:coreProperties>
</file>