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theme/theme10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20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1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22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3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5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6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7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8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9.xml" ContentType="application/vnd.openxmlformats-officedocument.theme+xml"/>
  <Override PartName="/ppt/slideLayouts/slideLayout262.xml" ContentType="application/vnd.openxmlformats-officedocument.presentationml.slideLayout+xml"/>
  <Override PartName="/ppt/theme/theme30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31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32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33.xml" ContentType="application/vnd.openxmlformats-officedocument.theme+xml"/>
  <Override PartName="/ppt/slideLayouts/slideLayout296.xml" ContentType="application/vnd.openxmlformats-officedocument.presentationml.slideLayout+xml"/>
  <Override PartName="/ppt/theme/theme34.xml" ContentType="application/vnd.openxmlformats-officedocument.theme+xml"/>
  <Override PartName="/ppt/slideLayouts/slideLayout297.xml" ContentType="application/vnd.openxmlformats-officedocument.presentationml.slideLayout+xml"/>
  <Override PartName="/ppt/theme/theme35.xml" ContentType="application/vnd.openxmlformats-officedocument.theme+xml"/>
  <Override PartName="/ppt/slideLayouts/slideLayout298.xml" ContentType="application/vnd.openxmlformats-officedocument.presentationml.slideLayout+xml"/>
  <Override PartName="/ppt/theme/theme36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37.xml" ContentType="application/vnd.openxmlformats-officedocument.theme+xml"/>
  <Override PartName="/ppt/slideLayouts/slideLayout310.xml" ContentType="application/vnd.openxmlformats-officedocument.presentationml.slideLayout+xml"/>
  <Override PartName="/ppt/theme/theme38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39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40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41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42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43.xml" ContentType="application/vnd.openxmlformats-officedocument.theme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44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45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46.xml" ContentType="application/vnd.openxmlformats-officedocument.theme+xml"/>
  <Override PartName="/ppt/theme/theme4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66" r:id="rId2"/>
    <p:sldMasterId id="2147483659" r:id="rId3"/>
    <p:sldMasterId id="2147483655" r:id="rId4"/>
    <p:sldMasterId id="2147483949" r:id="rId5"/>
    <p:sldMasterId id="2147483951" r:id="rId6"/>
    <p:sldMasterId id="2147483953" r:id="rId7"/>
    <p:sldMasterId id="2147483956" r:id="rId8"/>
    <p:sldMasterId id="2147483964" r:id="rId9"/>
    <p:sldMasterId id="2147484146" r:id="rId10"/>
    <p:sldMasterId id="2147484322" r:id="rId11"/>
    <p:sldMasterId id="2147484907" r:id="rId12"/>
    <p:sldMasterId id="2147485820" r:id="rId13"/>
    <p:sldMasterId id="2147493503" r:id="rId14"/>
    <p:sldMasterId id="2147493506" r:id="rId15"/>
    <p:sldMasterId id="2147494269" r:id="rId16"/>
    <p:sldMasterId id="2147495406" r:id="rId17"/>
    <p:sldMasterId id="2147501322" r:id="rId18"/>
    <p:sldMasterId id="2147512130" r:id="rId19"/>
    <p:sldMasterId id="2147512142" r:id="rId20"/>
    <p:sldMasterId id="2147512167" r:id="rId21"/>
    <p:sldMasterId id="2147512179" r:id="rId22"/>
    <p:sldMasterId id="2147512193" r:id="rId23"/>
    <p:sldMasterId id="2147512206" r:id="rId24"/>
    <p:sldMasterId id="2147512218" r:id="rId25"/>
    <p:sldMasterId id="2147512230" r:id="rId26"/>
    <p:sldMasterId id="2147512242" r:id="rId27"/>
    <p:sldMasterId id="2147512254" r:id="rId28"/>
    <p:sldMasterId id="2147512266" r:id="rId29"/>
    <p:sldMasterId id="2147512278" r:id="rId30"/>
    <p:sldMasterId id="2147512280" r:id="rId31"/>
    <p:sldMasterId id="2147512292" r:id="rId32"/>
    <p:sldMasterId id="2147512304" r:id="rId33"/>
    <p:sldMasterId id="2147512316" r:id="rId34"/>
    <p:sldMasterId id="2147512318" r:id="rId35"/>
    <p:sldMasterId id="2147512320" r:id="rId36"/>
    <p:sldMasterId id="2147512322" r:id="rId37"/>
    <p:sldMasterId id="2147512334" r:id="rId38"/>
    <p:sldMasterId id="2147512336" r:id="rId39"/>
    <p:sldMasterId id="2147512350" r:id="rId40"/>
    <p:sldMasterId id="2147512364" r:id="rId41"/>
    <p:sldMasterId id="2147512378" r:id="rId42"/>
    <p:sldMasterId id="2147512392" r:id="rId43"/>
    <p:sldMasterId id="2147512404" r:id="rId44"/>
    <p:sldMasterId id="2147512416" r:id="rId45"/>
    <p:sldMasterId id="2147512428" r:id="rId46"/>
  </p:sldMasterIdLst>
  <p:notesMasterIdLst>
    <p:notesMasterId r:id="rId187"/>
  </p:notesMasterIdLst>
  <p:sldIdLst>
    <p:sldId id="508" r:id="rId47"/>
    <p:sldId id="663" r:id="rId48"/>
    <p:sldId id="659" r:id="rId49"/>
    <p:sldId id="677" r:id="rId50"/>
    <p:sldId id="678" r:id="rId51"/>
    <p:sldId id="734" r:id="rId52"/>
    <p:sldId id="679" r:id="rId53"/>
    <p:sldId id="446" r:id="rId54"/>
    <p:sldId id="334" r:id="rId55"/>
    <p:sldId id="664" r:id="rId56"/>
    <p:sldId id="665" r:id="rId57"/>
    <p:sldId id="666" r:id="rId58"/>
    <p:sldId id="667" r:id="rId59"/>
    <p:sldId id="388" r:id="rId60"/>
    <p:sldId id="427" r:id="rId61"/>
    <p:sldId id="671" r:id="rId62"/>
    <p:sldId id="672" r:id="rId63"/>
    <p:sldId id="428" r:id="rId64"/>
    <p:sldId id="647" r:id="rId65"/>
    <p:sldId id="682" r:id="rId66"/>
    <p:sldId id="674" r:id="rId67"/>
    <p:sldId id="675" r:id="rId68"/>
    <p:sldId id="676" r:id="rId69"/>
    <p:sldId id="680" r:id="rId70"/>
    <p:sldId id="660" r:id="rId71"/>
    <p:sldId id="683" r:id="rId72"/>
    <p:sldId id="736" r:id="rId73"/>
    <p:sldId id="275" r:id="rId74"/>
    <p:sldId id="732" r:id="rId75"/>
    <p:sldId id="681" r:id="rId76"/>
    <p:sldId id="300" r:id="rId77"/>
    <p:sldId id="301" r:id="rId78"/>
    <p:sldId id="302" r:id="rId79"/>
    <p:sldId id="303" r:id="rId80"/>
    <p:sldId id="380" r:id="rId81"/>
    <p:sldId id="684" r:id="rId82"/>
    <p:sldId id="320" r:id="rId83"/>
    <p:sldId id="321" r:id="rId84"/>
    <p:sldId id="449" r:id="rId85"/>
    <p:sldId id="362" r:id="rId86"/>
    <p:sldId id="363" r:id="rId87"/>
    <p:sldId id="364" r:id="rId88"/>
    <p:sldId id="365" r:id="rId89"/>
    <p:sldId id="366" r:id="rId90"/>
    <p:sldId id="367" r:id="rId91"/>
    <p:sldId id="368" r:id="rId92"/>
    <p:sldId id="369" r:id="rId93"/>
    <p:sldId id="370" r:id="rId94"/>
    <p:sldId id="371" r:id="rId95"/>
    <p:sldId id="372" r:id="rId96"/>
    <p:sldId id="373" r:id="rId97"/>
    <p:sldId id="374" r:id="rId98"/>
    <p:sldId id="375" r:id="rId99"/>
    <p:sldId id="376" r:id="rId100"/>
    <p:sldId id="377" r:id="rId101"/>
    <p:sldId id="378" r:id="rId102"/>
    <p:sldId id="379" r:id="rId103"/>
    <p:sldId id="685" r:id="rId104"/>
    <p:sldId id="686" r:id="rId105"/>
    <p:sldId id="687" r:id="rId106"/>
    <p:sldId id="688" r:id="rId107"/>
    <p:sldId id="689" r:id="rId108"/>
    <p:sldId id="690" r:id="rId109"/>
    <p:sldId id="691" r:id="rId110"/>
    <p:sldId id="692" r:id="rId111"/>
    <p:sldId id="693" r:id="rId112"/>
    <p:sldId id="694" r:id="rId113"/>
    <p:sldId id="695" r:id="rId114"/>
    <p:sldId id="696" r:id="rId115"/>
    <p:sldId id="697" r:id="rId116"/>
    <p:sldId id="698" r:id="rId117"/>
    <p:sldId id="699" r:id="rId118"/>
    <p:sldId id="700" r:id="rId119"/>
    <p:sldId id="701" r:id="rId120"/>
    <p:sldId id="702" r:id="rId121"/>
    <p:sldId id="703" r:id="rId122"/>
    <p:sldId id="704" r:id="rId123"/>
    <p:sldId id="705" r:id="rId124"/>
    <p:sldId id="706" r:id="rId125"/>
    <p:sldId id="707" r:id="rId126"/>
    <p:sldId id="708" r:id="rId127"/>
    <p:sldId id="709" r:id="rId128"/>
    <p:sldId id="710" r:id="rId129"/>
    <p:sldId id="711" r:id="rId130"/>
    <p:sldId id="712" r:id="rId131"/>
    <p:sldId id="713" r:id="rId132"/>
    <p:sldId id="714" r:id="rId133"/>
    <p:sldId id="715" r:id="rId134"/>
    <p:sldId id="571" r:id="rId135"/>
    <p:sldId id="504" r:id="rId136"/>
    <p:sldId id="505" r:id="rId137"/>
    <p:sldId id="506" r:id="rId138"/>
    <p:sldId id="416" r:id="rId139"/>
    <p:sldId id="417" r:id="rId140"/>
    <p:sldId id="432" r:id="rId141"/>
    <p:sldId id="716" r:id="rId142"/>
    <p:sldId id="717" r:id="rId143"/>
    <p:sldId id="600" r:id="rId144"/>
    <p:sldId id="606" r:id="rId145"/>
    <p:sldId id="602" r:id="rId146"/>
    <p:sldId id="603" r:id="rId147"/>
    <p:sldId id="604" r:id="rId148"/>
    <p:sldId id="605" r:id="rId149"/>
    <p:sldId id="635" r:id="rId150"/>
    <p:sldId id="587" r:id="rId151"/>
    <p:sldId id="735" r:id="rId152"/>
    <p:sldId id="355" r:id="rId153"/>
    <p:sldId id="733" r:id="rId154"/>
    <p:sldId id="322" r:id="rId155"/>
    <p:sldId id="297" r:id="rId156"/>
    <p:sldId id="264" r:id="rId157"/>
    <p:sldId id="729" r:id="rId158"/>
    <p:sldId id="730" r:id="rId159"/>
    <p:sldId id="731" r:id="rId160"/>
    <p:sldId id="484" r:id="rId161"/>
    <p:sldId id="728" r:id="rId162"/>
    <p:sldId id="507" r:id="rId163"/>
    <p:sldId id="596" r:id="rId164"/>
    <p:sldId id="265" r:id="rId165"/>
    <p:sldId id="492" r:id="rId166"/>
    <p:sldId id="419" r:id="rId167"/>
    <p:sldId id="266" r:id="rId168"/>
    <p:sldId id="268" r:id="rId169"/>
    <p:sldId id="723" r:id="rId170"/>
    <p:sldId id="724" r:id="rId171"/>
    <p:sldId id="725" r:id="rId172"/>
    <p:sldId id="726" r:id="rId173"/>
    <p:sldId id="727" r:id="rId174"/>
    <p:sldId id="278" r:id="rId175"/>
    <p:sldId id="284" r:id="rId176"/>
    <p:sldId id="285" r:id="rId177"/>
    <p:sldId id="286" r:id="rId178"/>
    <p:sldId id="277" r:id="rId179"/>
    <p:sldId id="719" r:id="rId180"/>
    <p:sldId id="720" r:id="rId181"/>
    <p:sldId id="721" r:id="rId182"/>
    <p:sldId id="276" r:id="rId183"/>
    <p:sldId id="722" r:id="rId184"/>
    <p:sldId id="316" r:id="rId185"/>
    <p:sldId id="718" r:id="rId1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040401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76054" autoAdjust="0"/>
  </p:normalViewPr>
  <p:slideViewPr>
    <p:cSldViewPr>
      <p:cViewPr varScale="1">
        <p:scale>
          <a:sx n="96" d="100"/>
          <a:sy n="96" d="100"/>
        </p:scale>
        <p:origin x="262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0" d="100"/>
        <a:sy n="50" d="100"/>
      </p:scale>
      <p:origin x="0" y="24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17.xml"/><Relationship Id="rId84" Type="http://schemas.openxmlformats.org/officeDocument/2006/relationships/slide" Target="slides/slide38.xml"/><Relationship Id="rId138" Type="http://schemas.openxmlformats.org/officeDocument/2006/relationships/slide" Target="slides/slide92.xml"/><Relationship Id="rId159" Type="http://schemas.openxmlformats.org/officeDocument/2006/relationships/slide" Target="slides/slide113.xml"/><Relationship Id="rId170" Type="http://schemas.openxmlformats.org/officeDocument/2006/relationships/slide" Target="slides/slide124.xml"/><Relationship Id="rId191" Type="http://schemas.openxmlformats.org/officeDocument/2006/relationships/tableStyles" Target="tableStyles.xml"/><Relationship Id="rId107" Type="http://schemas.openxmlformats.org/officeDocument/2006/relationships/slide" Target="slides/slide6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7.xml"/><Relationship Id="rId74" Type="http://schemas.openxmlformats.org/officeDocument/2006/relationships/slide" Target="slides/slide28.xml"/><Relationship Id="rId128" Type="http://schemas.openxmlformats.org/officeDocument/2006/relationships/slide" Target="slides/slide82.xml"/><Relationship Id="rId149" Type="http://schemas.openxmlformats.org/officeDocument/2006/relationships/slide" Target="slides/slide10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49.xml"/><Relationship Id="rId160" Type="http://schemas.openxmlformats.org/officeDocument/2006/relationships/slide" Target="slides/slide114.xml"/><Relationship Id="rId181" Type="http://schemas.openxmlformats.org/officeDocument/2006/relationships/slide" Target="slides/slide135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18.xml"/><Relationship Id="rId118" Type="http://schemas.openxmlformats.org/officeDocument/2006/relationships/slide" Target="slides/slide72.xml"/><Relationship Id="rId139" Type="http://schemas.openxmlformats.org/officeDocument/2006/relationships/slide" Target="slides/slide93.xml"/><Relationship Id="rId85" Type="http://schemas.openxmlformats.org/officeDocument/2006/relationships/slide" Target="slides/slide39.xml"/><Relationship Id="rId150" Type="http://schemas.openxmlformats.org/officeDocument/2006/relationships/slide" Target="slides/slide104.xml"/><Relationship Id="rId171" Type="http://schemas.openxmlformats.org/officeDocument/2006/relationships/slide" Target="slides/slide125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62.xml"/><Relationship Id="rId129" Type="http://schemas.openxmlformats.org/officeDocument/2006/relationships/slide" Target="slides/slide83.xml"/><Relationship Id="rId54" Type="http://schemas.openxmlformats.org/officeDocument/2006/relationships/slide" Target="slides/slide8.xml"/><Relationship Id="rId75" Type="http://schemas.openxmlformats.org/officeDocument/2006/relationships/slide" Target="slides/slide29.xml"/><Relationship Id="rId96" Type="http://schemas.openxmlformats.org/officeDocument/2006/relationships/slide" Target="slides/slide50.xml"/><Relationship Id="rId140" Type="http://schemas.openxmlformats.org/officeDocument/2006/relationships/slide" Target="slides/slide94.xml"/><Relationship Id="rId161" Type="http://schemas.openxmlformats.org/officeDocument/2006/relationships/slide" Target="slides/slide115.xml"/><Relationship Id="rId182" Type="http://schemas.openxmlformats.org/officeDocument/2006/relationships/slide" Target="slides/slide136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73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19.xml"/><Relationship Id="rId86" Type="http://schemas.openxmlformats.org/officeDocument/2006/relationships/slide" Target="slides/slide40.xml"/><Relationship Id="rId130" Type="http://schemas.openxmlformats.org/officeDocument/2006/relationships/slide" Target="slides/slide84.xml"/><Relationship Id="rId151" Type="http://schemas.openxmlformats.org/officeDocument/2006/relationships/slide" Target="slides/slide105.xml"/><Relationship Id="rId172" Type="http://schemas.openxmlformats.org/officeDocument/2006/relationships/slide" Target="slides/slide12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4.xml"/><Relationship Id="rId55" Type="http://schemas.openxmlformats.org/officeDocument/2006/relationships/slide" Target="slides/slide9.xml"/><Relationship Id="rId76" Type="http://schemas.openxmlformats.org/officeDocument/2006/relationships/slide" Target="slides/slide30.xml"/><Relationship Id="rId97" Type="http://schemas.openxmlformats.org/officeDocument/2006/relationships/slide" Target="slides/slide51.xml"/><Relationship Id="rId104" Type="http://schemas.openxmlformats.org/officeDocument/2006/relationships/slide" Target="slides/slide58.xml"/><Relationship Id="rId120" Type="http://schemas.openxmlformats.org/officeDocument/2006/relationships/slide" Target="slides/slide74.xml"/><Relationship Id="rId125" Type="http://schemas.openxmlformats.org/officeDocument/2006/relationships/slide" Target="slides/slide79.xml"/><Relationship Id="rId141" Type="http://schemas.openxmlformats.org/officeDocument/2006/relationships/slide" Target="slides/slide95.xml"/><Relationship Id="rId146" Type="http://schemas.openxmlformats.org/officeDocument/2006/relationships/slide" Target="slides/slide100.xml"/><Relationship Id="rId167" Type="http://schemas.openxmlformats.org/officeDocument/2006/relationships/slide" Target="slides/slide121.xml"/><Relationship Id="rId18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5.xml"/><Relationship Id="rId92" Type="http://schemas.openxmlformats.org/officeDocument/2006/relationships/slide" Target="slides/slide46.xml"/><Relationship Id="rId162" Type="http://schemas.openxmlformats.org/officeDocument/2006/relationships/slide" Target="slides/slide116.xml"/><Relationship Id="rId183" Type="http://schemas.openxmlformats.org/officeDocument/2006/relationships/slide" Target="slides/slide13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0.xml"/><Relationship Id="rId87" Type="http://schemas.openxmlformats.org/officeDocument/2006/relationships/slide" Target="slides/slide41.xml"/><Relationship Id="rId110" Type="http://schemas.openxmlformats.org/officeDocument/2006/relationships/slide" Target="slides/slide64.xml"/><Relationship Id="rId115" Type="http://schemas.openxmlformats.org/officeDocument/2006/relationships/slide" Target="slides/slide69.xml"/><Relationship Id="rId131" Type="http://schemas.openxmlformats.org/officeDocument/2006/relationships/slide" Target="slides/slide85.xml"/><Relationship Id="rId136" Type="http://schemas.openxmlformats.org/officeDocument/2006/relationships/slide" Target="slides/slide90.xml"/><Relationship Id="rId157" Type="http://schemas.openxmlformats.org/officeDocument/2006/relationships/slide" Target="slides/slide111.xml"/><Relationship Id="rId178" Type="http://schemas.openxmlformats.org/officeDocument/2006/relationships/slide" Target="slides/slide132.xml"/><Relationship Id="rId61" Type="http://schemas.openxmlformats.org/officeDocument/2006/relationships/slide" Target="slides/slide15.xml"/><Relationship Id="rId82" Type="http://schemas.openxmlformats.org/officeDocument/2006/relationships/slide" Target="slides/slide36.xml"/><Relationship Id="rId152" Type="http://schemas.openxmlformats.org/officeDocument/2006/relationships/slide" Target="slides/slide106.xml"/><Relationship Id="rId173" Type="http://schemas.openxmlformats.org/officeDocument/2006/relationships/slide" Target="slides/slide12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0.xml"/><Relationship Id="rId77" Type="http://schemas.openxmlformats.org/officeDocument/2006/relationships/slide" Target="slides/slide31.xml"/><Relationship Id="rId100" Type="http://schemas.openxmlformats.org/officeDocument/2006/relationships/slide" Target="slides/slide54.xml"/><Relationship Id="rId105" Type="http://schemas.openxmlformats.org/officeDocument/2006/relationships/slide" Target="slides/slide59.xml"/><Relationship Id="rId126" Type="http://schemas.openxmlformats.org/officeDocument/2006/relationships/slide" Target="slides/slide80.xml"/><Relationship Id="rId147" Type="http://schemas.openxmlformats.org/officeDocument/2006/relationships/slide" Target="slides/slide101.xml"/><Relationship Id="rId168" Type="http://schemas.openxmlformats.org/officeDocument/2006/relationships/slide" Target="slides/slide12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5.xml"/><Relationship Id="rId72" Type="http://schemas.openxmlformats.org/officeDocument/2006/relationships/slide" Target="slides/slide26.xml"/><Relationship Id="rId93" Type="http://schemas.openxmlformats.org/officeDocument/2006/relationships/slide" Target="slides/slide47.xml"/><Relationship Id="rId98" Type="http://schemas.openxmlformats.org/officeDocument/2006/relationships/slide" Target="slides/slide52.xml"/><Relationship Id="rId121" Type="http://schemas.openxmlformats.org/officeDocument/2006/relationships/slide" Target="slides/slide75.xml"/><Relationship Id="rId142" Type="http://schemas.openxmlformats.org/officeDocument/2006/relationships/slide" Target="slides/slide96.xml"/><Relationship Id="rId163" Type="http://schemas.openxmlformats.org/officeDocument/2006/relationships/slide" Target="slides/slide117.xml"/><Relationship Id="rId184" Type="http://schemas.openxmlformats.org/officeDocument/2006/relationships/slide" Target="slides/slide138.xml"/><Relationship Id="rId18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21.xml"/><Relationship Id="rId116" Type="http://schemas.openxmlformats.org/officeDocument/2006/relationships/slide" Target="slides/slide70.xml"/><Relationship Id="rId137" Type="http://schemas.openxmlformats.org/officeDocument/2006/relationships/slide" Target="slides/slide91.xml"/><Relationship Id="rId158" Type="http://schemas.openxmlformats.org/officeDocument/2006/relationships/slide" Target="slides/slide11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6.xml"/><Relationship Id="rId83" Type="http://schemas.openxmlformats.org/officeDocument/2006/relationships/slide" Target="slides/slide37.xml"/><Relationship Id="rId88" Type="http://schemas.openxmlformats.org/officeDocument/2006/relationships/slide" Target="slides/slide42.xml"/><Relationship Id="rId111" Type="http://schemas.openxmlformats.org/officeDocument/2006/relationships/slide" Target="slides/slide65.xml"/><Relationship Id="rId132" Type="http://schemas.openxmlformats.org/officeDocument/2006/relationships/slide" Target="slides/slide86.xml"/><Relationship Id="rId153" Type="http://schemas.openxmlformats.org/officeDocument/2006/relationships/slide" Target="slides/slide107.xml"/><Relationship Id="rId174" Type="http://schemas.openxmlformats.org/officeDocument/2006/relationships/slide" Target="slides/slide128.xml"/><Relationship Id="rId179" Type="http://schemas.openxmlformats.org/officeDocument/2006/relationships/slide" Target="slides/slide133.xml"/><Relationship Id="rId190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1.xml"/><Relationship Id="rId106" Type="http://schemas.openxmlformats.org/officeDocument/2006/relationships/slide" Target="slides/slide60.xml"/><Relationship Id="rId127" Type="http://schemas.openxmlformats.org/officeDocument/2006/relationships/slide" Target="slides/slide8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6.xml"/><Relationship Id="rId73" Type="http://schemas.openxmlformats.org/officeDocument/2006/relationships/slide" Target="slides/slide27.xml"/><Relationship Id="rId78" Type="http://schemas.openxmlformats.org/officeDocument/2006/relationships/slide" Target="slides/slide32.xml"/><Relationship Id="rId94" Type="http://schemas.openxmlformats.org/officeDocument/2006/relationships/slide" Target="slides/slide48.xml"/><Relationship Id="rId99" Type="http://schemas.openxmlformats.org/officeDocument/2006/relationships/slide" Target="slides/slide53.xml"/><Relationship Id="rId101" Type="http://schemas.openxmlformats.org/officeDocument/2006/relationships/slide" Target="slides/slide55.xml"/><Relationship Id="rId122" Type="http://schemas.openxmlformats.org/officeDocument/2006/relationships/slide" Target="slides/slide76.xml"/><Relationship Id="rId143" Type="http://schemas.openxmlformats.org/officeDocument/2006/relationships/slide" Target="slides/slide97.xml"/><Relationship Id="rId148" Type="http://schemas.openxmlformats.org/officeDocument/2006/relationships/slide" Target="slides/slide102.xml"/><Relationship Id="rId164" Type="http://schemas.openxmlformats.org/officeDocument/2006/relationships/slide" Target="slides/slide118.xml"/><Relationship Id="rId169" Type="http://schemas.openxmlformats.org/officeDocument/2006/relationships/slide" Target="slides/slide123.xml"/><Relationship Id="rId185" Type="http://schemas.openxmlformats.org/officeDocument/2006/relationships/slide" Target="slides/slide1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34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.xml"/><Relationship Id="rId68" Type="http://schemas.openxmlformats.org/officeDocument/2006/relationships/slide" Target="slides/slide22.xml"/><Relationship Id="rId89" Type="http://schemas.openxmlformats.org/officeDocument/2006/relationships/slide" Target="slides/slide43.xml"/><Relationship Id="rId112" Type="http://schemas.openxmlformats.org/officeDocument/2006/relationships/slide" Target="slides/slide66.xml"/><Relationship Id="rId133" Type="http://schemas.openxmlformats.org/officeDocument/2006/relationships/slide" Target="slides/slide87.xml"/><Relationship Id="rId154" Type="http://schemas.openxmlformats.org/officeDocument/2006/relationships/slide" Target="slides/slide108.xml"/><Relationship Id="rId175" Type="http://schemas.openxmlformats.org/officeDocument/2006/relationships/slide" Target="slides/slide129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2.xml"/><Relationship Id="rId79" Type="http://schemas.openxmlformats.org/officeDocument/2006/relationships/slide" Target="slides/slide33.xml"/><Relationship Id="rId102" Type="http://schemas.openxmlformats.org/officeDocument/2006/relationships/slide" Target="slides/slide56.xml"/><Relationship Id="rId123" Type="http://schemas.openxmlformats.org/officeDocument/2006/relationships/slide" Target="slides/slide77.xml"/><Relationship Id="rId144" Type="http://schemas.openxmlformats.org/officeDocument/2006/relationships/slide" Target="slides/slide98.xml"/><Relationship Id="rId90" Type="http://schemas.openxmlformats.org/officeDocument/2006/relationships/slide" Target="slides/slide44.xml"/><Relationship Id="rId165" Type="http://schemas.openxmlformats.org/officeDocument/2006/relationships/slide" Target="slides/slide119.xml"/><Relationship Id="rId186" Type="http://schemas.openxmlformats.org/officeDocument/2006/relationships/slide" Target="slides/slide140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2.xml"/><Relationship Id="rId69" Type="http://schemas.openxmlformats.org/officeDocument/2006/relationships/slide" Target="slides/slide23.xml"/><Relationship Id="rId113" Type="http://schemas.openxmlformats.org/officeDocument/2006/relationships/slide" Target="slides/slide67.xml"/><Relationship Id="rId134" Type="http://schemas.openxmlformats.org/officeDocument/2006/relationships/slide" Target="slides/slide88.xml"/><Relationship Id="rId80" Type="http://schemas.openxmlformats.org/officeDocument/2006/relationships/slide" Target="slides/slide34.xml"/><Relationship Id="rId155" Type="http://schemas.openxmlformats.org/officeDocument/2006/relationships/slide" Target="slides/slide109.xml"/><Relationship Id="rId176" Type="http://schemas.openxmlformats.org/officeDocument/2006/relationships/slide" Target="slides/slide130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3.xml"/><Relationship Id="rId103" Type="http://schemas.openxmlformats.org/officeDocument/2006/relationships/slide" Target="slides/slide57.xml"/><Relationship Id="rId124" Type="http://schemas.openxmlformats.org/officeDocument/2006/relationships/slide" Target="slides/slide78.xml"/><Relationship Id="rId70" Type="http://schemas.openxmlformats.org/officeDocument/2006/relationships/slide" Target="slides/slide24.xml"/><Relationship Id="rId91" Type="http://schemas.openxmlformats.org/officeDocument/2006/relationships/slide" Target="slides/slide45.xml"/><Relationship Id="rId145" Type="http://schemas.openxmlformats.org/officeDocument/2006/relationships/slide" Target="slides/slide99.xml"/><Relationship Id="rId166" Type="http://schemas.openxmlformats.org/officeDocument/2006/relationships/slide" Target="slides/slide120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3.xml"/><Relationship Id="rId114" Type="http://schemas.openxmlformats.org/officeDocument/2006/relationships/slide" Target="slides/slide68.xml"/><Relationship Id="rId60" Type="http://schemas.openxmlformats.org/officeDocument/2006/relationships/slide" Target="slides/slide14.xml"/><Relationship Id="rId81" Type="http://schemas.openxmlformats.org/officeDocument/2006/relationships/slide" Target="slides/slide35.xml"/><Relationship Id="rId135" Type="http://schemas.openxmlformats.org/officeDocument/2006/relationships/slide" Target="slides/slide89.xml"/><Relationship Id="rId156" Type="http://schemas.openxmlformats.org/officeDocument/2006/relationships/slide" Target="slides/slide110.xml"/><Relationship Id="rId177" Type="http://schemas.openxmlformats.org/officeDocument/2006/relationships/slide" Target="slides/slide1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528C42-E3E5-4E4B-A7B7-DD89D7CB9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3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88652FD-2701-D64C-9C8D-DFCD4E3F9AFA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 just</a:t>
            </a:r>
            <a:r>
              <a:rPr lang="en-US" baseline="0"/>
              <a:t> graduated from Biola and works for ESRI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7580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6C920F-4923-B143-832A-94EBB297F1C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112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375617-9E0B-E34D-8C69-196A9287EC7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114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00511A-2943-0F44-A70D-0D4F55D75716}" type="slidenum">
              <a:rPr lang="en-US" sz="1200"/>
              <a:pPr eaLnBrk="1" hangingPunct="1"/>
              <a:t>115</a:t>
            </a:fld>
            <a:endParaRPr lang="en-US" sz="1200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DABD9A3-B2CC-A446-AE71-038E57CAB731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D8CB47F-A6BE-9E41-8A4B-0E496A1C9EA5}" type="slidenum">
              <a:rPr lang="en-US" sz="1200"/>
              <a:pPr eaLnBrk="1" hangingPunct="1"/>
              <a:t>117</a:t>
            </a:fld>
            <a:endParaRPr lang="en-US" sz="1200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D8CB47F-A6BE-9E41-8A4B-0E496A1C9EA5}" type="slidenum">
              <a:rPr lang="en-US" sz="1200"/>
              <a:pPr eaLnBrk="1" hangingPunct="1"/>
              <a:t>118</a:t>
            </a:fld>
            <a:endParaRPr lang="en-US" sz="1200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30BB756-99BB-5D4D-8B0E-A204BB401C90}" type="slidenum">
              <a:rPr lang="en-US" sz="1200"/>
              <a:pPr eaLnBrk="1" hangingPunct="1"/>
              <a:t>119</a:t>
            </a:fld>
            <a:endParaRPr lang="en-US" sz="1200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D8454B-744C-9242-BAA3-1174CF900461}" type="slidenum">
              <a:rPr lang="en-US" sz="1200"/>
              <a:pPr eaLnBrk="1" hangingPunct="1"/>
              <a:t>120</a:t>
            </a:fld>
            <a:endParaRPr lang="en-US" sz="1200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025DF1-5953-CC44-9F6F-52513D696566}" type="slidenum">
              <a:rPr lang="en-US" sz="1200">
                <a:solidFill>
                  <a:srgbClr val="000000"/>
                </a:solidFill>
              </a:rPr>
              <a:pPr eaLnBrk="1" hangingPunct="1"/>
              <a:t>121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6DFA75E-A867-984A-90CF-405A1ED1FF50}" type="slidenum">
              <a:rPr lang="en-US" sz="1200"/>
              <a:pPr eaLnBrk="1" hangingPunct="1"/>
              <a:t>122</a:t>
            </a:fld>
            <a:endParaRPr lang="en-US" sz="1200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0C7797-2FCB-E341-B660-FBEE518651CF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我们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2015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年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3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月的源自世界上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12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个不同的国家。</a:t>
            </a:r>
            <a:br>
              <a:rPr lang="zh-CN" altLang="en-US">
                <a:latin typeface="Calibri" charset="0"/>
                <a:ea typeface="宋体" charset="0"/>
                <a:cs typeface="宋体" charset="0"/>
              </a:rPr>
            </a:b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C2CF3CA-14B1-1646-A444-5B52352D5BA9}" type="slidenum">
              <a:rPr lang="en-US" sz="1200"/>
              <a:pPr eaLnBrk="1" hangingPunct="1"/>
              <a:t>123</a:t>
            </a:fld>
            <a:endParaRPr lang="en-US" sz="1200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6E4D75-B857-624D-8BE0-0828C721B969}" type="slidenum">
              <a:rPr lang="en-US" sz="1200">
                <a:solidFill>
                  <a:prstClr val="black"/>
                </a:solidFill>
              </a:rPr>
              <a:pPr eaLnBrk="1" hangingPunct="1"/>
              <a:t>124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What overall observations can you make in your small group for the NT?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 There are 5 parts to the NT (grouped by category)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 4 versions of Christ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life but only one of the church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 Most the NT are letters (especially by Paul)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 6 of Paul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13 letters are to people he wrote twice (follow-up for Cor., Thess., &amp; Tim.)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 2 groupings (general epistles &amp; gospels) named after their authors while Paul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after their recipients</a:t>
            </a:r>
            <a:endParaRPr lang="en-US" altLang="zh-CN" sz="20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9638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3FB5DCA-B493-724F-962D-9E2BB6532A95}" type="slidenum">
              <a:rPr lang="en-US" sz="1200">
                <a:solidFill>
                  <a:srgbClr val="000000"/>
                </a:solidFill>
              </a:rPr>
              <a:pPr eaLnBrk="1" hangingPunct="1"/>
              <a:t>125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050" dirty="0"/>
              <a:t>What overall observations on the NT can you make from this diagram?</a:t>
            </a:r>
          </a:p>
          <a:p>
            <a:pPr eaLnBrk="1" hangingPunct="1">
              <a:defRPr/>
            </a:pPr>
            <a:r>
              <a:rPr lang="en-US" sz="1050" dirty="0"/>
              <a:t>Gospels and Acts form the primary and secondary foundations of the NT. </a:t>
            </a:r>
          </a:p>
          <a:p>
            <a:pPr eaLnBrk="1" hangingPunct="1">
              <a:defRPr/>
            </a:pPr>
            <a:r>
              <a:rPr lang="en-US" sz="1050" dirty="0"/>
              <a:t>On the historical foundation are two pillars of 9 books each.</a:t>
            </a:r>
          </a:p>
          <a:p>
            <a:pPr eaLnBrk="1" hangingPunct="1">
              <a:defRPr/>
            </a:pPr>
            <a:r>
              <a:rPr lang="en-US" sz="1050" dirty="0"/>
              <a:t>Paul’s letters to churches in the left pillar all fit into Acts.</a:t>
            </a:r>
          </a:p>
          <a:p>
            <a:pPr eaLnBrk="1" hangingPunct="1">
              <a:defRPr/>
            </a:pPr>
            <a:r>
              <a:rPr lang="en-US" sz="1050" dirty="0"/>
              <a:t>Paul didn’t write any inspired letters to churches after Acts.</a:t>
            </a:r>
          </a:p>
          <a:p>
            <a:pPr eaLnBrk="1" hangingPunct="1">
              <a:defRPr/>
            </a:pPr>
            <a:r>
              <a:rPr lang="en-US" sz="1050" dirty="0"/>
              <a:t>Pauline letters are named after recipients while General after authors (except Hebrews)</a:t>
            </a:r>
          </a:p>
          <a:p>
            <a:pPr eaLnBrk="1" hangingPunct="1">
              <a:defRPr/>
            </a:pPr>
            <a:r>
              <a:rPr lang="en-US" sz="1050" dirty="0"/>
              <a:t>The four gospels are named after their authors.</a:t>
            </a:r>
          </a:p>
          <a:p>
            <a:pPr eaLnBrk="1" hangingPunct="1">
              <a:defRPr/>
            </a:pPr>
            <a:r>
              <a:rPr lang="en-US" sz="1050" dirty="0"/>
              <a:t>Every book that ends in "ns" is Pauline</a:t>
            </a:r>
          </a:p>
          <a:p>
            <a:pPr eaLnBrk="1" hangingPunct="1">
              <a:defRPr/>
            </a:pPr>
            <a:r>
              <a:rPr lang="en-US" sz="1050" dirty="0"/>
              <a:t>All Pastoral Epistles begin with "T"</a:t>
            </a:r>
          </a:p>
          <a:p>
            <a:pPr eaLnBrk="1" hangingPunct="1">
              <a:defRPr/>
            </a:pPr>
            <a:r>
              <a:rPr lang="en-US" sz="1050" dirty="0"/>
              <a:t>All General Epistles were written after Acts except James.</a:t>
            </a:r>
          </a:p>
          <a:p>
            <a:pPr eaLnBrk="1" hangingPunct="1">
              <a:defRPr/>
            </a:pPr>
            <a:r>
              <a:rPr lang="en-US" sz="1050" dirty="0"/>
              <a:t>Each of the 2 pillars also have a foundational book: Romans &amp; Hebrews (also their longest)</a:t>
            </a:r>
          </a:p>
          <a:p>
            <a:pPr eaLnBrk="1" hangingPunct="1">
              <a:defRPr/>
            </a:pPr>
            <a:r>
              <a:rPr lang="en-US" sz="1050" dirty="0"/>
              <a:t>Both pillars also end up in books that primarily deal with eschatology</a:t>
            </a:r>
          </a:p>
          <a:p>
            <a:pPr eaLnBrk="1" hangingPunct="1">
              <a:defRPr/>
            </a:pPr>
            <a:r>
              <a:rPr lang="en-US" sz="1050" dirty="0"/>
              <a:t>Instruction to the leaders comprise only 4 books </a:t>
            </a:r>
          </a:p>
          <a:p>
            <a:pPr eaLnBrk="1" hangingPunct="1">
              <a:defRPr/>
            </a:pPr>
            <a:r>
              <a:rPr lang="en-US" sz="1050" dirty="0"/>
              <a:t>Only 4 NT books are written to an individual</a:t>
            </a:r>
          </a:p>
          <a:p>
            <a:pPr eaLnBrk="1" hangingPunct="1">
              <a:defRPr/>
            </a:pPr>
            <a:r>
              <a:rPr lang="en-US" sz="1050" dirty="0"/>
              <a:t>i.e., the NT is written not to leaders primarily but to the average Christian</a:t>
            </a:r>
          </a:p>
          <a:p>
            <a:pPr eaLnBrk="1" hangingPunct="1">
              <a:defRPr/>
            </a:pPr>
            <a:r>
              <a:rPr lang="en-US" sz="1050" dirty="0"/>
              <a:t>Each 1</a:t>
            </a:r>
            <a:r>
              <a:rPr lang="en-US" sz="1050" baseline="30000" dirty="0"/>
              <a:t>st</a:t>
            </a:r>
            <a:r>
              <a:rPr lang="en-US" sz="1050" dirty="0"/>
              <a:t> book of multiple (1-2 </a:t>
            </a:r>
            <a:r>
              <a:rPr lang="en-US" sz="1050" dirty="0" err="1"/>
              <a:t>Cor</a:t>
            </a:r>
            <a:r>
              <a:rPr lang="en-US" sz="1050" dirty="0"/>
              <a:t>, 1-2 </a:t>
            </a:r>
            <a:r>
              <a:rPr lang="en-US" sz="1050" dirty="0" err="1"/>
              <a:t>Thess</a:t>
            </a:r>
            <a:r>
              <a:rPr lang="en-US" sz="1050" dirty="0"/>
              <a:t>, etc.) is longer &amp; more significant</a:t>
            </a:r>
          </a:p>
        </p:txBody>
      </p:sp>
    </p:spTree>
    <p:extLst>
      <p:ext uri="{BB962C8B-B14F-4D97-AF65-F5344CB8AC3E}">
        <p14:creationId xmlns:p14="http://schemas.microsoft.com/office/powerpoint/2010/main" val="311449509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60F708-7CC2-E045-82A4-649AD8136A3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6622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60F708-7CC2-E045-82A4-649AD8136A3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2437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  <a:defRPr/>
            </a:pPr>
            <a:r>
              <a:rPr lang="en-US" altLang="zh-CN" sz="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rPr>
              <a:t>Three sections all have 9 books: 9 Historical/Pastoral + 9 Pauline + 9 General.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rPr>
              <a:t>Audiences of the Pauline column had more Jews than the Gentile readers of the General column.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rPr>
              <a:t>Pauline letters addressed early Christians when eyewitnesses to Jesus lived but General letters mostly addressed second generation believers.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rPr>
              <a:t>The NT foundation rests on books about the life of Christ, as Jesus is the focus of the NT.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800" b="1" baseline="0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8EF88-ABA3-6A43-BE94-61C1FB6BF3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9498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429FC24-502E-FF4D-BDD2-EC621D0960C4}" type="slidenum">
              <a:rPr lang="en-US" sz="1200"/>
              <a:pPr eaLnBrk="1" hangingPunct="1"/>
              <a:t>129</a:t>
            </a:fld>
            <a:endParaRPr lang="en-US" sz="1200"/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2E3A1AC-862B-EB4C-9F9E-7205E896D1A9}" type="slidenum">
              <a:rPr lang="en-US" sz="1200"/>
              <a:pPr eaLnBrk="1" hangingPunct="1"/>
              <a:t>130</a:t>
            </a:fld>
            <a:endParaRPr lang="en-US" sz="1200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E77C76-A92D-5945-9055-0A474952BE26}" type="slidenum">
              <a:rPr lang="en-US" sz="1200"/>
              <a:pPr eaLnBrk="1" hangingPunct="1"/>
              <a:t>131</a:t>
            </a:fld>
            <a:endParaRPr lang="en-US" sz="1200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D4B84F-ED73-7041-B395-AAA140FEB89C}" type="slidenum">
              <a:rPr lang="en-US" sz="1200"/>
              <a:pPr eaLnBrk="1" hangingPunct="1"/>
              <a:t>132</a:t>
            </a:fld>
            <a:endParaRPr lang="en-US" sz="1200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We also helped start Crossroads International Church in 2006 where I serve as the pastor-teacher.</a:t>
            </a:r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5BC152-D650-144F-A0F4-43062D17B4F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20F7901-DF6E-1E4D-85BD-744A36CFB446}" type="slidenum">
              <a:rPr lang="en-US" sz="1200"/>
              <a:pPr eaLnBrk="1" hangingPunct="1"/>
              <a:t>133</a:t>
            </a:fld>
            <a:endParaRPr lang="en-US" sz="1200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66FEDB-2FE9-854D-A5BD-4A977BA0704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134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694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E8643EF-651C-8E44-969F-49D5D49F120C}" type="slidenum">
              <a:rPr lang="en-US" sz="1200">
                <a:solidFill>
                  <a:srgbClr val="000000"/>
                </a:solidFill>
              </a:rPr>
              <a:pPr eaLnBrk="1" hangingPunct="1"/>
              <a:t>135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1179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ED987F-4596-2C47-8ED3-4322224F3796}" type="slidenum">
              <a:rPr lang="en-US" sz="1200">
                <a:solidFill>
                  <a:srgbClr val="000000"/>
                </a:solidFill>
              </a:rPr>
              <a:pPr eaLnBrk="1" hangingPunct="1"/>
              <a:t>136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354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D4A57F-9D36-F84B-BD44-518BC7EF08AB}" type="slidenum">
              <a:rPr lang="en-US" sz="1200"/>
              <a:pPr eaLnBrk="1" hangingPunct="1"/>
              <a:t>137</a:t>
            </a:fld>
            <a:endParaRPr lang="en-US" sz="1200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42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fld id="{0F11E991-08F8-4E82-9FA0-5A8560E1DB62}" type="slidenum">
              <a:rPr lang="zh-CN" altLang="en-US" sz="1200">
                <a:solidFill>
                  <a:prstClr val="white"/>
                </a:solidFill>
                <a:ea typeface="SimSun" pitchFamily="2" charset="-122"/>
              </a:rPr>
              <a:pPr/>
              <a:t>138</a:t>
            </a:fld>
            <a:endParaRPr lang="en-US" altLang="zh-CN" sz="1200">
              <a:solidFill>
                <a:prstClr val="white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224002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B0EE030-4DCE-4842-BD2C-7D7E1A3294E6}" type="slidenum">
              <a:rPr lang="en-US" sz="1200"/>
              <a:pPr eaLnBrk="1" hangingPunct="1"/>
              <a:t>139</a:t>
            </a:fld>
            <a:endParaRPr lang="en-US" sz="1200"/>
          </a:p>
        </p:txBody>
      </p:sp>
      <p:sp>
        <p:nvSpPr>
          <p:cNvPr id="600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NT Survey link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9FA528-892B-D04A-ADCA-20822AFC1CB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07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29B791-8AD3-C049-949B-75E2ADE2BBC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676F8F-7FFA-5D49-9590-1C1336F6B132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4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I</a:t>
            </a:r>
            <a:r>
              <a:rPr lang="fr-FR">
                <a:latin typeface="Arial" charset="0"/>
              </a:rPr>
              <a:t>'</a:t>
            </a:r>
            <a:r>
              <a:rPr lang="en-US">
                <a:latin typeface="Arial" charset="0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387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I've served as a seminary professor with 30 other faculty at Singapore's largest training school: Singapore Bible College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>
            <a:extLst>
              <a:ext uri="{FF2B5EF4-FFF2-40B4-BE49-F238E27FC236}">
                <a16:creationId xmlns:a16="http://schemas.microsoft.com/office/drawing/2014/main" id="{193EEF50-ADE6-764B-881A-1466BE926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0" name="Notes Placeholder 2">
            <a:extLst>
              <a:ext uri="{FF2B5EF4-FFF2-40B4-BE49-F238E27FC236}">
                <a16:creationId xmlns:a16="http://schemas.microsoft.com/office/drawing/2014/main" id="{593AAD79-D763-664E-BBC6-B8751957C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 also lead the woman</a:t>
            </a:r>
            <a:r>
              <a:rPr lang="uk-UA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Precept Bible study at our church</a:t>
            </a:r>
          </a:p>
        </p:txBody>
      </p:sp>
      <p:sp>
        <p:nvSpPr>
          <p:cNvPr id="324611" name="Slide Number Placeholder 3">
            <a:extLst>
              <a:ext uri="{FF2B5EF4-FFF2-40B4-BE49-F238E27FC236}">
                <a16:creationId xmlns:a16="http://schemas.microsoft.com/office/drawing/2014/main" id="{FB8E0C6E-5783-2741-AC25-F8CA6D938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CD60D-7F62-8A4E-AE73-BDAD1A83A7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592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 get to teach these leaders every book of the Bible in survey courses, plus backgrounds to both the OT and NT, three areas of theology, and how to preach.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921F4EE-6019-264B-97DC-4C9C5BDBC71A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1E663-C341-B448-95C2-4D967116797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CEF7633-79C0-E041-9243-9498DF1227F8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960482F-6436-F144-81F2-AD65A19AF0C7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384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8E9ED53-6247-134D-B446-FF23574E6FD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2B0C5-9AA8-0F4B-BDC9-312342C281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36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B3D389-26EF-254C-8CC8-1320877D0669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7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B63CA5A-5048-5549-BA0E-CC5BA3A1422B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C9A598C-8D16-F34A-80EC-85CC269A9754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400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88A8E9F-C67F-4E4F-B6FF-9C317CE5976C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2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2688D91-6EF0-6042-AEF8-C58204158AAF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4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08A5485-AA73-3B4A-B9C9-CDD84B2FBEFE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6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025DF1-5953-CC44-9F6F-52513D696566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50D6C7D-F886-284C-B66E-68DE7BCBC4C7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8687FA5-5405-D444-8F1E-A9AB577009FA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Japanese title slide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3EB85B-E44C-C04F-B104-EE5D74AC3D4B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2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73CE8-4146-B54F-9622-987351F8DEFC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321159E-08D4-6F44-A90C-700FDFF6A7C9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484E68-7847-4A4B-8068-0C8F6669830E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799652-3AA0-5A46-B6F4-2049136BC2D5}" type="slidenum">
              <a:rPr 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E3FB7E2-21B3-424A-911F-B4CDA06EFD8B}" type="slidenum">
              <a:rPr 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B7AB743-161F-B143-9A0D-F3BAD611F94C}" type="slidenum">
              <a:rPr lang="en-US" sz="1200">
                <a:solidFill>
                  <a:srgbClr val="000000"/>
                </a:solidFill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71C2B25-83CD-5344-A909-FE74473F87B6}" type="slidenum">
              <a:rPr lang="en-US" sz="1200">
                <a:solidFill>
                  <a:srgbClr val="000000"/>
                </a:solidFill>
              </a:rPr>
              <a:pPr eaLnBrk="1" hangingPunct="1"/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9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I also lead the woman</a:t>
            </a:r>
            <a:r>
              <a:rPr lang="uk-UA">
                <a:latin typeface="Arial" charset="0"/>
              </a:rPr>
              <a:t>'</a:t>
            </a:r>
            <a:r>
              <a:rPr lang="en-US">
                <a:latin typeface="Arial" charset="0"/>
              </a:rPr>
              <a:t>s Precept Bible study at our church</a:t>
            </a:r>
          </a:p>
        </p:txBody>
      </p:sp>
      <p:sp>
        <p:nvSpPr>
          <p:cNvPr id="309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C975F4-2258-D346-ABDF-6DFACDED918F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B0A1CC7-0B42-9E4D-A18B-B3E2A550F6D9}" type="slidenum">
              <a:rPr 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53051A3-6FC4-DA45-9E28-7638535FB15E}" type="slidenum">
              <a:rPr lang="en-US" sz="1200">
                <a:solidFill>
                  <a:srgbClr val="000000"/>
                </a:solidFill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1856C0-50EA-094B-BEB0-3971D1FE3D75}" type="slidenum">
              <a:rPr lang="en-US" sz="1200">
                <a:solidFill>
                  <a:srgbClr val="000000"/>
                </a:solidFill>
              </a:rPr>
              <a:pPr eaLnBrk="1" hangingPunct="1"/>
              <a:t>54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0207B04-78D4-2D46-BB8A-8D4892BD0762}" type="slidenum">
              <a:rPr 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1942DB-689A-9146-9BE6-01CCDB013F71}" type="slidenum">
              <a:rPr lang="en-US" sz="1200">
                <a:solidFill>
                  <a:srgbClr val="000000"/>
                </a:solidFill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2B9A595-7C0E-D648-9331-B12145AC966C}" type="slidenum">
              <a:rPr lang="en-US" sz="1200">
                <a:solidFill>
                  <a:srgbClr val="000000"/>
                </a:solidFill>
              </a:rPr>
              <a:pPr eaLnBrk="1" hangingPunct="1"/>
              <a:t>57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9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129786F-CE18-1E40-8120-2CD9F1AB877F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496322B-FC43-CD49-9C5A-526016B90A36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3B4281A-290A-8F4C-B02D-ADBF62959522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8A12431-7415-6E49-8329-04B678D85CCD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404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BF0C22-C8DF-6F40-BBE9-3387EA5F678A}" type="slidenum">
              <a:rPr 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INTERVIEWER: And Susan, what ministries has the Lord granted you?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SUSAN: I have been teaching the wives of leaders at SBC.  These 5 women come from 5 different nations!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SUSAN: I also lead the woman</a:t>
            </a:r>
            <a:r>
              <a:rPr lang="fr-FR">
                <a:latin typeface="Arial" charset="0"/>
              </a:rPr>
              <a:t>'</a:t>
            </a:r>
            <a:r>
              <a:rPr lang="en-US">
                <a:latin typeface="Arial" charset="0"/>
              </a:rPr>
              <a:t>s Bible study at our church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8DBC5B-EF16-1942-9B40-74016B87ECAA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0653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FD6B4A0-5A34-204D-A709-CBEBE55AD794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498498E-5807-8A4A-B4F3-ED9650BB742D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062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062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D1FDE18-FE9C-E64B-8041-160D0DEE9622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267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4748CF2-F4FE-C741-A483-B7368F962845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472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472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A10F7DC-5D06-BA41-AD47-F72CB63B6A1C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677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677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7694456-D74C-5B48-9FBD-90D8BD58D2A5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881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AC21A0F-A7D1-AD4F-97FE-A9780C862C46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086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47E8417-0C21-D34E-8737-202F5B28AD86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D7A2AB-D2D5-EC42-8CB6-298A5560E152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496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496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D292B-22B0-764D-B8DC-21E3F62898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With nearly 500 students</a:t>
            </a:r>
          </a:p>
        </p:txBody>
      </p:sp>
    </p:spTree>
    <p:extLst>
      <p:ext uri="{BB962C8B-B14F-4D97-AF65-F5344CB8AC3E}">
        <p14:creationId xmlns:p14="http://schemas.microsoft.com/office/powerpoint/2010/main" val="26314273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E05B3D1-A861-6A4B-8F30-0AA40CE5F662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701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E34232C-968B-6A4A-ACCA-A7E23B7BF1F9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905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905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43110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To review the entire sequence so far…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Beginning with the single number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7....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leading to…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 	C  7  S  J...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which becomes...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C  4  3  S  J.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These numbers and letters are then used to develop a mental list of TEN WORDS that will form a dependable mental outline of the entirety of Scripture.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43315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Now, based on C  4  3  S  J, we enlarge that idea into five key words or phrases. They will become the foundation of your mental Bible File. Here they are…say them aloud…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C =	CREATION 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4 =  	4  PEOPLE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3 =  	3  SOCIETIES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S =  	SILENCE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J = 	JESUS.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And that</a:t>
            </a:r>
            <a:r>
              <a:rPr lang="fr-FR" altLang="ja-JP" b="1">
                <a:solidFill>
                  <a:srgbClr val="000000"/>
                </a:solidFill>
                <a:latin typeface="Times" charset="0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charset="0"/>
              </a:rPr>
              <a:t>s an organizational plan for the entire Bible! Those five words and phrases create an abbreviated outline map of the entire Bible</a:t>
            </a:r>
            <a:r>
              <a:rPr lang="fr-FR" altLang="ja-JP" b="1">
                <a:solidFill>
                  <a:srgbClr val="000000"/>
                </a:solidFill>
                <a:latin typeface="Times" charset="0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charset="0"/>
              </a:rPr>
              <a:t>s basic design.</a:t>
            </a:r>
            <a:endParaRPr lang="en-US">
              <a:latin typeface="Times" charset="0"/>
            </a:endParaRPr>
          </a:p>
        </p:txBody>
      </p:sp>
      <p:sp>
        <p:nvSpPr>
          <p:cNvPr id="435202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4372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9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 it</a:t>
            </a:r>
            <a:r>
              <a:rPr lang="fr-FR" b="1">
                <a:solidFill>
                  <a:srgbClr val="000000"/>
                </a:solidFill>
                <a:latin typeface="Times" charset="0"/>
              </a:rPr>
              <a:t>'</a:t>
            </a:r>
            <a:r>
              <a:rPr lang="en-US" b="1">
                <a:solidFill>
                  <a:srgbClr val="000000"/>
                </a:solidFill>
                <a:latin typeface="Times" charset="0"/>
              </a:rPr>
              <a:t>s time mentally to apply those ten words as labels to ten mental folders in your new Bible File –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right up there in your  head. That mental picture might look something like this.   And there they are...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 	CREATION//// 	ABRAHAM//// 	JOSEPH//// 	MOSES//// 	JOSHUA//// 	ANARCHY//// 	ROYALTY//// 	CAPTIVITY//// 	SILENCE…and…//// 	JESUS.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 it</a:t>
            </a:r>
            <a:r>
              <a:rPr lang="fr-FR" b="1">
                <a:solidFill>
                  <a:srgbClr val="000000"/>
                </a:solidFill>
                <a:latin typeface="Times" charset="0"/>
              </a:rPr>
              <a:t>'</a:t>
            </a:r>
            <a:r>
              <a:rPr lang="en-US" b="1">
                <a:solidFill>
                  <a:srgbClr val="000000"/>
                </a:solidFill>
                <a:latin typeface="Times" charset="0"/>
              </a:rPr>
              <a:t>s organized in a neat and orderly package in your mind  --- ready for recall and use as you need it. Now just a few more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examples to drive home the point...</a:t>
            </a: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A0644FC-8B1A-3046-9317-1891AF5B9060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4134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D91F1EE-1DCD-1F46-B22B-33DE6B6F706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4339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CCF479-7255-9749-A70A-8C90F7599210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734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4378F38-885F-0947-8FE1-EA4234ED8E39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4749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2571CE6-C657-3340-BFB3-279B7B475A7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4953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D008CF-E573-0B4A-9894-855ACCED11C2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5158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8C98EA-D343-9D4A-B8BD-40B67280B6F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5363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35D7643-8AD2-734B-AF36-189206D41CC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56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5568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Alat pengingat yang lainnya adalah … 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Ini ikan apa?  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Benar, ikan “KAKAP”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Kita lihat disini ada 2 huruf K, kita mau buang 1 huruf K-nya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Huruf A juga ada 2, kita buang lagi huruf A yang double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Sekarang yang tersisa adalah A-K-P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Ikan KAKAP-nya tidak dibutuhkan lagi, kita kembali ke laut saja..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Sisa tiga huruf ini A-K-P, huruf-huruf ini akan membantu anda mengingatkan huruf pertama pada tiga 3 MACAM KOMUNITAS.</a:t>
            </a:r>
            <a:endParaRPr lang="en-US" b="1">
              <a:latin typeface="Calibri" charset="0"/>
            </a:endParaRPr>
          </a:p>
        </p:txBody>
      </p:sp>
      <p:sp>
        <p:nvSpPr>
          <p:cNvPr id="457730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FDC39A0-9DE8-334D-8573-D0CEB8518DE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5977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33485B0-9ED9-294F-9A71-1E2CD35024F6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89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2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faithful leaders are from about 25 countries who come to us in Singapore for masters and doctoral-level training.  We train them to build into others back in their home countries.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598CC23-AE44-4A46-9302-CF997380A139}" type="slidenum">
              <a:rPr lang="en-US" sz="1200">
                <a:solidFill>
                  <a:srgbClr val="000000"/>
                </a:solidFill>
              </a:rPr>
              <a:pPr eaLnBrk="1" hangingPunct="1"/>
              <a:t>90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EDEC6C-6CDC-0F45-9A36-BB340573CF8F}" type="slidenum">
              <a:rPr lang="en-US" sz="1200">
                <a:solidFill>
                  <a:srgbClr val="000000"/>
                </a:solidFill>
              </a:rPr>
              <a:pPr eaLnBrk="1" hangingPunct="1"/>
              <a:t>91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0979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0980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745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93513A-2D21-6448-A524-2E6D0086F32F}" type="slidenum">
              <a:rPr lang="en-US" sz="1200">
                <a:solidFill>
                  <a:srgbClr val="000000"/>
                </a:solidFill>
              </a:rPr>
              <a:pPr eaLnBrk="1" hangingPunct="1"/>
              <a:t>92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11D6780-08D3-2347-892B-88B314B83C1D}" type="slidenum">
              <a:rPr lang="en-US" sz="1200">
                <a:solidFill>
                  <a:srgbClr val="000000"/>
                </a:solidFill>
              </a:rPr>
              <a:pPr eaLnBrk="1" hangingPunct="1"/>
              <a:t>93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5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F7DE8B5-E3CC-0F48-A589-4267FFE55D93}" type="slidenum">
              <a:rPr lang="en-US" sz="1200">
                <a:solidFill>
                  <a:srgbClr val="000000"/>
                </a:solidFill>
              </a:rPr>
              <a:pPr eaLnBrk="1" hangingPunct="1"/>
              <a:t>94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3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7124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EC871E1-5F9A-8B46-ADC5-EA825C19D20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95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001F6C-285C-084B-B8CA-72D2A82CAD20}" type="slidenum">
              <a:rPr lang="en-US" sz="1200">
                <a:solidFill>
                  <a:srgbClr val="000000"/>
                </a:solidFill>
                <a:latin typeface="Times New Roman" charset="0"/>
                <a:cs typeface="MS PGothic" charset="0"/>
              </a:rPr>
              <a:pPr eaLnBrk="1" hangingPunct="1"/>
              <a:t>96</a:t>
            </a:fld>
            <a:endParaRPr lang="en-US" sz="120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480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01481A-4931-1646-9DE4-98D64331506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97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98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99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A300D2-FA20-CC42-86C8-722B03782C7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9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0062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2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264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2B0C5-9AA8-0F4B-BDC9-312342C281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5051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ＭＳ Ｐゴシック" charset="0"/>
              </a:rPr>
              <a:t>From 1997-2018 God has seen fit to grant me the privilege to train pastors in 12 other countries on 65 trips.  I have taught Homiletics in 8 of these countries.</a:t>
            </a:r>
          </a:p>
        </p:txBody>
      </p:sp>
    </p:spTree>
    <p:extLst>
      <p:ext uri="{BB962C8B-B14F-4D97-AF65-F5344CB8AC3E}">
        <p14:creationId xmlns:p14="http://schemas.microsoft.com/office/powerpoint/2010/main" val="309279687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B10725-A00D-5045-A372-DCFCEDF9B47F}" type="slidenum">
              <a:rPr lang="en-US" sz="1200"/>
              <a:pPr eaLnBrk="1" hangingPunct="1"/>
              <a:t>110</a:t>
            </a:fld>
            <a:endParaRPr lang="en-US" sz="1200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18B095-485C-E449-A2D8-10A3AB34B29B}" type="slidenum">
              <a:rPr lang="en-US" sz="1200"/>
              <a:pPr eaLnBrk="1" hangingPunct="1"/>
              <a:t>111</a:t>
            </a:fld>
            <a:endParaRPr lang="en-US" sz="1200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21D8A3-28B0-A147-AD5E-8E41CA538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173B1-C462-DE4A-8DE7-2A4FFD9DD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839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D3326E7-FAC6-4349-8F2C-B0A536D55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377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BC24147-9D5E-6E4E-A527-6A5D5C8F0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0970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7A9CFD0-E022-444A-8939-F327A3767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6929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62E6DC-3B83-E345-97B7-10957CE6C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637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0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87A00-FAEC-1949-B3B2-9B8740E6C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093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8B9A2-8C97-E045-BA8D-A5099D7D6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552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C8F7-DDF1-434B-824C-19D83329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6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E2B39-8849-8344-A2E6-70CCDF30C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720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3DD78-F026-C649-92E6-8873564DD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95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2BDE0-126A-FD49-B5D4-BFC8C5FFD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5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FAA04-8466-684D-80C6-95AF7202D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354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D2415-0439-BD4A-B59B-B05787878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902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0527C-A73D-4540-9994-921444F52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220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9F9F3-133B-B646-BF5D-5123633A1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0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787A4-8AA4-8F43-BD62-69D620430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763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67BB-0AAB-B841-B389-62045B81F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28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5B219-9339-0742-BDC7-760C9059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95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D0E3-BD10-2945-9929-D7757BDB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016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FD4B0-24A8-C34E-A3EE-4105A7AF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4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0EB5E-7374-B147-BE31-2EC6D694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11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9A14-9E33-1549-ADEE-FDAF177E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5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8C13A-579F-EA45-86A4-CC9DBB430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60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03242-C86C-9D4A-A857-FFA9EC04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97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B064-96A8-4D4E-A69A-485FDBC8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50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96ED-9389-284A-89BC-0F940817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480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6D7A-C01E-E34D-8BB1-721BCF9EC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082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16B1-EAA2-1349-B160-F5B0681D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59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D5AD-4784-4A4D-A9D9-A5897D4A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720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83E7972-2268-184B-8DEF-0E1AA723E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136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86B7F73-E8D0-9B49-B323-85D1F504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497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7F84453-A41C-1A40-A02B-6997E0E77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555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8FEBE5E-1AF4-9448-A0D0-1DAADDBDB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49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295E2-7093-AA4E-8A4C-C87A853F0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23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0719DA0-7291-2643-9D9D-DEABA4C2C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556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86E74D-9C59-6841-8316-0C9C1C824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67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5ADC0F5-76FA-9147-B341-F7B5529F1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137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AC01C11-AF11-DA45-83E8-6D6EDE361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418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A5380F9-1CFF-8347-9990-CE4E1ADD7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29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D44E6C9-6A6C-DB4B-AC2E-008900415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284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A396AF2-6D44-D441-BBD3-248CCE9EE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241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95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538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8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E179A-0221-6D4D-AC43-77C185E4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972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133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13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21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034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116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19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929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377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8D361DC-EC87-B949-946C-0E6568EEC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299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36CF214-0029-5145-B7D9-1AD3DE54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03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A4AAB-D77E-D447-8930-E3757BEB2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5224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EF8BAD1-C988-AF45-90DA-FEDA1C97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932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936A6B5-5683-A348-8287-BDE0B5F7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075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B32643E-F11D-2746-BFF5-8FBD58D4F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23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DAFBB99-11F7-C74C-B5CB-A38110C4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439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416B12-381F-574C-8C8E-19D5E222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768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6A72C84-35EC-6144-877F-DC9301F7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55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EC94394-CAEA-8349-8AC5-F7BF3922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626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76C61F8-41F0-9546-B645-64E4266A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287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49B9AA7-15FC-E94A-AAA4-8CFAF69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223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714162A-6733-EA46-80A5-F047D30D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33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A9EE8-DB18-E94D-8C68-9F06527EB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764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Dr. Rick Griffith</a:t>
            </a:r>
          </a:p>
          <a:p>
            <a:r>
              <a:rPr lang="en-US" dirty="0"/>
              <a:t>Singapore Bible College</a:t>
            </a:r>
          </a:p>
          <a:p>
            <a:r>
              <a:rPr lang="en-US" dirty="0" err="1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817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F0E62B9-4F3A-2144-B353-DDC02D27F08E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197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D3F50D6-A74F-EA4E-8BAA-614C687E3159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9411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FE0E9A73-D6F3-FB4B-B676-AB2D6ACB3033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392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1B05C86-5CA8-C640-83F6-0464EF6033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870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BC2C85-5B23-2743-8351-2458AC3B1C6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451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668B637-F1B0-CD4B-945A-E1B24BE005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5844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9DDB0FBA-1AA2-7A41-A7E8-827850B26E1B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583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474792B-817A-344D-BDC3-98766AAD8EB6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113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D80BDE67-5EFE-FF4D-AC25-976BBC3D78DA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60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0A87-6A90-A24D-81EC-58158919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666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4114420-13EE-2946-AB89-0A59875297C0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15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A3201D-2AB6-AE49-A975-3B4F60CAF80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16084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C6396E-D8C5-0543-A5FB-DE05D216177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3129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357BD8-583B-AE43-B7F0-33205CCF4F1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54064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3BB173-1418-4742-BE45-792D2A47B7C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17205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C259480-B71F-8A4D-ADC8-0B9239E658E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84140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784F48-2016-004E-8AC9-A402ADCB27D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54969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9A0DE4-78E2-194F-8084-D7E9349ACF1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50904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39F00F-C3D3-B44D-9A4F-5BEEA77E4E6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4307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60A73A-6CAC-9D4A-854A-5F86B02F1176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017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C8519-4B94-6D40-B162-7FFC422C7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5222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A1B017-F4C4-9D4D-9639-C1B68D9EF09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2897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6315BB-E2A2-0244-B2CB-C4C1EF281AB1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70678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A9B366-F5CD-384D-AF35-AFCBC52EF71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54848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FD8632-1DBA-0A46-9E16-D3019C2DB6E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69166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56F1013-83A1-7E48-86E3-EB75EA11F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275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1F4150A-B409-1C45-A61D-8D7933361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895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172DEAB-EF37-D344-8283-31051AD37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321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7D0664B8-B6EA-D043-87AD-B3106108B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229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AAAC30F2-2A67-114C-A433-A6C5C9786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1532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736B8041-4EA8-CD45-9315-9EBD68F41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11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AD353-4580-C14D-A30A-B86286977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666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8EE1C489-E414-9345-B55B-7C11E7FDF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6547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1BA1BCD5-778F-6F45-A09F-47CFBADB8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814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7215E76-DFA8-8049-BD13-9BF216F2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51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8CC67D2-5FF4-8C4F-8ED8-8C93C257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501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DDC25A2-5A6B-214D-8B19-D6CA24D6D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75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C441223-FDC3-1547-B6B4-7391916F4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1189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A24AEB48-D0E5-0E42-BE5C-1E1B77403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119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51BD2216-D2EC-4542-8854-34B245EA8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161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6D9BA2D-E969-B449-BBB4-5837709B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998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3AFF77E-1CC5-7149-B459-8DED40FFD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6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2D3F-B6DD-9D46-AB3E-3EE4E2B5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C312-9394-FE48-A409-C1D3C1C46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1190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FE33D1FF-FF41-D742-B9E9-E4A389487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2410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2A459BB9-64BD-3D48-B26D-4EA99F1ED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443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52DE5BF-62AF-D547-BA28-2671D12FD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465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B5E7B29D-B203-F940-A98F-2278D8036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224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854C6AFF-157B-CA46-BEEB-18FC39895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1888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E8CA312-977C-9A4F-AF30-556063FB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320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7348ABC8-2B2A-0E48-9771-0EE8A59B8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4036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C621DDF-5E91-EE4C-BE87-715C42E34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6651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F965927-21E4-C349-89E6-D2A332A67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09231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4B7C1C2-3659-164D-880C-50BFC4319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000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F15B6-54E6-9947-9EF0-8FF64C5CE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606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EFE2B6A-82D8-524C-B008-6DB4851DE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1399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A7DFE14-5363-B340-9DF1-197B379E6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7507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51AEBFA-C751-3C45-8170-BA04F67C3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440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945F61F-F5BB-274F-A7B1-0FF9CDC21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40961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D6E7DD4D-F6FD-5547-8B59-BD0CA6136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0129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A7204564-B342-684D-BB65-78FD059BB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18274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808FFA3-3B0E-CD41-B117-0D5525B1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1883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F61D241-1315-EC46-A1F8-5315FF52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0883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CD6F6DA-B856-884A-A8C2-7E876957F40E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E3164767-F0E8-D144-ADF5-04E378D34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7695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68443322-D256-004E-9DCA-6F840320D385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26EA8809-E3DD-3D45-ADF1-28C9CD52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17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1DE6-0F60-C340-B4CA-384D60D22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022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02E1B17-CBB1-414C-81E4-BFE70A229C17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276AA35-E8B2-EE4B-8A27-6EE4CC71F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6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BE36B5FB-5385-B442-97E5-FD30B76567CC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93D07F7-6D32-C049-9BDC-5F7B14007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2736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34D5FDD2-7A75-7043-A4BB-CC7991FD50A8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BBA86D2-00FE-444B-BB1A-0E7641D3B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904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59226BD6-C766-0246-BC02-F83DFADF1054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C59268F5-1C01-0947-8EF2-C6225E3C9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271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B2ECC4F-B3B8-744A-AA01-2AC2893A4D6F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AF77799-AC0C-E544-BF4F-4068F2327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826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41D71CC-4657-8A40-B822-39ABA8853F26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A4D06FC-52BC-C449-A643-FD49D5052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741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C671C655-97C1-6C47-A8B4-AFDFEC76DDC8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2208DB2-1480-1A42-8AD1-FD766752A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967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06C246F-04F2-3F44-BCF3-2035E3658208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41D617A-5DC7-EC42-8719-B419E2314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21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5F620639-D37C-BE42-8DC9-5F6857E3DEBF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E70E3E1-0A4E-364B-8D46-82639E780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540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0 w 1722"/>
                <a:gd name="T1" fmla="*/ 33 h 66"/>
                <a:gd name="T2" fmla="*/ 160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0 w 1722"/>
                <a:gd name="T9" fmla="*/ 33 h 66"/>
                <a:gd name="T10" fmla="*/ 160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4 w 975"/>
                <a:gd name="T1" fmla="*/ 48 h 101"/>
                <a:gd name="T2" fmla="*/ 91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4 w 975"/>
                <a:gd name="T9" fmla="*/ 48 h 101"/>
                <a:gd name="T10" fmla="*/ 91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9 w 2141"/>
                <a:gd name="T7" fmla="*/ 0 h 198"/>
                <a:gd name="T8" fmla="*/ 20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1 w 2517"/>
                <a:gd name="T1" fmla="*/ 276 h 276"/>
                <a:gd name="T2" fmla="*/ 2334 w 2517"/>
                <a:gd name="T3" fmla="*/ 204 h 276"/>
                <a:gd name="T4" fmla="*/ 2083 w 2517"/>
                <a:gd name="T5" fmla="*/ 0 h 276"/>
                <a:gd name="T6" fmla="*/ 0 w 2517"/>
                <a:gd name="T7" fmla="*/ 276 h 276"/>
                <a:gd name="T8" fmla="*/ 2031 w 2517"/>
                <a:gd name="T9" fmla="*/ 276 h 276"/>
                <a:gd name="T10" fmla="*/ 203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8 w 729"/>
                <a:gd name="T7" fmla="*/ 240 h 240"/>
                <a:gd name="T8" fmla="*/ 66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8 w 729"/>
                <a:gd name="T1" fmla="*/ 318 h 318"/>
                <a:gd name="T2" fmla="*/ 66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8 w 729"/>
                <a:gd name="T9" fmla="*/ 318 h 318"/>
                <a:gd name="T10" fmla="*/ 66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A42CD816-0194-4D48-B667-699FA9FD1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31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67E7-844B-4D47-BC66-59CC2D2D7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0560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727788A-55BF-BC4B-A14D-E4A5F4CA0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8268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7BC6D4E-6462-384F-AD02-F7FF39F8D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61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058A2FB-E6D3-6347-9DED-CE4125506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7235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5425CAE-9293-FE41-814F-2068FDEC2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90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9195043-B2AC-094B-B024-6CC8BA4FC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6178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9FC19CB7-6F3C-E84C-A150-0F2B24C12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911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64E470D3-E59D-524D-87D7-5C3D040A7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928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2921FE7-AD76-A145-87F0-72003DF5F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8381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1624E9B6-7764-434D-92F2-AE24DC3BA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2391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6FF46FC4-1899-B540-AF4D-FEB1CE252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1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803A2-0CE3-E843-89E1-2797C10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669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4 w 1722"/>
                <a:gd name="T1" fmla="*/ 33 h 66"/>
                <a:gd name="T2" fmla="*/ 160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4 w 1722"/>
                <a:gd name="T9" fmla="*/ 33 h 66"/>
                <a:gd name="T10" fmla="*/ 160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6 w 975"/>
                <a:gd name="T1" fmla="*/ 48 h 101"/>
                <a:gd name="T2" fmla="*/ 91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6 w 975"/>
                <a:gd name="T9" fmla="*/ 48 h 101"/>
                <a:gd name="T10" fmla="*/ 91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3 w 2141"/>
                <a:gd name="T7" fmla="*/ 0 h 198"/>
                <a:gd name="T8" fmla="*/ 202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5 w 2517"/>
                <a:gd name="T1" fmla="*/ 276 h 276"/>
                <a:gd name="T2" fmla="*/ 2340 w 2517"/>
                <a:gd name="T3" fmla="*/ 204 h 276"/>
                <a:gd name="T4" fmla="*/ 2087 w 2517"/>
                <a:gd name="T5" fmla="*/ 0 h 276"/>
                <a:gd name="T6" fmla="*/ 0 w 2517"/>
                <a:gd name="T7" fmla="*/ 276 h 276"/>
                <a:gd name="T8" fmla="*/ 2035 w 2517"/>
                <a:gd name="T9" fmla="*/ 276 h 276"/>
                <a:gd name="T10" fmla="*/ 203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0 w 729"/>
                <a:gd name="T7" fmla="*/ 240 h 240"/>
                <a:gd name="T8" fmla="*/ 67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0 w 729"/>
                <a:gd name="T1" fmla="*/ 318 h 318"/>
                <a:gd name="T2" fmla="*/ 67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0 w 729"/>
                <a:gd name="T9" fmla="*/ 318 h 318"/>
                <a:gd name="T10" fmla="*/ 67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AFCB598-7EB0-CA46-A6E1-7D5AF9D07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4265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380611B-E8CF-5A40-A31F-7D0C24298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8AE5D3A-CE47-044A-8CD3-E1BFDA362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2240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B890F28-FF47-2140-A6B1-73AE3A70C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6003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9B1E1604-B5C4-2846-989C-CF58A86C4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9610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99A9454-8A30-EC47-ADE4-0E11B4B4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7191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1107567-AE48-3D41-BCC1-5CC5F13AB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429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C369AA4-67BD-8447-8766-333B8BF2B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026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88991BA-2E00-024A-9628-1FD6820EA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6130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EA7981F4-6385-D44A-931E-57FE10AC3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3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6957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AD3E215-6CC0-ED49-86A4-9851DBD2E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816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C70F98-C644-7740-86F6-CDAF7B2AC2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007213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E46D5C-5C5E-4749-BF41-E884BA698CE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4607352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4887DD-C28D-CF43-B636-326D222B9B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8028217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C2E2EC-3C2B-1944-9333-26495FCE039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391693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EB2B39-A8C2-7541-9C6A-F3A718A7A7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9667979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1C91DD-9E1E-9146-83D7-07FDE35917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5613466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3A51B7-60F6-0C4D-B2C4-D38C954D022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9836124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34A50C-BAC0-C44B-8802-12908FF728B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8449060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C16809-6DD0-934D-882F-1523F6D5867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979665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835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C267C4-D576-964F-86CC-4AEF9F157B5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7979423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D80F02-B887-EC43-B944-7E04BAA9145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426891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33012C-0A71-054C-B901-30A5F6AD4BC7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61216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CD5130-18DD-244B-8E74-0A86B99CC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1072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690FD9-62AA-E446-A05B-BD818540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269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A5D203-F6BE-6841-9263-03439ED54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41806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C0631B5-243A-9B49-BA42-E76C104F2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06531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6DEB9E1-3A48-174E-BB2D-E7893D57B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57297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11E2B3-9AA4-C847-9D07-EC2CDECE5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5556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C0330A-BBA4-7349-8978-AB9EF488D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533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9391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C8AF63-B0E3-8B49-A1C2-F7E3FD33A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46976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90E59FF-D463-4744-BE70-47804E387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06403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22CFF94-23E7-004C-A295-A3C4054BA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0594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4D5E44-A3F8-8D4F-B647-F15C9ACA7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89338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4FC3983B-C8B2-9D4E-B551-AB6B7181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854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E6AE401-83B3-4B42-B84E-DA35EEC66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169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F2A56D7A-FC05-994F-9ADF-8D4AB2DE4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822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178D7FF0-DD03-8449-BAB0-19066CC2E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0748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8F2501B-F1EC-2943-B8E5-82589E4CF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10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6609E25-7048-B94B-B67B-9A6BDDDA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8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58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32B4E171-0608-244A-84CD-7133F1D56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0185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DE847CF3-C053-9548-95AD-C6E1F3863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5917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85AAFC73-2CC8-D041-B7A7-5F45C27D3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5440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96EDFC93-83EF-6F4F-AB61-B6ABAFB0E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021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75783498-35DA-8A46-B7F7-584EC46D5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766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30836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1988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02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3923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1266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011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8832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32950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75778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2664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897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51588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014B6A4-2520-7E42-A674-213B8F886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04673"/>
      </p:ext>
    </p:extLst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267C2-3D10-DF4D-B529-DCE5C86AE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0109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BAACF-89BC-254D-979A-2C231001BF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65754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rgbClr val="CAE2C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>
              <a:solidFill>
                <a:srgbClr val="003366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>
              <a:solidFill>
                <a:srgbClr val="003366"/>
              </a:solidFill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</p:grp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888" y="6553200"/>
            <a:ext cx="3279775" cy="304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25" y="6359525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4917E382-444A-3D42-8459-91F706D4ED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01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06E2-B73D-8141-8F55-705455D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68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4032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E7C61-2E0F-5947-A582-87C09B4678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0949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523D5-BE05-4D4F-AB4D-607E6D954B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9941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E01E-3DE6-1F43-8BA4-54B4458F96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3459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87FE5-C924-3E44-AA32-01A065718A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1428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2F8D-FDEB-564D-A62C-D74720E562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9432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BC337-8B75-F54D-AB9C-2B9B203923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2147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CE2A2-D2E4-E44C-AED0-7AEB405D17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165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7D73-906D-924F-A2B7-198DB22DCE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0709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46E16-2AF1-494F-BC49-8E2F971C1C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5112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762000"/>
            <a:ext cx="20002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58483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967C-D28C-A44D-BF6A-A27CA705D8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26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7686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76F7AB6-B3B8-3C49-8EF3-A1133FEAC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53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C8FBF1-D768-1D4A-AA36-217E82BC6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5566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6BCD8-8AFD-7F43-A3BE-B97B29B7EE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933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9A212-2FEC-8B4C-871D-5A4A62847C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7440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CEAEC-6AC3-6F42-87B7-7E2B12E20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8654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DDAF0-4BC1-C642-B8C3-3A5C9267F5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3738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137E2-422B-7546-87E5-ED64502376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2844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A23B1-B35D-C44A-B404-5A3A424AA3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5473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0C98-DA7C-3E4F-8127-1AFE58E0AB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2774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1DFB4-A733-5D43-85AA-352DFDD30E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03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4554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2D259-8542-BC41-99EB-F81F99ECFA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926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2EEBC-3F0E-4142-B9AD-3D1A706DEB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2730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EF740-853D-0145-9981-0AE6B87823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161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0C5DF-6527-F04A-9684-C6A53BA813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6757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A4B7151-A4E8-7543-98D9-A083FC173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8906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7CA81-37C3-634E-9F87-E471BC2B8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7347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7214A-B59A-8747-8775-F3EBC7F9D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83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4E9E7-FAB7-D54E-B493-B03A12E5C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212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BE761-6502-1E43-B357-37A33F8EC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266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8DD01-3B9C-F34D-871D-2D3F460D1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23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9512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6D77-EF1D-FE48-8D9E-B50973F82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0709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C2242-F54B-7246-B157-EEB331E89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2363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6179D-C1FC-7247-A43F-935F0DA7B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7158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1A64-0566-1849-8244-023BCA64B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5731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0C6F8-CF93-5948-B6D8-F3B557C31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410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9273C-E332-7D49-BD1B-7D4826C6E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7070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06CB-C42C-FE4A-9F32-ECBC7F09A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9037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0C620E-D0BF-B844-B730-CA7114FDE63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787043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839253D-B1CA-A944-9104-2C70903DF99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153535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494074-E554-C643-BAB5-32A1DE0724E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3709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4244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F9F8A2C-69D4-A04E-AF97-2DB255D6126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836821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12B9E2-DB8A-9142-A447-C66A64F28155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235040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0F8C1-C6F6-474C-B830-2F031AAB58EE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140331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63E5E0A-9F64-384E-8BE3-58B0BAE8AA7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292031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EBCDB9-B664-6E49-B10E-94E3E5E300C8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01647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FF1AB1-F39B-EF4B-BC37-741638563008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107984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9DB263-01EC-854A-8B5B-B51D4E201A2E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410756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6E6DCE-097F-3343-BDFE-8D6FEF9289C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1533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CEAE44-3616-AC47-B9E7-B6F4D328896B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11558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1629D97-2D43-E948-AF5F-FABEE385793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0922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313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C74B82C-248F-6840-86F8-B7D849744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7712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AFC62E7-14EA-D041-ABC6-8BC14BE5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9906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EB59F4-6472-D040-B320-C5E722597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9117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41C5484-7FA8-3A42-8C38-1C95CDE35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5490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1F1CBC1-EF81-5C45-9CDE-E79CE793C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8339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725A9F2-E018-E64C-A8F6-D6EB94F69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7260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C2391D2-3D84-D345-AF67-C885A9B00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8726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EA7D782-9C0B-A240-90B1-2086147AA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3942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F43EFE-2E4E-5B42-8343-5EE60EBD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3150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1BD41DB-A581-E34D-82E9-4E790A9F7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10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29576-F1C3-8342-A9F5-6361B573A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2895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44C08C2-49B4-FB46-B2CE-A849D0EDD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8255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104F9E7-5481-B041-AD2B-B2617AD62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0574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2FEEC9B-1220-F446-B618-3083225DC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185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0363-CF78-EB4F-A861-5097FF75B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5162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CF807-146F-1F42-A8E6-EE1E83B13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6190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AF843-4F16-3F4E-8F6A-0773612C0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333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6E54-8B2C-364F-862C-4A63555EA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394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43AF5-1B4F-B542-BEAB-4283D0CC9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8241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47185-C3B0-124A-B235-5245CB41B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9855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3160-E377-E048-AD42-65BCC66744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38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F7205-82CB-5F47-9C05-6765BF3F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2127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087-29F2-C744-ADB4-311CAFE33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5160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FD497-8A03-9948-AB17-B725CC7E1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7734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30405-B284-F240-942F-DFB140EAF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8895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6E98F-FF58-1647-A0B7-B11969847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361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B7610-5DE0-C34E-8DE7-8126C1A2F9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5220337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EC69D-1C0C-F64C-845C-8364C576E2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2436391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BAECF-8582-AF4E-9D55-31AA3E5B1E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3792843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5398-1D8F-F547-A1D1-DF83839848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4197884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74A37-8EB9-E443-B17C-8601416A0D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7194643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DAA15-213E-1D44-AC58-F954AD8A4B2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037973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9C3AE-A5B5-D844-A9B2-7FC720DCF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514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38B48-DE56-334B-8E1B-D1D03C5E64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1457740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E88F1-485F-4B41-B6B3-16759444CF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5795152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89A2E-2B20-0E4E-9ED2-40C1F21E37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6744441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C65A2-19FF-584E-AA64-6B19413772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5756500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8425"/>
            <a:ext cx="2057400" cy="6759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8425"/>
            <a:ext cx="6019800" cy="6759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78534-86C8-9840-AEF8-17211A439C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969126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5EE80E-349E-1E4E-AE7A-93DB2400C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5062A-1B23-F343-8475-CF1130139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7F9A0-9282-584C-AD96-8D7857715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E793F6-E184-704D-9C02-9C319C553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383881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9E68A3-BCE9-AA43-BC7F-7665D157B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1F66B5-8B5B-E541-B389-344F39E9D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2AE8E1-C938-D741-A0CD-89DBBFEA8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B92FC2A-4DE7-4F4B-BB4B-A2DD3F427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165550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E6693-C38B-184D-B6EF-1BB386F04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44CFD9-E4B1-9F4B-9D00-E1D0612C2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C3CFD4-C02E-FE4D-A4AA-B323DC780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045EBDE-0BBC-2F48-9260-1E219F5BD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772531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03CA1-CB19-4042-97CC-4E8C02239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28764-74DC-324A-BEAC-C303F453A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E863A-93DD-2540-A729-6E8088070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BC3172F-438B-DF46-9521-4212D9067C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636746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4E9114-6223-DF4F-8FE6-5E8B0A9FD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16CA6D-D370-C841-B7DF-397FD786F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5B393B-6BA9-7345-A494-347876957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56793C1-693F-9D4E-9097-E6D11777F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48097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E5ED4-156C-E041-AF48-0582017F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9514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3A316E-CBAD-3244-A58C-767E3DC26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DB1631-3654-1042-9CFF-EE9C7B181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95EC3-7475-8E47-9659-43EFD8506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27768B9-58F0-F742-9922-DF5C42D78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729678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8997F6-CD36-F247-BEF8-4B39C53B6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3DF1F4-6A1A-AE47-A85D-F74C9A4E52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9DB482-4E5D-5241-AF74-1684916A8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EEFE457-50E1-0B48-A59A-2031A3C00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718599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6F26F-6781-B74A-989D-3F96C1E36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DB52-732D-4645-BC79-E7B772575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9C035-FECD-194E-9C87-FACF5B563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352CD8-6548-B047-9938-E4A10AF1A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31978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96B8A-A6D8-FD42-9494-6D63CAE1B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567ED-49A4-AA4D-B5E9-65C9CB28B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033A8-B1E1-DF40-8889-B1C7DBBAC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0197D7B-B64E-314D-A7A9-5FCF727BE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373177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8A5D3-8174-F84E-83E7-8F0F9C811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515962-3007-7140-8283-A9999D24E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E22F3D-E1C5-AA4F-B656-028C6BEA2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1E1933B-3718-E44C-B428-D0F28C7BBF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773033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1E8F1A-2D7C-3A43-905C-04999EE01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480F5-BA57-404E-858C-260ADABD5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A7682E-FCD4-9D46-B862-81DC07C94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263DC05-6AA9-6C4C-93D2-18C6F87C8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5095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B408C-7114-7841-B3BE-C1A286EA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69067E0-7828-0246-A798-4562802F3ED5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EEFF-ADA6-2946-A8CF-F3888E87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38F4E-2B10-8741-A5FC-881E13CD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14FD0A6-F3C0-1945-8719-9BCED713F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47809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0105B-2AE8-6841-AD26-B2ABD5EE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467E694-5C54-884B-B53D-03A5FBE23EC0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63BCF-9F74-854D-9B1C-A37CE9F3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91DC1-980C-0944-B162-D6FE1CCD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2EF7F3-5AE3-2B43-88A5-804AE9697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66848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AF006-A773-D549-8A91-C86D74E6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60DA47-67EC-5A47-907E-79645D3B6C5B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1F44C-E88B-CE43-A174-C9EFCEE8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26453-01D3-9342-8CAC-F1DCAA79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C2A883-3A64-3846-8612-31133783D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96480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92F61-00FF-6C4A-B911-39BF35567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736F356-1ADB-2C42-9BBF-F5A05EC06AF8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F0C11-D1C5-3044-BCE8-DE64D5C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05914-C380-5B46-B615-B96A7DBD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77E44E0-48EA-694E-9EB2-F4224C21F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31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9131D-C5A0-0748-AA36-050C2BF8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43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7C82-67F6-5040-8AA0-F231F1AAB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2320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15853-3399-5045-A27E-3D0CF65F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F5A58ED-2012-9143-BE5A-05BCF4B3E3F1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E2D38-8FAF-194E-B507-AC9194FF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AF6D5-6F3F-004B-A8BB-34A390FF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A1F1BCE-DF42-4349-822C-554358919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60182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04023-9B42-014A-8FBA-2312AC50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94E0304-2C54-9D4A-BD3A-7C478AD21F4C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CD828-20A1-5E48-95A4-58FCCC93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AC64F-5EB8-354F-8EB0-4E70DC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D4A781-21EE-914D-9F10-960427185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19961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46030-0EB6-DF4B-B3EF-702DB2AB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FB0C52F-6DC1-A641-9282-2FF9914BEFBE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B47CA-B473-B242-A7DD-91F2B5E3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0063B-9F3D-FB4D-BD4C-87500E1A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17875A-92B4-E143-B329-13B96D10E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8937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12619-70F6-4D46-9043-9A4AA85A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25A29E-1D5D-A845-B153-9B0E5C565019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8FDED-761C-E342-A102-C8DA7A67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D2DB8-D21A-5D49-8033-7FFF1110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44A008D-B979-ED44-8F9C-63D5CFABE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82157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4CB07-4916-8F4D-B825-05368E04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FD39667-DD3F-024F-B133-4958C11F8CD6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016A6-E3D9-1D4C-BE6B-ACFCE3B0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E930F-63D1-CF41-8CFA-A9C93C14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BD1EB45-EB79-0744-8BA1-E41775894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8524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0053D-D8F0-3D43-89CC-104E55A3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76A88D-1AF0-1341-B44D-7D8BC232FBC3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319F3-A9F2-F14D-9E41-36B5F44A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916CB-8BE4-3741-AA90-6AA658AE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29A8044-6C16-6643-9A70-3CE576E90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38280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4E3A-81DE-8E45-B881-FB26C23A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40AB867-2EE7-CA4B-B8FE-734896F71DFE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8DA9C-B401-E14B-9B0E-6CA2C521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C333F-7761-2649-AE4E-FA2F4274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CACBC9B-F5E0-784D-B5BE-86BA58E3D2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745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EACE8-9D42-8340-8C96-8E700BAE3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79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9A106-F484-DE44-9688-0001599BF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35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FF2FA-F185-F646-B824-701E7DAF0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55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C499D-EA11-4F40-8D80-16E45D372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B3406-F7F4-9F47-BF26-23D377B7B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1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B07B2-1B3E-6248-9534-825461B2B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93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E1F9046-CBAE-124A-B79F-C36B9DCC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873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5F50D96-D45D-274F-A71F-60BB264FD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50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772347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2150-1963-F14B-A1C0-6872FC704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2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401536"/>
      </p:ext>
    </p:extLst>
  </p:cSld>
  <p:clrMapOvr>
    <a:masterClrMapping/>
  </p:clrMapOvr>
  <p:transition>
    <p:wheel spokes="0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409633"/>
      </p:ext>
    </p:extLst>
  </p:cSld>
  <p:clrMapOvr>
    <a:masterClrMapping/>
  </p:clrMapOvr>
  <p:transition>
    <p:wheel spokes="0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5836"/>
      </p:ext>
    </p:extLst>
  </p:cSld>
  <p:clrMapOvr>
    <a:masterClrMapping/>
  </p:clrMapOvr>
  <p:transition>
    <p:wheel spokes="0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8EC77-2AD5-C94C-975E-B6AEFA13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10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E5892-B31E-A349-BBCF-7700892AC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FF3937C2-4C1F-394D-8DD8-673F81D85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3652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9985142-D7A1-7540-B2E7-DE963484C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30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D2DA9BF-996A-864C-9CEB-36E5FC590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1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80A6EBE-77EC-4644-99CD-AE7DBAD4C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81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F64F935-3D42-8D48-BFC2-70E2BF1F7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6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99E6-9FAE-5743-B290-365D856E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81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E5AD52C-E487-9546-8828-B02BC4C9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59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4DCE528-A709-1644-A973-46444AEF3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83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C5B2B0A-4FFB-504D-B400-FEC11F03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00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A943EE7-6765-5E47-9D7D-DE1AF49BD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08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0D67284-8A1F-DE41-919A-4F04C4AE6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973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3113D12-6D27-9A4A-8D0E-5CD22396E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94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9AED1C-7165-9444-BC10-3FE4A8ADB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9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3A46-0821-0F47-BC2C-6694E41C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9125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7E552-0C97-2C48-BCA9-205C2AF46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1031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375-28E5-FD47-AB88-FC7AA5168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917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22A4B-B618-8C45-8BD7-FB5FB59D4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62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56484-D6D8-AD4C-9C0E-C338B041B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4626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BA08-4325-2A49-8F17-CB36CFEC8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7580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3018-3F42-414E-9577-851D4BC46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3693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04D93-8A0D-824E-9490-B24562CDB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3543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AC23-37FE-EA4B-B83D-8985F7056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640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551B5-1B83-DC4F-A4F2-A766472CC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192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CC64-E897-7842-AD9F-BC6A527E0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2271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45B4-9DA5-C747-9576-7158D3EDE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163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C4990B4A-EE17-7F4F-A19C-C9531256E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1506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26953474-9DFA-BA43-BDF2-D452EA374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554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ADBFD-9684-E143-8E5D-24E73C86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48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FD03EED2-07E8-2D49-90F2-FE621C59C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0674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7215138E-64B7-E940-B551-3A3B2D7E6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6458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C10944F-C249-7B4D-8B5C-5907B48BA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8733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9B59526-356E-F347-8513-72E77C5BD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287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1BE90AB4-3643-B041-8CC3-CB6A84E9E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2969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2873283-82CE-BE4E-BC13-D7CB6775A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8670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3E4A9F02-48FD-034D-B73A-A3F2704BF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475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049AE0E5-FDC9-D944-BF3D-073EDD560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729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C8656D78-D80F-D642-87A1-8B6BE8405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5889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D3AAD9B2-56DE-B44F-8DC3-D7F38BA59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761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CBCB-85D8-6B4A-AE59-6AF12C57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96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DCBCC299-624C-9F41-AC13-0CD14ED39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66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F64ECF31-C1E4-0D4B-A7B2-AB746EA5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09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38C48B8-4098-5E49-8BE2-8A47B28A9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3365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B446B8B-68BB-E245-9340-C32C3CFC0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9256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45F7004-9DDE-EB40-966B-5E0F854F6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1070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9947AB3-C34F-7041-8471-2048FE7C1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6024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26705A8-F94D-354F-82BF-A3E2DB364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297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2A734CF-E0F1-894B-83BE-CEF3F94D9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7370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F5F0190-3CFC-5846-9B07-894D51C1C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4130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70124AE-32F6-DF4C-AB02-2B4E5A88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898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image" Target="../media/image4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image" Target="../media/image4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26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296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297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29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1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Relationship Id="rId14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13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slideLayout" Target="../slideLayouts/slideLayout361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Relationship Id="rId14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1.xml"/><Relationship Id="rId3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375.xml"/><Relationship Id="rId1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9.xml"/><Relationship Id="rId11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FBC3F885-4EF5-8942-A71E-1717EDB16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67" r:id="rId1"/>
    <p:sldLayoutId id="2147511758" r:id="rId2"/>
    <p:sldLayoutId id="2147511759" r:id="rId3"/>
    <p:sldLayoutId id="2147511760" r:id="rId4"/>
    <p:sldLayoutId id="2147511761" r:id="rId5"/>
    <p:sldLayoutId id="2147511762" r:id="rId6"/>
    <p:sldLayoutId id="2147511763" r:id="rId7"/>
    <p:sldLayoutId id="2147511764" r:id="rId8"/>
    <p:sldLayoutId id="2147511765" r:id="rId9"/>
    <p:sldLayoutId id="2147511766" r:id="rId10"/>
    <p:sldLayoutId id="2147511767" r:id="rId11"/>
    <p:sldLayoutId id="2147511768" r:id="rId12"/>
    <p:sldLayoutId id="2147511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2B61E63-2D9D-2A42-BE44-0A780397C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61826D8-F130-D74B-8652-E21A9DCAE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72" r:id="rId1"/>
    <p:sldLayoutId id="2147511873" r:id="rId2"/>
    <p:sldLayoutId id="2147511874" r:id="rId3"/>
    <p:sldLayoutId id="2147511875" r:id="rId4"/>
    <p:sldLayoutId id="2147511876" r:id="rId5"/>
    <p:sldLayoutId id="2147511877" r:id="rId6"/>
    <p:sldLayoutId id="2147511878" r:id="rId7"/>
    <p:sldLayoutId id="2147511879" r:id="rId8"/>
    <p:sldLayoutId id="2147511880" r:id="rId9"/>
    <p:sldLayoutId id="2147511881" r:id="rId10"/>
    <p:sldLayoutId id="2147511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545878A-AC4C-CD42-97F5-6ABF71E5A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95" r:id="rId1"/>
    <p:sldLayoutId id="2147511896" r:id="rId2"/>
    <p:sldLayoutId id="2147511897" r:id="rId3"/>
    <p:sldLayoutId id="2147511898" r:id="rId4"/>
    <p:sldLayoutId id="2147511899" r:id="rId5"/>
    <p:sldLayoutId id="2147511900" r:id="rId6"/>
    <p:sldLayoutId id="2147511901" r:id="rId7"/>
    <p:sldLayoutId id="2147511902" r:id="rId8"/>
    <p:sldLayoutId id="2147511903" r:id="rId9"/>
    <p:sldLayoutId id="2147511904" r:id="rId10"/>
    <p:sldLayoutId id="21475119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7DB5F7E-6952-B244-8FEE-7D4A10302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906" r:id="rId1"/>
    <p:sldLayoutId id="2147511907" r:id="rId2"/>
    <p:sldLayoutId id="2147511908" r:id="rId3"/>
    <p:sldLayoutId id="2147511909" r:id="rId4"/>
    <p:sldLayoutId id="2147511910" r:id="rId5"/>
    <p:sldLayoutId id="2147511911" r:id="rId6"/>
    <p:sldLayoutId id="2147511912" r:id="rId7"/>
    <p:sldLayoutId id="2147511913" r:id="rId8"/>
    <p:sldLayoutId id="2147511914" r:id="rId9"/>
    <p:sldLayoutId id="2147511915" r:id="rId10"/>
    <p:sldLayoutId id="2147511916" r:id="rId11"/>
    <p:sldLayoutId id="214751191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FA92780-F089-C448-A2F8-847B052A3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963" r:id="rId1"/>
    <p:sldLayoutId id="214751196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9DED59E-2A40-F748-A0E2-8ACEE795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965" r:id="rId1"/>
    <p:sldLayoutId id="2147511966" r:id="rId2"/>
    <p:sldLayoutId id="2147511967" r:id="rId3"/>
    <p:sldLayoutId id="2147511968" r:id="rId4"/>
    <p:sldLayoutId id="2147511969" r:id="rId5"/>
    <p:sldLayoutId id="2147511970" r:id="rId6"/>
    <p:sldLayoutId id="2147511971" r:id="rId7"/>
    <p:sldLayoutId id="2147511972" r:id="rId8"/>
    <p:sldLayoutId id="2147511973" r:id="rId9"/>
    <p:sldLayoutId id="2147511974" r:id="rId10"/>
    <p:sldLayoutId id="2147511975" r:id="rId11"/>
    <p:sldLayoutId id="214751197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66"/>
                </a:solidFill>
                <a:latin typeface="Trebuchet MS" pitchFamily="-105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66"/>
                </a:solidFill>
                <a:latin typeface="Trebuchet MS" pitchFamily="-105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66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0CAEC081-FEAD-844E-A671-581DD8771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33" r:id="rId1"/>
    <p:sldLayoutId id="2147511834" r:id="rId2"/>
    <p:sldLayoutId id="2147511835" r:id="rId3"/>
    <p:sldLayoutId id="2147511836" r:id="rId4"/>
    <p:sldLayoutId id="2147511837" r:id="rId5"/>
    <p:sldLayoutId id="2147511838" r:id="rId6"/>
    <p:sldLayoutId id="2147511839" r:id="rId7"/>
    <p:sldLayoutId id="2147511840" r:id="rId8"/>
    <p:sldLayoutId id="2147511841" r:id="rId9"/>
    <p:sldLayoutId id="2147511842" r:id="rId10"/>
    <p:sldLayoutId id="214751184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3EEFB2E-933A-4D47-9FC7-4385CC0ED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44" r:id="rId1"/>
    <p:sldLayoutId id="2147511845" r:id="rId2"/>
    <p:sldLayoutId id="2147511846" r:id="rId3"/>
    <p:sldLayoutId id="2147511847" r:id="rId4"/>
    <p:sldLayoutId id="2147511848" r:id="rId5"/>
    <p:sldLayoutId id="2147511849" r:id="rId6"/>
    <p:sldLayoutId id="2147511850" r:id="rId7"/>
    <p:sldLayoutId id="2147511851" r:id="rId8"/>
    <p:sldLayoutId id="2147511852" r:id="rId9"/>
    <p:sldLayoutId id="2147511853" r:id="rId10"/>
    <p:sldLayoutId id="2147511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7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18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20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20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632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F441EA5-53B7-CF40-9490-162FDAB89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2011" r:id="rId1"/>
    <p:sldLayoutId id="2147512012" r:id="rId2"/>
    <p:sldLayoutId id="2147512013" r:id="rId3"/>
    <p:sldLayoutId id="2147512014" r:id="rId4"/>
    <p:sldLayoutId id="2147512015" r:id="rId5"/>
    <p:sldLayoutId id="2147512016" r:id="rId6"/>
    <p:sldLayoutId id="2147512017" r:id="rId7"/>
    <p:sldLayoutId id="2147512018" r:id="rId8"/>
    <p:sldLayoutId id="2147512019" r:id="rId9"/>
    <p:sldLayoutId id="2147512020" r:id="rId10"/>
    <p:sldLayoutId id="21475120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7445FE6-8F5F-B445-9B38-75D61F828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497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131" r:id="rId1"/>
    <p:sldLayoutId id="2147512132" r:id="rId2"/>
    <p:sldLayoutId id="2147512133" r:id="rId3"/>
    <p:sldLayoutId id="2147512134" r:id="rId4"/>
    <p:sldLayoutId id="2147512135" r:id="rId5"/>
    <p:sldLayoutId id="2147512136" r:id="rId6"/>
    <p:sldLayoutId id="2147512137" r:id="rId7"/>
    <p:sldLayoutId id="2147512138" r:id="rId8"/>
    <p:sldLayoutId id="2147512139" r:id="rId9"/>
    <p:sldLayoutId id="2147512140" r:id="rId10"/>
    <p:sldLayoutId id="2147512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C15E0D23-1458-0743-895A-C1529C946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770" r:id="rId1"/>
    <p:sldLayoutId id="2147511771" r:id="rId2"/>
    <p:sldLayoutId id="2147511772" r:id="rId3"/>
    <p:sldLayoutId id="2147511773" r:id="rId4"/>
    <p:sldLayoutId id="2147511774" r:id="rId5"/>
    <p:sldLayoutId id="2147511775" r:id="rId6"/>
    <p:sldLayoutId id="2147511776" r:id="rId7"/>
    <p:sldLayoutId id="2147511777" r:id="rId8"/>
    <p:sldLayoutId id="2147511778" r:id="rId9"/>
    <p:sldLayoutId id="2147511779" r:id="rId10"/>
    <p:sldLayoutId id="2147511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F5056FE8-D165-9948-828B-BC6E174C3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283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143" r:id="rId1"/>
    <p:sldLayoutId id="2147512144" r:id="rId2"/>
    <p:sldLayoutId id="2147512145" r:id="rId3"/>
    <p:sldLayoutId id="2147512146" r:id="rId4"/>
    <p:sldLayoutId id="2147512147" r:id="rId5"/>
    <p:sldLayoutId id="2147512148" r:id="rId6"/>
    <p:sldLayoutId id="2147512149" r:id="rId7"/>
    <p:sldLayoutId id="2147512150" r:id="rId8"/>
    <p:sldLayoutId id="2147512151" r:id="rId9"/>
    <p:sldLayoutId id="2147512152" r:id="rId10"/>
    <p:sldLayoutId id="2147512153" r:id="rId11"/>
    <p:sldLayoutId id="21475121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23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168" r:id="rId1"/>
    <p:sldLayoutId id="2147512169" r:id="rId2"/>
    <p:sldLayoutId id="2147512170" r:id="rId3"/>
    <p:sldLayoutId id="2147512171" r:id="rId4"/>
    <p:sldLayoutId id="2147512172" r:id="rId5"/>
    <p:sldLayoutId id="2147512173" r:id="rId6"/>
    <p:sldLayoutId id="2147512174" r:id="rId7"/>
    <p:sldLayoutId id="2147512175" r:id="rId8"/>
    <p:sldLayoutId id="2147512176" r:id="rId9"/>
    <p:sldLayoutId id="2147512177" r:id="rId10"/>
    <p:sldLayoutId id="214751217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963465A-6F78-8246-B96E-0F5C2E016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9193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180" r:id="rId1"/>
    <p:sldLayoutId id="2147512181" r:id="rId2"/>
    <p:sldLayoutId id="2147512182" r:id="rId3"/>
    <p:sldLayoutId id="2147512183" r:id="rId4"/>
    <p:sldLayoutId id="2147512184" r:id="rId5"/>
    <p:sldLayoutId id="2147512185" r:id="rId6"/>
    <p:sldLayoutId id="2147512186" r:id="rId7"/>
    <p:sldLayoutId id="2147512187" r:id="rId8"/>
    <p:sldLayoutId id="2147512188" r:id="rId9"/>
    <p:sldLayoutId id="2147512189" r:id="rId10"/>
    <p:sldLayoutId id="2147512190" r:id="rId11"/>
    <p:sldLayoutId id="2147512191" r:id="rId12"/>
    <p:sldLayoutId id="21475121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BEE261F6-C88B-1E4E-996C-08EA92BFD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482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194" r:id="rId1"/>
    <p:sldLayoutId id="2147512195" r:id="rId2"/>
    <p:sldLayoutId id="2147512196" r:id="rId3"/>
    <p:sldLayoutId id="2147512197" r:id="rId4"/>
    <p:sldLayoutId id="2147512198" r:id="rId5"/>
    <p:sldLayoutId id="2147512199" r:id="rId6"/>
    <p:sldLayoutId id="2147512200" r:id="rId7"/>
    <p:sldLayoutId id="2147512201" r:id="rId8"/>
    <p:sldLayoutId id="2147512202" r:id="rId9"/>
    <p:sldLayoutId id="2147512203" r:id="rId10"/>
    <p:sldLayoutId id="2147512204" r:id="rId11"/>
    <p:sldLayoutId id="21475122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F072FA0-7CAE-9249-8D52-42D605785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5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07" r:id="rId1"/>
    <p:sldLayoutId id="2147512208" r:id="rId2"/>
    <p:sldLayoutId id="2147512209" r:id="rId3"/>
    <p:sldLayoutId id="2147512210" r:id="rId4"/>
    <p:sldLayoutId id="2147512211" r:id="rId5"/>
    <p:sldLayoutId id="2147512212" r:id="rId6"/>
    <p:sldLayoutId id="2147512213" r:id="rId7"/>
    <p:sldLayoutId id="2147512214" r:id="rId8"/>
    <p:sldLayoutId id="2147512215" r:id="rId9"/>
    <p:sldLayoutId id="2147512216" r:id="rId10"/>
    <p:sldLayoutId id="21475122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4515469-FB79-2742-B593-CDF9E8187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6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19" r:id="rId1"/>
    <p:sldLayoutId id="2147512220" r:id="rId2"/>
    <p:sldLayoutId id="2147512221" r:id="rId3"/>
    <p:sldLayoutId id="2147512222" r:id="rId4"/>
    <p:sldLayoutId id="2147512223" r:id="rId5"/>
    <p:sldLayoutId id="2147512224" r:id="rId6"/>
    <p:sldLayoutId id="2147512225" r:id="rId7"/>
    <p:sldLayoutId id="2147512226" r:id="rId8"/>
    <p:sldLayoutId id="2147512227" r:id="rId9"/>
    <p:sldLayoutId id="2147512228" r:id="rId10"/>
    <p:sldLayoutId id="21475122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7DAAE719-33E5-E242-A8FB-32FCA2E0910C}" type="datetimeFigureOut">
              <a:rPr lang="en-US"/>
              <a:pPr>
                <a:defRPr/>
              </a:pPr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73D32C3-01DF-6745-8A60-6393BF6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1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31" r:id="rId1"/>
    <p:sldLayoutId id="2147512232" r:id="rId2"/>
    <p:sldLayoutId id="2147512233" r:id="rId3"/>
    <p:sldLayoutId id="2147512234" r:id="rId4"/>
    <p:sldLayoutId id="2147512235" r:id="rId5"/>
    <p:sldLayoutId id="2147512236" r:id="rId6"/>
    <p:sldLayoutId id="2147512237" r:id="rId7"/>
    <p:sldLayoutId id="2147512238" r:id="rId8"/>
    <p:sldLayoutId id="2147512239" r:id="rId9"/>
    <p:sldLayoutId id="2147512240" r:id="rId10"/>
    <p:sldLayoutId id="2147512241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0 w 1722"/>
                <a:gd name="T1" fmla="*/ 33 h 66"/>
                <a:gd name="T2" fmla="*/ 160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0 w 1722"/>
                <a:gd name="T9" fmla="*/ 33 h 66"/>
                <a:gd name="T10" fmla="*/ 160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4 w 975"/>
                <a:gd name="T1" fmla="*/ 48 h 101"/>
                <a:gd name="T2" fmla="*/ 91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4 w 975"/>
                <a:gd name="T9" fmla="*/ 48 h 101"/>
                <a:gd name="T10" fmla="*/ 91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9 w 2141"/>
                <a:gd name="T7" fmla="*/ 0 h 198"/>
                <a:gd name="T8" fmla="*/ 20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1 w 2517"/>
                <a:gd name="T1" fmla="*/ 276 h 276"/>
                <a:gd name="T2" fmla="*/ 2334 w 2517"/>
                <a:gd name="T3" fmla="*/ 204 h 276"/>
                <a:gd name="T4" fmla="*/ 2083 w 2517"/>
                <a:gd name="T5" fmla="*/ 0 h 276"/>
                <a:gd name="T6" fmla="*/ 0 w 2517"/>
                <a:gd name="T7" fmla="*/ 276 h 276"/>
                <a:gd name="T8" fmla="*/ 2031 w 2517"/>
                <a:gd name="T9" fmla="*/ 276 h 276"/>
                <a:gd name="T10" fmla="*/ 203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8 w 729"/>
                <a:gd name="T7" fmla="*/ 240 h 240"/>
                <a:gd name="T8" fmla="*/ 66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8 w 729"/>
                <a:gd name="T1" fmla="*/ 318 h 318"/>
                <a:gd name="T2" fmla="*/ 66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8 w 729"/>
                <a:gd name="T9" fmla="*/ 318 h 318"/>
                <a:gd name="T10" fmla="*/ 66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015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5EF9EC1-6B83-2A4A-9968-E93DB2952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745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43" r:id="rId1"/>
    <p:sldLayoutId id="2147512244" r:id="rId2"/>
    <p:sldLayoutId id="2147512245" r:id="rId3"/>
    <p:sldLayoutId id="2147512246" r:id="rId4"/>
    <p:sldLayoutId id="2147512247" r:id="rId5"/>
    <p:sldLayoutId id="2147512248" r:id="rId6"/>
    <p:sldLayoutId id="2147512249" r:id="rId7"/>
    <p:sldLayoutId id="2147512250" r:id="rId8"/>
    <p:sldLayoutId id="2147512251" r:id="rId9"/>
    <p:sldLayoutId id="2147512252" r:id="rId10"/>
    <p:sldLayoutId id="21475122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4 w 1722"/>
                <a:gd name="T1" fmla="*/ 33 h 66"/>
                <a:gd name="T2" fmla="*/ 160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4 w 1722"/>
                <a:gd name="T9" fmla="*/ 33 h 66"/>
                <a:gd name="T10" fmla="*/ 160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6 w 975"/>
                <a:gd name="T1" fmla="*/ 48 h 101"/>
                <a:gd name="T2" fmla="*/ 91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6 w 975"/>
                <a:gd name="T9" fmla="*/ 48 h 101"/>
                <a:gd name="T10" fmla="*/ 91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3 w 2141"/>
                <a:gd name="T7" fmla="*/ 0 h 198"/>
                <a:gd name="T8" fmla="*/ 202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5 w 2517"/>
                <a:gd name="T1" fmla="*/ 276 h 276"/>
                <a:gd name="T2" fmla="*/ 2340 w 2517"/>
                <a:gd name="T3" fmla="*/ 204 h 276"/>
                <a:gd name="T4" fmla="*/ 2087 w 2517"/>
                <a:gd name="T5" fmla="*/ 0 h 276"/>
                <a:gd name="T6" fmla="*/ 0 w 2517"/>
                <a:gd name="T7" fmla="*/ 276 h 276"/>
                <a:gd name="T8" fmla="*/ 2035 w 2517"/>
                <a:gd name="T9" fmla="*/ 276 h 276"/>
                <a:gd name="T10" fmla="*/ 203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0 w 729"/>
                <a:gd name="T7" fmla="*/ 240 h 240"/>
                <a:gd name="T8" fmla="*/ 67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2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0 w 729"/>
                <a:gd name="T1" fmla="*/ 318 h 318"/>
                <a:gd name="T2" fmla="*/ 67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0 w 729"/>
                <a:gd name="T9" fmla="*/ 318 h 318"/>
                <a:gd name="T10" fmla="*/ 67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2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2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3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3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3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0244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FE432A-7AEF-0C44-8E77-73E343FD3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740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55" r:id="rId1"/>
    <p:sldLayoutId id="2147512256" r:id="rId2"/>
    <p:sldLayoutId id="2147512257" r:id="rId3"/>
    <p:sldLayoutId id="2147512258" r:id="rId4"/>
    <p:sldLayoutId id="2147512259" r:id="rId5"/>
    <p:sldLayoutId id="2147512260" r:id="rId6"/>
    <p:sldLayoutId id="2147512261" r:id="rId7"/>
    <p:sldLayoutId id="2147512262" r:id="rId8"/>
    <p:sldLayoutId id="2147512263" r:id="rId9"/>
    <p:sldLayoutId id="2147512264" r:id="rId10"/>
    <p:sldLayoutId id="21475122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>
              <a:defRPr/>
            </a:pPr>
            <a:fld id="{13BFA62E-4337-8B49-BAF7-AE34EEA7C8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720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67" r:id="rId1"/>
    <p:sldLayoutId id="2147512268" r:id="rId2"/>
    <p:sldLayoutId id="2147512269" r:id="rId3"/>
    <p:sldLayoutId id="2147512270" r:id="rId4"/>
    <p:sldLayoutId id="2147512271" r:id="rId5"/>
    <p:sldLayoutId id="2147512272" r:id="rId6"/>
    <p:sldLayoutId id="2147512273" r:id="rId7"/>
    <p:sldLayoutId id="2147512274" r:id="rId8"/>
    <p:sldLayoutId id="2147512275" r:id="rId9"/>
    <p:sldLayoutId id="2147512276" r:id="rId10"/>
    <p:sldLayoutId id="214751227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781" r:id="rId1"/>
    <p:sldLayoutId id="2147511782" r:id="rId2"/>
    <p:sldLayoutId id="2147511783" r:id="rId3"/>
    <p:sldLayoutId id="2147511784" r:id="rId4"/>
    <p:sldLayoutId id="2147511785" r:id="rId5"/>
    <p:sldLayoutId id="2147511786" r:id="rId6"/>
    <p:sldLayoutId id="2147511787" r:id="rId7"/>
    <p:sldLayoutId id="2147511788" r:id="rId8"/>
    <p:sldLayoutId id="2147511789" r:id="rId9"/>
    <p:sldLayoutId id="2147511790" r:id="rId10"/>
    <p:sldLayoutId id="2147511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A4126E1-00F9-9742-A499-3BEABD7A5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6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6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67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167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167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7A179CA-6C4A-E94E-A94B-1D9B07918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418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81" r:id="rId1"/>
    <p:sldLayoutId id="2147512282" r:id="rId2"/>
    <p:sldLayoutId id="2147512283" r:id="rId3"/>
    <p:sldLayoutId id="2147512284" r:id="rId4"/>
    <p:sldLayoutId id="2147512285" r:id="rId5"/>
    <p:sldLayoutId id="2147512286" r:id="rId6"/>
    <p:sldLayoutId id="2147512287" r:id="rId7"/>
    <p:sldLayoutId id="2147512288" r:id="rId8"/>
    <p:sldLayoutId id="2147512289" r:id="rId9"/>
    <p:sldLayoutId id="2147512290" r:id="rId10"/>
    <p:sldLayoutId id="21475122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1B62A51-E28C-4E4B-B4B1-7BCD94F5E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93" r:id="rId1"/>
    <p:sldLayoutId id="2147512294" r:id="rId2"/>
    <p:sldLayoutId id="2147512295" r:id="rId3"/>
    <p:sldLayoutId id="2147512296" r:id="rId4"/>
    <p:sldLayoutId id="2147512297" r:id="rId5"/>
    <p:sldLayoutId id="2147512298" r:id="rId6"/>
    <p:sldLayoutId id="2147512299" r:id="rId7"/>
    <p:sldLayoutId id="2147512300" r:id="rId8"/>
    <p:sldLayoutId id="2147512301" r:id="rId9"/>
    <p:sldLayoutId id="2147512302" r:id="rId10"/>
    <p:sldLayoutId id="21475123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383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05" r:id="rId1"/>
    <p:sldLayoutId id="2147512306" r:id="rId2"/>
    <p:sldLayoutId id="2147512307" r:id="rId3"/>
    <p:sldLayoutId id="2147512308" r:id="rId4"/>
    <p:sldLayoutId id="2147512309" r:id="rId5"/>
    <p:sldLayoutId id="2147512310" r:id="rId6"/>
    <p:sldLayoutId id="2147512311" r:id="rId7"/>
    <p:sldLayoutId id="2147512312" r:id="rId8"/>
    <p:sldLayoutId id="2147512313" r:id="rId9"/>
    <p:sldLayoutId id="2147512314" r:id="rId10"/>
    <p:sldLayoutId id="21475123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1469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69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69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69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06F1806-E1C4-C040-B778-8336D1E915C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6696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17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2765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F891283-1B31-FF4E-B177-E7A2DD27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535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Times New Roman" charset="0"/>
              </a:defRPr>
            </a:lvl1pPr>
          </a:lstStyle>
          <a:p>
            <a:pPr>
              <a:defRPr/>
            </a:pPr>
            <a:fld id="{9DEF939D-BAF2-BC43-AC24-677E606D53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  <a:solidFill>
            <a:schemeClr val="accent5"/>
          </a:solidFill>
        </p:grpSpPr>
        <p:sp>
          <p:nvSpPr>
            <p:cNvPr id="103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2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>
              <a:solidFill>
                <a:srgbClr val="003366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362200"/>
            <a:ext cx="8001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3436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31E6D7D5-22A4-6F4D-B726-C230C93667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33" name="Group 11"/>
          <p:cNvGrpSpPr>
            <a:grpSpLocks/>
          </p:cNvGrpSpPr>
          <p:nvPr/>
        </p:nvGrpSpPr>
        <p:grpSpPr bwMode="auto">
          <a:xfrm>
            <a:off x="228600" y="1981200"/>
            <a:ext cx="7391400" cy="319088"/>
            <a:chOff x="144" y="1248"/>
            <a:chExt cx="4656" cy="201"/>
          </a:xfrm>
        </p:grpSpPr>
        <p:sp>
          <p:nvSpPr>
            <p:cNvPr id="1034" name="AutoShape 12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035" name="AutoShape 13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23" r:id="rId1"/>
    <p:sldLayoutId id="2147512324" r:id="rId2"/>
    <p:sldLayoutId id="2147512325" r:id="rId3"/>
    <p:sldLayoutId id="2147512326" r:id="rId4"/>
    <p:sldLayoutId id="2147512327" r:id="rId5"/>
    <p:sldLayoutId id="2147512328" r:id="rId6"/>
    <p:sldLayoutId id="2147512329" r:id="rId7"/>
    <p:sldLayoutId id="2147512330" r:id="rId8"/>
    <p:sldLayoutId id="2147512331" r:id="rId9"/>
    <p:sldLayoutId id="2147512332" r:id="rId10"/>
    <p:sldLayoutId id="214751233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CB39461-21D7-4343-A12B-705CA23C8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3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06200385-B5C5-744B-828D-E459F18B00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86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37" r:id="rId1"/>
    <p:sldLayoutId id="2147512338" r:id="rId2"/>
    <p:sldLayoutId id="2147512339" r:id="rId3"/>
    <p:sldLayoutId id="2147512340" r:id="rId4"/>
    <p:sldLayoutId id="2147512341" r:id="rId5"/>
    <p:sldLayoutId id="2147512342" r:id="rId6"/>
    <p:sldLayoutId id="2147512343" r:id="rId7"/>
    <p:sldLayoutId id="2147512344" r:id="rId8"/>
    <p:sldLayoutId id="2147512345" r:id="rId9"/>
    <p:sldLayoutId id="2147512346" r:id="rId10"/>
    <p:sldLayoutId id="2147512347" r:id="rId11"/>
    <p:sldLayoutId id="2147512348" r:id="rId12"/>
    <p:sldLayoutId id="21475123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A15877-30F0-C249-9DD8-BD5A90151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99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04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604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604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399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04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5" charset="0"/>
                <a:ea typeface="+mn-ea"/>
                <a:cs typeface="+mn-cs"/>
              </a:endParaRPr>
            </a:p>
          </p:txBody>
        </p:sp>
        <p:sp>
          <p:nvSpPr>
            <p:cNvPr id="399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 h 1906"/>
                <a:gd name="T4" fmla="*/ 7259 w 5740"/>
                <a:gd name="T5" fmla="*/ 9 h 1906"/>
                <a:gd name="T6" fmla="*/ 7259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792" r:id="rId1"/>
    <p:sldLayoutId id="2147511793" r:id="rId2"/>
    <p:sldLayoutId id="2147511794" r:id="rId3"/>
    <p:sldLayoutId id="2147511795" r:id="rId4"/>
    <p:sldLayoutId id="2147511796" r:id="rId5"/>
    <p:sldLayoutId id="2147511797" r:id="rId6"/>
    <p:sldLayoutId id="2147511798" r:id="rId7"/>
    <p:sldLayoutId id="2147511799" r:id="rId8"/>
    <p:sldLayoutId id="2147511800" r:id="rId9"/>
    <p:sldLayoutId id="2147511801" r:id="rId10"/>
    <p:sldLayoutId id="2147511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9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31540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09030FB-453C-394E-8B8F-3AF9D29ED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7221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51" r:id="rId1"/>
    <p:sldLayoutId id="2147512352" r:id="rId2"/>
    <p:sldLayoutId id="2147512353" r:id="rId3"/>
    <p:sldLayoutId id="2147512354" r:id="rId4"/>
    <p:sldLayoutId id="2147512355" r:id="rId5"/>
    <p:sldLayoutId id="2147512356" r:id="rId6"/>
    <p:sldLayoutId id="2147512357" r:id="rId7"/>
    <p:sldLayoutId id="2147512358" r:id="rId8"/>
    <p:sldLayoutId id="2147512359" r:id="rId9"/>
    <p:sldLayoutId id="2147512360" r:id="rId10"/>
    <p:sldLayoutId id="2147512361" r:id="rId11"/>
    <p:sldLayoutId id="2147512362" r:id="rId12"/>
    <p:sldLayoutId id="21475123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62C203A-7EA3-0B44-A81B-B3DE38354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327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65" r:id="rId1"/>
    <p:sldLayoutId id="2147512366" r:id="rId2"/>
    <p:sldLayoutId id="2147512367" r:id="rId3"/>
    <p:sldLayoutId id="2147512368" r:id="rId4"/>
    <p:sldLayoutId id="2147512369" r:id="rId5"/>
    <p:sldLayoutId id="2147512370" r:id="rId6"/>
    <p:sldLayoutId id="2147512371" r:id="rId7"/>
    <p:sldLayoutId id="2147512372" r:id="rId8"/>
    <p:sldLayoutId id="2147512373" r:id="rId9"/>
    <p:sldLayoutId id="2147512374" r:id="rId10"/>
    <p:sldLayoutId id="2147512375" r:id="rId11"/>
    <p:sldLayoutId id="2147512376" r:id="rId12"/>
    <p:sldLayoutId id="21475123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6589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89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89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89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DD388E2-F1C6-DA4B-929D-6649C4B0E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6595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79" r:id="rId1"/>
    <p:sldLayoutId id="2147512380" r:id="rId2"/>
    <p:sldLayoutId id="2147512381" r:id="rId3"/>
    <p:sldLayoutId id="2147512382" r:id="rId4"/>
    <p:sldLayoutId id="2147512383" r:id="rId5"/>
    <p:sldLayoutId id="2147512384" r:id="rId6"/>
    <p:sldLayoutId id="2147512385" r:id="rId7"/>
    <p:sldLayoutId id="2147512386" r:id="rId8"/>
    <p:sldLayoutId id="2147512387" r:id="rId9"/>
    <p:sldLayoutId id="2147512388" r:id="rId10"/>
    <p:sldLayoutId id="2147512389" r:id="rId11"/>
    <p:sldLayoutId id="2147512390" r:id="rId12"/>
    <p:sldLayoutId id="21475123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5C19493D-D1C8-2D44-837F-E84E54ACCB51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93" r:id="rId1"/>
    <p:sldLayoutId id="2147512394" r:id="rId2"/>
    <p:sldLayoutId id="2147512395" r:id="rId3"/>
    <p:sldLayoutId id="2147512396" r:id="rId4"/>
    <p:sldLayoutId id="2147512397" r:id="rId5"/>
    <p:sldLayoutId id="2147512398" r:id="rId6"/>
    <p:sldLayoutId id="2147512399" r:id="rId7"/>
    <p:sldLayoutId id="2147512400" r:id="rId8"/>
    <p:sldLayoutId id="2147512401" r:id="rId9"/>
    <p:sldLayoutId id="2147512402" r:id="rId10"/>
    <p:sldLayoutId id="21475124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7"/>
            </a:gs>
            <a:gs pos="100000">
              <a:srgbClr val="00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8425"/>
            <a:ext cx="8229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421438"/>
            <a:ext cx="2841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3" charset="0"/>
                <a:cs typeface="MS PGothic" charset="0"/>
                <a:sym typeface="Arial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11B259E-88EC-CB46-A7F8-086C80DABC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1113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405" r:id="rId1"/>
    <p:sldLayoutId id="2147512406" r:id="rId2"/>
    <p:sldLayoutId id="2147512407" r:id="rId3"/>
    <p:sldLayoutId id="2147512408" r:id="rId4"/>
    <p:sldLayoutId id="2147512409" r:id="rId5"/>
    <p:sldLayoutId id="2147512410" r:id="rId6"/>
    <p:sldLayoutId id="2147512411" r:id="rId7"/>
    <p:sldLayoutId id="2147512412" r:id="rId8"/>
    <p:sldLayoutId id="2147512413" r:id="rId9"/>
    <p:sldLayoutId id="2147512414" r:id="rId10"/>
    <p:sldLayoutId id="214751241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15ECA9A-0CA1-2241-8B17-101050108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D46014B-C7F5-F54C-8863-4940D271A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63236" name="Rectangle 4">
            <a:extLst>
              <a:ext uri="{FF2B5EF4-FFF2-40B4-BE49-F238E27FC236}">
                <a16:creationId xmlns:a16="http://schemas.microsoft.com/office/drawing/2014/main" id="{58491F69-85FF-9A48-B568-F414CECE76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>
            <a:extLst>
              <a:ext uri="{FF2B5EF4-FFF2-40B4-BE49-F238E27FC236}">
                <a16:creationId xmlns:a16="http://schemas.microsoft.com/office/drawing/2014/main" id="{D57E424F-9B9F-FC48-8732-B83118B1E6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>
            <a:extLst>
              <a:ext uri="{FF2B5EF4-FFF2-40B4-BE49-F238E27FC236}">
                <a16:creationId xmlns:a16="http://schemas.microsoft.com/office/drawing/2014/main" id="{0C236FA8-9337-C645-9859-985A3B5134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96F65F5B-6507-2246-8692-08612CA55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07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417" r:id="rId1"/>
    <p:sldLayoutId id="2147512418" r:id="rId2"/>
    <p:sldLayoutId id="2147512419" r:id="rId3"/>
    <p:sldLayoutId id="2147512420" r:id="rId4"/>
    <p:sldLayoutId id="2147512421" r:id="rId5"/>
    <p:sldLayoutId id="2147512422" r:id="rId6"/>
    <p:sldLayoutId id="2147512423" r:id="rId7"/>
    <p:sldLayoutId id="2147512424" r:id="rId8"/>
    <p:sldLayoutId id="2147512425" r:id="rId9"/>
    <p:sldLayoutId id="2147512426" r:id="rId10"/>
    <p:sldLayoutId id="21475124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Placeholder 1">
            <a:extLst>
              <a:ext uri="{FF2B5EF4-FFF2-40B4-BE49-F238E27FC236}">
                <a16:creationId xmlns:a16="http://schemas.microsoft.com/office/drawing/2014/main" id="{1A522933-F173-B845-82E8-69BEB71411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7827" name="Text Placeholder 2">
            <a:extLst>
              <a:ext uri="{FF2B5EF4-FFF2-40B4-BE49-F238E27FC236}">
                <a16:creationId xmlns:a16="http://schemas.microsoft.com/office/drawing/2014/main" id="{4E76F535-5B0A-714B-A362-E6364A8F5D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C77CE-DA0C-764B-908B-0E58B2E82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47A02CD-8BEF-E84A-A897-FF0D4B1E3B1B}" type="datetimeFigureOut">
              <a:rPr lang="en-US" altLang="en-US"/>
              <a:pPr/>
              <a:t>11/3/25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5782C-2AA0-7644-AE88-83CE1E322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3B43-3246-3448-9362-EF38F596D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CB67C4A-15C8-B542-9B8A-062D4E477F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43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429" r:id="rId1"/>
    <p:sldLayoutId id="2147512430" r:id="rId2"/>
    <p:sldLayoutId id="2147512431" r:id="rId3"/>
    <p:sldLayoutId id="2147512432" r:id="rId4"/>
    <p:sldLayoutId id="2147512433" r:id="rId5"/>
    <p:sldLayoutId id="2147512434" r:id="rId6"/>
    <p:sldLayoutId id="2147512435" r:id="rId7"/>
    <p:sldLayoutId id="2147512436" r:id="rId8"/>
    <p:sldLayoutId id="2147512437" r:id="rId9"/>
    <p:sldLayoutId id="2147512438" r:id="rId10"/>
    <p:sldLayoutId id="2147512439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F59C98A-02B9-7E41-894A-08083664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68" r:id="rId1"/>
    <p:sldLayoutId id="2147511869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5530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530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366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531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55310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311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312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13696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13697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5301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302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3700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DRESSING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       THE                                    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3701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05" charset="0"/>
              <a:ea typeface="+mn-ea"/>
              <a:cs typeface="+mn-cs"/>
            </a:endParaRPr>
          </a:p>
        </p:txBody>
      </p:sp>
      <p:sp>
        <p:nvSpPr>
          <p:cNvPr id="70665" name="Text Box 38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13703" name="Rectangle 39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03" r:id="rId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5632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632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6332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3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4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5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6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7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8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9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1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3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1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3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27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56328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329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330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71683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04" r:id="rId1"/>
    <p:sldLayoutId id="2147511805" r:id="rId2"/>
    <p:sldLayoutId id="2147511806" r:id="rId3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8F40E84-38DE-A14F-899A-3CB3925A8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9ED141E3-9952-C548-BCB7-60763D886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59402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3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4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5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6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7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8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0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1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2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3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4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0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1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1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6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4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5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0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05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10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1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1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2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24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296.xml"/><Relationship Id="rId1" Type="http://schemas.openxmlformats.org/officeDocument/2006/relationships/themeOverride" Target="../theme/themeOverride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9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9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9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9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5.xml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5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7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8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7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5" name="Picture 1" descr="NTS Survey IBS Cover 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69983" cy="1199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252520" cy="2143944"/>
          </a:xfrm>
          <a:solidFill>
            <a:srgbClr val="000000"/>
          </a:solidFill>
          <a:effectLst/>
        </p:spPr>
        <p:txBody>
          <a:bodyPr/>
          <a:lstStyle/>
          <a:p>
            <a:pPr eaLnBrk="1" hangingPunct="1">
              <a:defRPr/>
            </a:pPr>
            <a:r>
              <a:rPr lang="zh-TW" altLang="en-US" sz="7200" dirty="0">
                <a:solidFill>
                  <a:srgbClr val="FFFFFF"/>
                </a:solidFill>
              </a:rPr>
              <a:t>新约全书链接地址</a:t>
            </a:r>
            <a:endParaRPr lang="en-US" sz="7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5" name="Picture 2" descr="Three Boys 19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96656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3" name="Picture 2" descr="Screen Shot 2016-04-14 at 8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548680"/>
            <a:ext cx="9144000" cy="5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604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443"/>
            <a:ext cx="9144000" cy="51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19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6361"/>
            <a:ext cx="9144000" cy="51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592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5" y="980728"/>
            <a:ext cx="9144000" cy="48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120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23 at 9.0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409"/>
            <a:ext cx="8892480" cy="6380729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534148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2 at 9.4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280"/>
            <a:ext cx="9144000" cy="589092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47628245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5" name="Picture 1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CICF</a:t>
            </a:r>
            <a:r>
              <a:rPr lang="en-US" sz="48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amily.com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66760"/>
      </p:ext>
    </p:extLst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1650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1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0"/>
            <a:ext cx="8663880" cy="144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eaLnBrk="1" hangingPunct="1">
              <a:defRPr/>
            </a:pPr>
            <a:r>
              <a:rPr lang="en-US" sz="4800" b="1" i="1" dirty="0">
                <a:solidFill>
                  <a:schemeClr val="bg1"/>
                </a:solidFill>
                <a:latin typeface="Arial Italic" charset="0"/>
                <a:cs typeface="Arial Italic" charset="0"/>
                <a:sym typeface="Arial Italic" charset="0"/>
              </a:rPr>
              <a:t>CICFamily.com</a:t>
            </a:r>
            <a:endParaRPr lang="en-US" sz="4800" b="1" i="1" dirty="0">
              <a:solidFill>
                <a:schemeClr val="bg1"/>
              </a:solidFill>
              <a:latin typeface="Arial Italic" charset="0"/>
              <a:sym typeface="Arial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349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上帝给我们的事工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世界探索事工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新加坡工场领袖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圣经和讲道教授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事工博士学位负责人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兼职教授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个国家任教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圣经基础事工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翻译负责人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Biblestudydownloads.com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圣经学习下载网站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网站负责人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十字路口国际教会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牧师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教师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50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161" name="Group 39"/>
          <p:cNvGrpSpPr>
            <a:grpSpLocks/>
          </p:cNvGrpSpPr>
          <p:nvPr/>
        </p:nvGrpSpPr>
        <p:grpSpPr bwMode="auto">
          <a:xfrm>
            <a:off x="0" y="0"/>
            <a:ext cx="9140825" cy="6856413"/>
            <a:chOff x="0" y="0"/>
            <a:chExt cx="5758" cy="4319"/>
          </a:xfrm>
        </p:grpSpPr>
        <p:sp>
          <p:nvSpPr>
            <p:cNvPr id="2396186" name="Freeform 1"/>
            <p:cNvSpPr>
              <a:spLocks/>
            </p:cNvSpPr>
            <p:nvPr/>
          </p:nvSpPr>
          <p:spPr bwMode="auto">
            <a:xfrm>
              <a:off x="0" y="12"/>
              <a:ext cx="5758" cy="3273"/>
            </a:xfrm>
            <a:custGeom>
              <a:avLst/>
              <a:gdLst>
                <a:gd name="T0" fmla="*/ 61 w 21600"/>
                <a:gd name="T1" fmla="*/ 6 h 21600"/>
                <a:gd name="T2" fmla="*/ 0 w 21600"/>
                <a:gd name="T3" fmla="*/ 0 h 21600"/>
                <a:gd name="T4" fmla="*/ 0 w 21600"/>
                <a:gd name="T5" fmla="*/ 2 h 21600"/>
                <a:gd name="T6" fmla="*/ 58 w 21600"/>
                <a:gd name="T7" fmla="*/ 7 h 21600"/>
                <a:gd name="T8" fmla="*/ 109 w 21600"/>
                <a:gd name="T9" fmla="*/ 11 h 21600"/>
                <a:gd name="T10" fmla="*/ 109 w 21600"/>
                <a:gd name="T11" fmla="*/ 11 h 21600"/>
                <a:gd name="T12" fmla="*/ 61 w 21600"/>
                <a:gd name="T13" fmla="*/ 6 h 21600"/>
                <a:gd name="T14" fmla="*/ 61 w 21600"/>
                <a:gd name="T15" fmla="*/ 6 h 21600"/>
                <a:gd name="T16" fmla="*/ 61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  <a:moveTo>
                    <a:pt x="12015" y="11985"/>
                  </a:moveTo>
                </a:path>
              </a:pathLst>
            </a:custGeom>
            <a:gradFill rotWithShape="0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7" name="Freeform 2"/>
            <p:cNvSpPr>
              <a:spLocks/>
            </p:cNvSpPr>
            <p:nvPr/>
          </p:nvSpPr>
          <p:spPr bwMode="auto">
            <a:xfrm>
              <a:off x="149" y="0"/>
              <a:ext cx="5609" cy="3243"/>
            </a:xfrm>
            <a:custGeom>
              <a:avLst/>
              <a:gdLst>
                <a:gd name="T0" fmla="*/ 56 w 21600"/>
                <a:gd name="T1" fmla="*/ 6 h 21600"/>
                <a:gd name="T2" fmla="*/ 8 w 21600"/>
                <a:gd name="T3" fmla="*/ 0 h 21600"/>
                <a:gd name="T4" fmla="*/ 0 w 21600"/>
                <a:gd name="T5" fmla="*/ 0 h 21600"/>
                <a:gd name="T6" fmla="*/ 54 w 21600"/>
                <a:gd name="T7" fmla="*/ 6 h 21600"/>
                <a:gd name="T8" fmla="*/ 98 w 21600"/>
                <a:gd name="T9" fmla="*/ 11 h 21600"/>
                <a:gd name="T10" fmla="*/ 98 w 21600"/>
                <a:gd name="T11" fmla="*/ 11 h 21600"/>
                <a:gd name="T12" fmla="*/ 56 w 21600"/>
                <a:gd name="T13" fmla="*/ 6 h 21600"/>
                <a:gd name="T14" fmla="*/ 56 w 21600"/>
                <a:gd name="T15" fmla="*/ 6 h 21600"/>
                <a:gd name="T16" fmla="*/ 56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  <a:moveTo>
                    <a:pt x="12220" y="11416"/>
                  </a:moveTo>
                </a:path>
              </a:pathLst>
            </a:custGeom>
            <a:gradFill rotWithShape="0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8" name="Freeform 3"/>
            <p:cNvSpPr>
              <a:spLocks/>
            </p:cNvSpPr>
            <p:nvPr/>
          </p:nvSpPr>
          <p:spPr bwMode="auto">
            <a:xfrm>
              <a:off x="0" y="3433"/>
              <a:ext cx="4038" cy="191"/>
            </a:xfrm>
            <a:custGeom>
              <a:avLst/>
              <a:gdLst>
                <a:gd name="T0" fmla="*/ 0 w 21600"/>
                <a:gd name="T1" fmla="*/ 0 h 21600"/>
                <a:gd name="T2" fmla="*/ 26 w 21600"/>
                <a:gd name="T3" fmla="*/ 0 h 21600"/>
                <a:gd name="T4" fmla="*/ 26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  <a:moveTo>
                    <a:pt x="0" y="17550"/>
                  </a:moveTo>
                </a:path>
              </a:pathLst>
            </a:custGeom>
            <a:gradFill rotWithShape="0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9" name="Freeform 4"/>
            <p:cNvSpPr>
              <a:spLocks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0" name="Freeform 5"/>
            <p:cNvSpPr>
              <a:spLocks/>
            </p:cNvSpPr>
            <p:nvPr/>
          </p:nvSpPr>
          <p:spPr bwMode="auto">
            <a:xfrm>
              <a:off x="0" y="3726"/>
              <a:ext cx="4784" cy="329"/>
            </a:xfrm>
            <a:custGeom>
              <a:avLst/>
              <a:gdLst>
                <a:gd name="T0" fmla="*/ 0 w 21600"/>
                <a:gd name="T1" fmla="*/ 0 h 21600"/>
                <a:gd name="T2" fmla="*/ 52 w 21600"/>
                <a:gd name="T3" fmla="*/ 0 h 21600"/>
                <a:gd name="T4" fmla="*/ 5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1" name="Freeform 6"/>
            <p:cNvSpPr>
              <a:spLocks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  <a:moveTo>
                    <a:pt x="21600" y="10265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2" name="Freeform 7"/>
            <p:cNvSpPr>
              <a:spLocks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2 w 21600"/>
                <a:gd name="T7" fmla="*/ 0 h 21600"/>
                <a:gd name="T8" fmla="*/ 2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3" name="Freeform 8"/>
            <p:cNvSpPr>
              <a:spLocks/>
            </p:cNvSpPr>
            <p:nvPr/>
          </p:nvSpPr>
          <p:spPr bwMode="auto">
            <a:xfrm>
              <a:off x="0" y="3971"/>
              <a:ext cx="3619" cy="34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17 w 21600"/>
                <a:gd name="T5" fmla="*/ 0 h 21600"/>
                <a:gd name="T6" fmla="*/ 17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4" name="Freeform 9"/>
            <p:cNvSpPr>
              <a:spLocks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3 w 21600"/>
                <a:gd name="T1" fmla="*/ 0 h 21600"/>
                <a:gd name="T2" fmla="*/ 4 w 21600"/>
                <a:gd name="T3" fmla="*/ 0 h 21600"/>
                <a:gd name="T4" fmla="*/ 4 w 21600"/>
                <a:gd name="T5" fmla="*/ 0 h 21600"/>
                <a:gd name="T6" fmla="*/ 0 w 21600"/>
                <a:gd name="T7" fmla="*/ 0 h 21600"/>
                <a:gd name="T8" fmla="*/ 3 w 21600"/>
                <a:gd name="T9" fmla="*/ 0 h 21600"/>
                <a:gd name="T10" fmla="*/ 3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  <a:moveTo>
                    <a:pt x="18725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5" name="Freeform 10"/>
            <p:cNvSpPr>
              <a:spLocks/>
            </p:cNvSpPr>
            <p:nvPr/>
          </p:nvSpPr>
          <p:spPr bwMode="auto">
            <a:xfrm>
              <a:off x="4354" y="3869"/>
              <a:ext cx="1404" cy="37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  <a:moveTo>
                    <a:pt x="21600" y="72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6" name="Freeform 11"/>
            <p:cNvSpPr>
              <a:spLocks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7" name="Freeform 12"/>
            <p:cNvSpPr>
              <a:spLocks/>
            </p:cNvSpPr>
            <p:nvPr/>
          </p:nvSpPr>
          <p:spPr bwMode="auto">
            <a:xfrm>
              <a:off x="0" y="1486"/>
              <a:ext cx="5030" cy="1671"/>
            </a:xfrm>
            <a:custGeom>
              <a:avLst/>
              <a:gdLst>
                <a:gd name="T0" fmla="*/ 0 w 21600"/>
                <a:gd name="T1" fmla="*/ 0 h 21600"/>
                <a:gd name="T2" fmla="*/ 64 w 21600"/>
                <a:gd name="T3" fmla="*/ 1 h 21600"/>
                <a:gd name="T4" fmla="*/ 64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  <a:moveTo>
                    <a:pt x="0" y="930"/>
                  </a:moveTo>
                </a:path>
              </a:pathLst>
            </a:custGeom>
            <a:gradFill rotWithShape="0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8" name="Freeform 13"/>
            <p:cNvSpPr>
              <a:spLocks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9" name="Freeform 14"/>
            <p:cNvSpPr>
              <a:spLocks/>
            </p:cNvSpPr>
            <p:nvPr/>
          </p:nvSpPr>
          <p:spPr bwMode="auto">
            <a:xfrm>
              <a:off x="0" y="916"/>
              <a:ext cx="5030" cy="2187"/>
            </a:xfrm>
            <a:custGeom>
              <a:avLst/>
              <a:gdLst>
                <a:gd name="T0" fmla="*/ 0 w 21600"/>
                <a:gd name="T1" fmla="*/ 0 h 21600"/>
                <a:gd name="T2" fmla="*/ 64 w 21600"/>
                <a:gd name="T3" fmla="*/ 2 h 21600"/>
                <a:gd name="T4" fmla="*/ 64 w 21600"/>
                <a:gd name="T5" fmla="*/ 2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  <a:moveTo>
                    <a:pt x="0" y="3909"/>
                  </a:moveTo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0" name="Freeform 15"/>
            <p:cNvSpPr>
              <a:spLocks/>
            </p:cNvSpPr>
            <p:nvPr/>
          </p:nvSpPr>
          <p:spPr bwMode="auto">
            <a:xfrm>
              <a:off x="2294" y="0"/>
              <a:ext cx="3159" cy="2725"/>
            </a:xfrm>
            <a:custGeom>
              <a:avLst/>
              <a:gdLst>
                <a:gd name="T0" fmla="*/ 0 w 21600"/>
                <a:gd name="T1" fmla="*/ 0 h 21600"/>
                <a:gd name="T2" fmla="*/ 10 w 21600"/>
                <a:gd name="T3" fmla="*/ 5 h 21600"/>
                <a:gd name="T4" fmla="*/ 10 w 21600"/>
                <a:gd name="T5" fmla="*/ 5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1" name="Freeform 16"/>
            <p:cNvSpPr>
              <a:spLocks/>
            </p:cNvSpPr>
            <p:nvPr/>
          </p:nvSpPr>
          <p:spPr bwMode="auto">
            <a:xfrm>
              <a:off x="5435" y="2702"/>
              <a:ext cx="323" cy="2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2" name="Freeform 17"/>
            <p:cNvSpPr>
              <a:spLocks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3" name="Freeform 18"/>
            <p:cNvSpPr>
              <a:spLocks/>
            </p:cNvSpPr>
            <p:nvPr/>
          </p:nvSpPr>
          <p:spPr bwMode="auto">
            <a:xfrm>
              <a:off x="2454" y="0"/>
              <a:ext cx="3119" cy="2678"/>
            </a:xfrm>
            <a:custGeom>
              <a:avLst/>
              <a:gdLst>
                <a:gd name="T0" fmla="*/ 0 w 21600"/>
                <a:gd name="T1" fmla="*/ 0 h 21600"/>
                <a:gd name="T2" fmla="*/ 9 w 21600"/>
                <a:gd name="T3" fmla="*/ 5 h 21600"/>
                <a:gd name="T4" fmla="*/ 9 w 21600"/>
                <a:gd name="T5" fmla="*/ 5 h 21600"/>
                <a:gd name="T6" fmla="*/ 1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4" name="Freeform 19"/>
            <p:cNvSpPr>
              <a:spLocks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5" name="Freeform 20"/>
            <p:cNvSpPr>
              <a:spLocks/>
            </p:cNvSpPr>
            <p:nvPr/>
          </p:nvSpPr>
          <p:spPr bwMode="auto">
            <a:xfrm>
              <a:off x="3112" y="0"/>
              <a:ext cx="2514" cy="2534"/>
            </a:xfrm>
            <a:custGeom>
              <a:avLst/>
              <a:gdLst>
                <a:gd name="T0" fmla="*/ 0 w 21600"/>
                <a:gd name="T1" fmla="*/ 0 h 21600"/>
                <a:gd name="T2" fmla="*/ 4 w 21600"/>
                <a:gd name="T3" fmla="*/ 4 h 21600"/>
                <a:gd name="T4" fmla="*/ 4 w 21600"/>
                <a:gd name="T5" fmla="*/ 4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6" name="Freeform 21"/>
            <p:cNvSpPr>
              <a:spLocks/>
            </p:cNvSpPr>
            <p:nvPr/>
          </p:nvSpPr>
          <p:spPr bwMode="auto">
            <a:xfrm>
              <a:off x="3488" y="0"/>
              <a:ext cx="2198" cy="248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4 h 21600"/>
                <a:gd name="T4" fmla="*/ 2 w 21600"/>
                <a:gd name="T5" fmla="*/ 4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7" name="Freeform 22"/>
            <p:cNvSpPr>
              <a:spLocks/>
            </p:cNvSpPr>
            <p:nvPr/>
          </p:nvSpPr>
          <p:spPr bwMode="auto">
            <a:xfrm>
              <a:off x="5674" y="2474"/>
              <a:ext cx="8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8" name="Freeform 23"/>
            <p:cNvSpPr>
              <a:spLocks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9" name="Freeform 24"/>
            <p:cNvSpPr>
              <a:spLocks/>
            </p:cNvSpPr>
            <p:nvPr/>
          </p:nvSpPr>
          <p:spPr bwMode="auto">
            <a:xfrm>
              <a:off x="5107" y="0"/>
              <a:ext cx="573" cy="10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0" name="Freeform 25"/>
            <p:cNvSpPr>
              <a:spLocks/>
            </p:cNvSpPr>
            <p:nvPr/>
          </p:nvSpPr>
          <p:spPr bwMode="auto">
            <a:xfrm>
              <a:off x="5411" y="0"/>
              <a:ext cx="341" cy="7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  <a:moveTo>
                    <a:pt x="9121" y="0"/>
                  </a:moveTo>
                </a:path>
              </a:pathLst>
            </a:custGeom>
            <a:gradFill rotWithShape="0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1" name="Freeform 26"/>
            <p:cNvSpPr>
              <a:spLocks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  <a:moveTo>
                    <a:pt x="0" y="9969"/>
                  </a:moveTo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2" name="Freeform 27"/>
            <p:cNvSpPr>
              <a:spLocks/>
            </p:cNvSpPr>
            <p:nvPr/>
          </p:nvSpPr>
          <p:spPr bwMode="auto">
            <a:xfrm>
              <a:off x="2" y="1601"/>
              <a:ext cx="5752" cy="1864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1 h 21600"/>
                <a:gd name="T4" fmla="*/ 109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  <a:moveTo>
                    <a:pt x="0" y="4299"/>
                  </a:moveTo>
                </a:path>
              </a:pathLst>
            </a:custGeom>
            <a:gradFill rotWithShape="0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3" name="Freeform 28"/>
            <p:cNvSpPr>
              <a:spLocks/>
            </p:cNvSpPr>
            <p:nvPr/>
          </p:nvSpPr>
          <p:spPr bwMode="auto">
            <a:xfrm>
              <a:off x="2" y="2152"/>
              <a:ext cx="5752" cy="1337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0 h 21600"/>
                <a:gd name="T4" fmla="*/ 109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  <a:moveTo>
                    <a:pt x="0" y="5913"/>
                  </a:moveTo>
                </a:path>
              </a:pathLst>
            </a:custGeom>
            <a:gradFill rotWithShape="0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4" name="Freeform 29"/>
            <p:cNvSpPr>
              <a:spLocks/>
            </p:cNvSpPr>
            <p:nvPr/>
          </p:nvSpPr>
          <p:spPr bwMode="auto">
            <a:xfrm>
              <a:off x="2" y="3177"/>
              <a:ext cx="5752" cy="414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0 h 21600"/>
                <a:gd name="T4" fmla="*/ 109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  <a:moveTo>
                    <a:pt x="0" y="2504"/>
                  </a:moveTo>
                </a:path>
              </a:pathLst>
            </a:custGeom>
            <a:gradFill rotWithShape="0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5" name="Freeform 30"/>
            <p:cNvSpPr>
              <a:spLocks/>
            </p:cNvSpPr>
            <p:nvPr/>
          </p:nvSpPr>
          <p:spPr bwMode="auto">
            <a:xfrm>
              <a:off x="1297" y="0"/>
              <a:ext cx="4457" cy="3177"/>
            </a:xfrm>
            <a:custGeom>
              <a:avLst/>
              <a:gdLst>
                <a:gd name="T0" fmla="*/ 0 w 21600"/>
                <a:gd name="T1" fmla="*/ 0 h 21600"/>
                <a:gd name="T2" fmla="*/ 39 w 21600"/>
                <a:gd name="T3" fmla="*/ 10 h 21600"/>
                <a:gd name="T4" fmla="*/ 39 w 21600"/>
                <a:gd name="T5" fmla="*/ 10 h 21600"/>
                <a:gd name="T6" fmla="*/ 1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6" name="Freeform 31"/>
            <p:cNvSpPr>
              <a:spLocks/>
            </p:cNvSpPr>
            <p:nvPr/>
          </p:nvSpPr>
          <p:spPr bwMode="auto">
            <a:xfrm>
              <a:off x="3321" y="0"/>
              <a:ext cx="2433" cy="2614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5 h 21600"/>
                <a:gd name="T4" fmla="*/ 3 w 21600"/>
                <a:gd name="T5" fmla="*/ 5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7" name="Freeform 32"/>
            <p:cNvSpPr>
              <a:spLocks/>
            </p:cNvSpPr>
            <p:nvPr/>
          </p:nvSpPr>
          <p:spPr bwMode="auto">
            <a:xfrm>
              <a:off x="3950" y="0"/>
              <a:ext cx="1804" cy="24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4 h 21600"/>
                <a:gd name="T6" fmla="*/ 1 w 21600"/>
                <a:gd name="T7" fmla="*/ 3 h 21600"/>
                <a:gd name="T8" fmla="*/ 1 w 21600"/>
                <a:gd name="T9" fmla="*/ 3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  <a:moveTo>
                    <a:pt x="5820" y="0"/>
                  </a:moveTo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8" name="Freeform 33"/>
            <p:cNvSpPr>
              <a:spLocks/>
            </p:cNvSpPr>
            <p:nvPr/>
          </p:nvSpPr>
          <p:spPr bwMode="auto">
            <a:xfrm>
              <a:off x="4519" y="0"/>
              <a:ext cx="1235" cy="20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 h 21600"/>
                <a:gd name="T4" fmla="*/ 0 w 21600"/>
                <a:gd name="T5" fmla="*/ 2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9" name="Freeform 34"/>
            <p:cNvSpPr>
              <a:spLocks/>
            </p:cNvSpPr>
            <p:nvPr/>
          </p:nvSpPr>
          <p:spPr bwMode="auto">
            <a:xfrm>
              <a:off x="4694" y="0"/>
              <a:ext cx="1060" cy="1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20" name="Freeform 35"/>
            <p:cNvSpPr>
              <a:spLocks/>
            </p:cNvSpPr>
            <p:nvPr/>
          </p:nvSpPr>
          <p:spPr bwMode="auto">
            <a:xfrm>
              <a:off x="4981" y="0"/>
              <a:ext cx="773" cy="14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  <a:moveTo>
                    <a:pt x="21600" y="20816"/>
                  </a:moveTo>
                </a:path>
              </a:pathLst>
            </a:custGeom>
            <a:gradFill rotWithShape="0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grpSp>
          <p:nvGrpSpPr>
            <p:cNvPr id="2396221" name="Group 38"/>
            <p:cNvGrpSpPr>
              <a:grpSpLocks/>
            </p:cNvGrpSpPr>
            <p:nvPr/>
          </p:nvGrpSpPr>
          <p:grpSpPr bwMode="auto">
            <a:xfrm>
              <a:off x="0" y="1632"/>
              <a:ext cx="5758" cy="1858"/>
              <a:chOff x="0" y="0"/>
              <a:chExt cx="5758" cy="1858"/>
            </a:xfrm>
          </p:grpSpPr>
          <p:sp>
            <p:nvSpPr>
              <p:cNvPr id="2396222" name="Freeform 36"/>
              <p:cNvSpPr>
                <a:spLocks/>
              </p:cNvSpPr>
              <p:nvPr/>
            </p:nvSpPr>
            <p:spPr bwMode="auto">
              <a:xfrm>
                <a:off x="0" y="0"/>
                <a:ext cx="3670" cy="131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18 w 21600"/>
                  <a:gd name="T5" fmla="*/ 0 h 21600"/>
                  <a:gd name="T6" fmla="*/ 18 w 21600"/>
                  <a:gd name="T7" fmla="*/ 0 h 21600"/>
                  <a:gd name="T8" fmla="*/ 18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gradFill rotWithShape="0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2396223" name="Freeform 37"/>
              <p:cNvSpPr>
                <a:spLocks/>
              </p:cNvSpPr>
              <p:nvPr/>
            </p:nvSpPr>
            <p:spPr bwMode="auto">
              <a:xfrm>
                <a:off x="3646" y="1163"/>
                <a:ext cx="2112" cy="695"/>
              </a:xfrm>
              <a:custGeom>
                <a:avLst/>
                <a:gdLst>
                  <a:gd name="T0" fmla="*/ 2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2 w 21600"/>
                  <a:gd name="T9" fmla="*/ 0 h 21600"/>
                  <a:gd name="T10" fmla="*/ 2 w 21600"/>
                  <a:gd name="T11" fmla="*/ 0 h 21600"/>
                  <a:gd name="T12" fmla="*/ 2 w 21600"/>
                  <a:gd name="T13" fmla="*/ 0 h 21600"/>
                  <a:gd name="T14" fmla="*/ 2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  <a:moveTo>
                      <a:pt x="21600" y="20668"/>
                    </a:moveTo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</p:grpSp>
      </p:grpSp>
      <p:sp>
        <p:nvSpPr>
          <p:cNvPr id="231464" name="Text Box 40"/>
          <p:cNvSpPr txBox="1">
            <a:spLocks noChangeArrowheads="1"/>
          </p:cNvSpPr>
          <p:nvPr/>
        </p:nvSpPr>
        <p:spPr bwMode="auto">
          <a:xfrm>
            <a:off x="7477125" y="6421438"/>
            <a:ext cx="2841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889D4F-8703-6845-BCDF-B36B30DD5B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old" charset="0"/>
                <a:ea typeface="ヒラギノ角ゴ ProN W3" charset="0"/>
                <a:cs typeface="MS PGothic" charset="0"/>
                <a:sym typeface="Arial Bold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old" charset="0"/>
              <a:ea typeface="ヒラギノ角ゴ ProN W3" charset="0"/>
              <a:cs typeface="MS PGothic" charset="0"/>
              <a:sym typeface="Arial Bold" charset="0"/>
            </a:endParaRPr>
          </a:p>
        </p:txBody>
      </p:sp>
      <p:pic>
        <p:nvPicPr>
          <p:cNvPr id="2396163" name="Picture 4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66" name="Rectangle 42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教</a:t>
            </a:r>
            <a:r>
              <a:rPr lang="zh-CN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导</a:t>
            </a:r>
            <a:r>
              <a:rPr lang="ja-JP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事工</a:t>
            </a:r>
            <a:r>
              <a:rPr lang="en-US" altLang="ja-JP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1997-2018</a:t>
            </a:r>
            <a:endParaRPr lang="en-US" altLang="zh-CN" dirty="0">
              <a:effectLst>
                <a:outerShdw blurRad="38100" dist="38100" dir="2700000" algn="tl">
                  <a:srgbClr val="80808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pSp>
        <p:nvGrpSpPr>
          <p:cNvPr id="231472" name="Group 48"/>
          <p:cNvGrpSpPr>
            <a:grpSpLocks/>
          </p:cNvGrpSpPr>
          <p:nvPr/>
        </p:nvGrpSpPr>
        <p:grpSpPr bwMode="auto">
          <a:xfrm>
            <a:off x="2590800" y="1619250"/>
            <a:ext cx="5165725" cy="4156075"/>
            <a:chOff x="0" y="0"/>
            <a:chExt cx="3254" cy="2617"/>
          </a:xfrm>
        </p:grpSpPr>
        <p:sp>
          <p:nvSpPr>
            <p:cNvPr id="2396181" name="AutoShape 43"/>
            <p:cNvSpPr>
              <a:spLocks/>
            </p:cNvSpPr>
            <p:nvPr/>
          </p:nvSpPr>
          <p:spPr bwMode="auto">
            <a:xfrm rot="-2640000">
              <a:off x="749" y="528"/>
              <a:ext cx="240" cy="2254"/>
            </a:xfrm>
            <a:custGeom>
              <a:avLst/>
              <a:gdLst>
                <a:gd name="T0" fmla="*/ 0 w 21600"/>
                <a:gd name="T1" fmla="*/ 6 h 21600"/>
                <a:gd name="T2" fmla="*/ 0 w 21600"/>
                <a:gd name="T3" fmla="*/ 6 h 21600"/>
                <a:gd name="T4" fmla="*/ 0 w 21600"/>
                <a:gd name="T5" fmla="*/ 25 h 21600"/>
                <a:gd name="T6" fmla="*/ 0 w 21600"/>
                <a:gd name="T7" fmla="*/ 25 h 21600"/>
                <a:gd name="T8" fmla="*/ 0 w 21600"/>
                <a:gd name="T9" fmla="*/ 6 h 21600"/>
                <a:gd name="T10" fmla="*/ 0 w 21600"/>
                <a:gd name="T11" fmla="*/ 6 h 21600"/>
                <a:gd name="T12" fmla="*/ 0 w 21600"/>
                <a:gd name="T13" fmla="*/ 0 h 21600"/>
                <a:gd name="T14" fmla="*/ 0 w 21600"/>
                <a:gd name="T15" fmla="*/ 6 h 21600"/>
                <a:gd name="T16" fmla="*/ 0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2" name="AutoShape 44"/>
            <p:cNvSpPr>
              <a:spLocks/>
            </p:cNvSpPr>
            <p:nvPr/>
          </p:nvSpPr>
          <p:spPr bwMode="auto">
            <a:xfrm rot="-2219999">
              <a:off x="1104" y="861"/>
              <a:ext cx="240" cy="1872"/>
            </a:xfrm>
            <a:custGeom>
              <a:avLst/>
              <a:gdLst>
                <a:gd name="T0" fmla="*/ 0 w 21600"/>
                <a:gd name="T1" fmla="*/ 4 h 21600"/>
                <a:gd name="T2" fmla="*/ 0 w 21600"/>
                <a:gd name="T3" fmla="*/ 4 h 21600"/>
                <a:gd name="T4" fmla="*/ 0 w 21600"/>
                <a:gd name="T5" fmla="*/ 14 h 21600"/>
                <a:gd name="T6" fmla="*/ 0 w 21600"/>
                <a:gd name="T7" fmla="*/ 14 h 21600"/>
                <a:gd name="T8" fmla="*/ 0 w 21600"/>
                <a:gd name="T9" fmla="*/ 4 h 21600"/>
                <a:gd name="T10" fmla="*/ 0 w 21600"/>
                <a:gd name="T11" fmla="*/ 4 h 21600"/>
                <a:gd name="T12" fmla="*/ 0 w 21600"/>
                <a:gd name="T13" fmla="*/ 0 h 21600"/>
                <a:gd name="T14" fmla="*/ 0 w 21600"/>
                <a:gd name="T15" fmla="*/ 4 h 21600"/>
                <a:gd name="T16" fmla="*/ 0 w 21600"/>
                <a:gd name="T17" fmla="*/ 4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3" name="AutoShape 45"/>
            <p:cNvSpPr>
              <a:spLocks/>
            </p:cNvSpPr>
            <p:nvPr/>
          </p:nvSpPr>
          <p:spPr bwMode="auto">
            <a:xfrm rot="2519999">
              <a:off x="2494" y="1022"/>
              <a:ext cx="240" cy="1647"/>
            </a:xfrm>
            <a:custGeom>
              <a:avLst/>
              <a:gdLst>
                <a:gd name="T0" fmla="*/ 0 w 21600"/>
                <a:gd name="T1" fmla="*/ 2 h 21600"/>
                <a:gd name="T2" fmla="*/ 0 w 21600"/>
                <a:gd name="T3" fmla="*/ 2 h 21600"/>
                <a:gd name="T4" fmla="*/ 0 w 21600"/>
                <a:gd name="T5" fmla="*/ 10 h 21600"/>
                <a:gd name="T6" fmla="*/ 0 w 21600"/>
                <a:gd name="T7" fmla="*/ 10 h 21600"/>
                <a:gd name="T8" fmla="*/ 0 w 21600"/>
                <a:gd name="T9" fmla="*/ 2 h 21600"/>
                <a:gd name="T10" fmla="*/ 0 w 21600"/>
                <a:gd name="T11" fmla="*/ 2 h 21600"/>
                <a:gd name="T12" fmla="*/ 0 w 21600"/>
                <a:gd name="T13" fmla="*/ 0 h 21600"/>
                <a:gd name="T14" fmla="*/ 0 w 21600"/>
                <a:gd name="T15" fmla="*/ 2 h 21600"/>
                <a:gd name="T16" fmla="*/ 0 w 21600"/>
                <a:gd name="T17" fmla="*/ 2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4406"/>
                  </a:moveTo>
                  <a:lnTo>
                    <a:pt x="5400" y="4406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4406"/>
                  </a:lnTo>
                  <a:lnTo>
                    <a:pt x="21600" y="4406"/>
                  </a:lnTo>
                  <a:lnTo>
                    <a:pt x="10800" y="0"/>
                  </a:lnTo>
                  <a:lnTo>
                    <a:pt x="0" y="4406"/>
                  </a:lnTo>
                  <a:close/>
                  <a:moveTo>
                    <a:pt x="0" y="4406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4" name="AutoShape 46"/>
            <p:cNvSpPr>
              <a:spLocks/>
            </p:cNvSpPr>
            <p:nvPr/>
          </p:nvSpPr>
          <p:spPr bwMode="auto">
            <a:xfrm>
              <a:off x="1631" y="0"/>
              <a:ext cx="240" cy="2592"/>
            </a:xfrm>
            <a:custGeom>
              <a:avLst/>
              <a:gdLst>
                <a:gd name="T0" fmla="*/ 0 w 21600"/>
                <a:gd name="T1" fmla="*/ 9 h 21600"/>
                <a:gd name="T2" fmla="*/ 0 w 21600"/>
                <a:gd name="T3" fmla="*/ 9 h 21600"/>
                <a:gd name="T4" fmla="*/ 0 w 21600"/>
                <a:gd name="T5" fmla="*/ 37 h 21600"/>
                <a:gd name="T6" fmla="*/ 0 w 21600"/>
                <a:gd name="T7" fmla="*/ 37 h 21600"/>
                <a:gd name="T8" fmla="*/ 0 w 21600"/>
                <a:gd name="T9" fmla="*/ 9 h 21600"/>
                <a:gd name="T10" fmla="*/ 0 w 21600"/>
                <a:gd name="T11" fmla="*/ 9 h 21600"/>
                <a:gd name="T12" fmla="*/ 0 w 21600"/>
                <a:gd name="T13" fmla="*/ 0 h 21600"/>
                <a:gd name="T14" fmla="*/ 0 w 21600"/>
                <a:gd name="T15" fmla="*/ 9 h 21600"/>
                <a:gd name="T16" fmla="*/ 0 w 21600"/>
                <a:gd name="T17" fmla="*/ 9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5" name="AutoShape 47"/>
            <p:cNvSpPr>
              <a:spLocks/>
            </p:cNvSpPr>
            <p:nvPr/>
          </p:nvSpPr>
          <p:spPr bwMode="auto">
            <a:xfrm rot="-5040000">
              <a:off x="966" y="1608"/>
              <a:ext cx="240" cy="1393"/>
            </a:xfrm>
            <a:custGeom>
              <a:avLst/>
              <a:gdLst>
                <a:gd name="T0" fmla="*/ 0 w 21600"/>
                <a:gd name="T1" fmla="*/ 2 h 21600"/>
                <a:gd name="T2" fmla="*/ 0 w 21600"/>
                <a:gd name="T3" fmla="*/ 2 h 21600"/>
                <a:gd name="T4" fmla="*/ 0 w 21600"/>
                <a:gd name="T5" fmla="*/ 6 h 21600"/>
                <a:gd name="T6" fmla="*/ 0 w 21600"/>
                <a:gd name="T7" fmla="*/ 6 h 21600"/>
                <a:gd name="T8" fmla="*/ 0 w 21600"/>
                <a:gd name="T9" fmla="*/ 2 h 21600"/>
                <a:gd name="T10" fmla="*/ 0 w 21600"/>
                <a:gd name="T11" fmla="*/ 2 h 21600"/>
                <a:gd name="T12" fmla="*/ 0 w 21600"/>
                <a:gd name="T13" fmla="*/ 0 h 21600"/>
                <a:gd name="T14" fmla="*/ 0 w 21600"/>
                <a:gd name="T15" fmla="*/ 2 h 21600"/>
                <a:gd name="T16" fmla="*/ 0 w 21600"/>
                <a:gd name="T17" fmla="*/ 2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8739"/>
                  </a:moveTo>
                  <a:lnTo>
                    <a:pt x="5400" y="873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8739"/>
                  </a:lnTo>
                  <a:lnTo>
                    <a:pt x="21600" y="8739"/>
                  </a:lnTo>
                  <a:lnTo>
                    <a:pt x="10800" y="0"/>
                  </a:lnTo>
                  <a:lnTo>
                    <a:pt x="0" y="8739"/>
                  </a:lnTo>
                  <a:close/>
                  <a:moveTo>
                    <a:pt x="0" y="873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</p:grpSp>
      <p:sp>
        <p:nvSpPr>
          <p:cNvPr id="231473" name="Rectangle 49"/>
          <p:cNvSpPr>
            <a:spLocks/>
          </p:cNvSpPr>
          <p:nvPr/>
        </p:nvSpPr>
        <p:spPr bwMode="auto">
          <a:xfrm>
            <a:off x="3995738" y="1268413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蒙古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4" name="Rectangle 50"/>
          <p:cNvSpPr>
            <a:spLocks/>
          </p:cNvSpPr>
          <p:nvPr/>
        </p:nvSpPr>
        <p:spPr bwMode="auto">
          <a:xfrm>
            <a:off x="2019300" y="371633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印度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5" name="Rectangle 51"/>
          <p:cNvSpPr>
            <a:spLocks/>
          </p:cNvSpPr>
          <p:nvPr/>
        </p:nvSpPr>
        <p:spPr bwMode="auto">
          <a:xfrm>
            <a:off x="3635375" y="3284538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缅甸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96169" name="Line 52"/>
          <p:cNvSpPr>
            <a:spLocks noChangeShapeType="1"/>
          </p:cNvSpPr>
          <p:nvPr/>
        </p:nvSpPr>
        <p:spPr bwMode="auto">
          <a:xfrm rot="10800000" flipH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396170" name="Rectangle 53"/>
          <p:cNvSpPr>
            <a:spLocks/>
          </p:cNvSpPr>
          <p:nvPr/>
        </p:nvSpPr>
        <p:spPr bwMode="auto">
          <a:xfrm>
            <a:off x="1477963" y="188913"/>
            <a:ext cx="71374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红色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= 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我曾经在这些国家教授过这课程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78" name="Rectangle 54"/>
          <p:cNvSpPr>
            <a:spLocks/>
          </p:cNvSpPr>
          <p:nvPr/>
        </p:nvSpPr>
        <p:spPr bwMode="auto">
          <a:xfrm>
            <a:off x="4573588" y="5291138"/>
            <a:ext cx="1663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新加坡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9" name="Rectangle 55"/>
          <p:cNvSpPr>
            <a:spLocks/>
          </p:cNvSpPr>
          <p:nvPr/>
        </p:nvSpPr>
        <p:spPr bwMode="auto">
          <a:xfrm>
            <a:off x="4140200" y="2349500"/>
            <a:ext cx="2171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中国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0" name="Rectangle 56"/>
          <p:cNvSpPr>
            <a:spLocks/>
          </p:cNvSpPr>
          <p:nvPr/>
        </p:nvSpPr>
        <p:spPr bwMode="auto">
          <a:xfrm>
            <a:off x="5076825" y="417988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越南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1" name="Rectangle 57"/>
          <p:cNvSpPr>
            <a:spLocks/>
          </p:cNvSpPr>
          <p:nvPr/>
        </p:nvSpPr>
        <p:spPr bwMode="auto">
          <a:xfrm>
            <a:off x="4572000" y="4627563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马来西亚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2" name="Rectangle 58"/>
          <p:cNvSpPr>
            <a:spLocks/>
          </p:cNvSpPr>
          <p:nvPr/>
        </p:nvSpPr>
        <p:spPr bwMode="auto">
          <a:xfrm>
            <a:off x="4427538" y="3732213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泰国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3" name="Rectangle 59"/>
          <p:cNvSpPr>
            <a:spLocks/>
          </p:cNvSpPr>
          <p:nvPr/>
        </p:nvSpPr>
        <p:spPr bwMode="auto">
          <a:xfrm>
            <a:off x="6372225" y="537368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印度尼西亚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4" name="Rectangle 60"/>
          <p:cNvSpPr>
            <a:spLocks/>
          </p:cNvSpPr>
          <p:nvPr/>
        </p:nvSpPr>
        <p:spPr bwMode="auto">
          <a:xfrm>
            <a:off x="6227763" y="1773238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韩国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5" name="Rectangle 61"/>
          <p:cNvSpPr>
            <a:spLocks/>
          </p:cNvSpPr>
          <p:nvPr/>
        </p:nvSpPr>
        <p:spPr bwMode="auto">
          <a:xfrm>
            <a:off x="114300" y="1524000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约旦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6" name="Rectangle 62"/>
          <p:cNvSpPr>
            <a:spLocks/>
          </p:cNvSpPr>
          <p:nvPr/>
        </p:nvSpPr>
        <p:spPr bwMode="auto">
          <a:xfrm>
            <a:off x="2300288" y="2716213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尼泊尔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7" name="Rectangle 63"/>
          <p:cNvSpPr>
            <a:spLocks/>
          </p:cNvSpPr>
          <p:nvPr/>
        </p:nvSpPr>
        <p:spPr bwMode="auto">
          <a:xfrm>
            <a:off x="1314450" y="518953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斯里兰卡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92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3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5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6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7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8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9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511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12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73" grpId="0" animBg="1" autoUpdateAnimBg="0"/>
      <p:bldP spid="231474" grpId="0" animBg="1" autoUpdateAnimBg="0"/>
      <p:bldP spid="231475" grpId="0" animBg="1" autoUpdateAnimBg="0"/>
      <p:bldP spid="231478" grpId="0" animBg="1" autoUpdateAnimBg="0"/>
      <p:bldP spid="231479" grpId="0" animBg="1" autoUpdateAnimBg="0"/>
      <p:bldP spid="231480" grpId="0" animBg="1" autoUpdateAnimBg="0"/>
      <p:bldP spid="231481" grpId="0" animBg="1" autoUpdateAnimBg="0"/>
      <p:bldP spid="231482" grpId="0" animBg="1" autoUpdateAnimBg="0"/>
      <p:bldP spid="231483" grpId="0" animBg="1" autoUpdateAnimBg="0"/>
      <p:bldP spid="231484" grpId="0" animBg="1" autoUpdateAnimBg="0"/>
      <p:bldP spid="231485" grpId="0" animBg="1" autoUpdateAnimBg="0"/>
      <p:bldP spid="231486" grpId="0" animBg="1" autoUpdateAnimBg="0"/>
      <p:bldP spid="23148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2" descr="Three 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1968"/>
      </p:ext>
    </p:extLst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848600" cy="8382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Course Description</a:t>
            </a:r>
          </a:p>
        </p:txBody>
      </p:sp>
      <p:sp>
        <p:nvSpPr>
          <p:cNvPr id="140292" name="Text Box 1028"/>
          <p:cNvSpPr txBox="1">
            <a:spLocks noChangeArrowheads="1"/>
          </p:cNvSpPr>
          <p:nvPr/>
        </p:nvSpPr>
        <p:spPr bwMode="auto">
          <a:xfrm>
            <a:off x="8578850" y="152400"/>
            <a:ext cx="327025" cy="4000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140293" name="Rectangle 1029"/>
          <p:cNvSpPr>
            <a:spLocks noChangeArrowheads="1"/>
          </p:cNvSpPr>
          <p:nvPr/>
        </p:nvSpPr>
        <p:spPr bwMode="auto">
          <a:xfrm>
            <a:off x="457200" y="1219200"/>
            <a:ext cx="8382000" cy="4911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 survey of the message of each of the 27 New Testament books,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their relationships to each other,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introductory issues (author, date, occasion, uniqueness, etc.) and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factors in the first century church (e.g. chronology and history) that influenced the life and ministry of the early church as well as affect the mission of the church today</a:t>
            </a:r>
          </a:p>
        </p:txBody>
      </p:sp>
    </p:spTree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4676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Course Objectives</a:t>
            </a:r>
          </a:p>
        </p:txBody>
      </p:sp>
      <p:sp>
        <p:nvSpPr>
          <p:cNvPr id="550914" name="Text Box 15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algn="ctr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By the end of this course the student will be able to…</a:t>
            </a:r>
            <a:endParaRPr lang="en-US" altLang="zh-CN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2"/>
              </a:buClr>
              <a:buSzPct val="75000"/>
              <a:defRPr/>
            </a:pP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A. State the author, date, origin, recipients, occasion, characteristics, relevance and argument of all 27 NT books.</a:t>
            </a:r>
          </a:p>
          <a:p>
            <a:pPr marL="609600" indent="-609600" algn="ctr">
              <a:lnSpc>
                <a:spcPct val="90000"/>
              </a:lnSpc>
              <a:buClr>
                <a:schemeClr val="tx2"/>
              </a:buClr>
              <a:buSzPct val="75000"/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defRPr/>
            </a:pP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B. Place each of the NT books in chronological order in conjunction with the Book of Acts, Roman history, and Jewish history.</a:t>
            </a: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defRPr/>
            </a:pPr>
            <a:endParaRPr lang="en-US" altLang="zh-CN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defRPr/>
            </a:pP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C. Teach the basic content of the course in English and/or prepare for this in one</a:t>
            </a:r>
            <a:r>
              <a:rPr lang="mr-IN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'</a:t>
            </a: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native language.</a:t>
            </a: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defRPr/>
            </a:pPr>
            <a:endParaRPr lang="en-US" altLang="zh-CN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defRPr/>
            </a:pP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D. Know from experience the value of Internet learning to know how to learn from the net.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1" name="Picture 9" descr="j0316779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通过互联网学习的优势</a:t>
            </a:r>
            <a:endParaRPr lang="en-US" altLang="zh-CN" dirty="0">
              <a:solidFill>
                <a:schemeClr val="bg1">
                  <a:lumMod val="75000"/>
                </a:schemeClr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rial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1828800" y="1752600"/>
            <a:ext cx="6400800" cy="510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兴趣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更好的学习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装备</a:t>
            </a:r>
            <a:r>
              <a:rPr lang="en-SG" altLang="zh-CN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ja-JP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训练信徒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节省时间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6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225" y="1588"/>
            <a:ext cx="3686175" cy="2779712"/>
          </a:xfrm>
        </p:spPr>
        <p:txBody>
          <a:bodyPr/>
          <a:lstStyle/>
          <a:p>
            <a:pPr>
              <a:defRPr/>
            </a:pP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我们的   </a:t>
            </a:r>
            <a:r>
              <a:rPr lang="en-US" altLang="zh-CN" sz="60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个网站</a:t>
            </a:r>
            <a:endParaRPr lang="en-US" sz="6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635375" y="44450"/>
            <a:ext cx="5545138" cy="3455988"/>
            <a:chOff x="3635896" y="44624"/>
            <a:chExt cx="5544616" cy="3456384"/>
          </a:xfrm>
        </p:grpSpPr>
        <p:pic>
          <p:nvPicPr>
            <p:cNvPr id="342027" name="Picture 6" descr="IBS Screen Sho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35034"/>
              <a:ext cx="5400600" cy="3365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3635896" y="44624"/>
              <a:ext cx="5544616" cy="122410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Internet Biblical Seminary</a:t>
              </a:r>
              <a:b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</a:b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(Reading)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851275" y="3735388"/>
            <a:ext cx="5545138" cy="3006725"/>
            <a:chOff x="3851920" y="3789040"/>
            <a:chExt cx="5544616" cy="3007048"/>
          </a:xfrm>
        </p:grpSpPr>
        <p:pic>
          <p:nvPicPr>
            <p:cNvPr id="342025" name="Picture 5" descr="moodle gra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722" y="3789040"/>
              <a:ext cx="4799278" cy="300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3851920" y="4509842"/>
              <a:ext cx="5544616" cy="122409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SBC Moodle</a:t>
              </a:r>
              <a:b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</a:b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(Quizzes)</a:t>
              </a:r>
            </a:p>
          </p:txBody>
        </p:sp>
      </p:grpSp>
      <p:grpSp>
        <p:nvGrpSpPr>
          <p:cNvPr id="342020" name="Group 6"/>
          <p:cNvGrpSpPr>
            <a:grpSpLocks/>
          </p:cNvGrpSpPr>
          <p:nvPr/>
        </p:nvGrpSpPr>
        <p:grpSpPr bwMode="auto">
          <a:xfrm>
            <a:off x="-252413" y="2997200"/>
            <a:ext cx="5545138" cy="2794000"/>
            <a:chOff x="-252536" y="2996952"/>
            <a:chExt cx="5545138" cy="2794576"/>
          </a:xfrm>
        </p:grpSpPr>
        <p:grpSp>
          <p:nvGrpSpPr>
            <p:cNvPr id="342021" name="Group 11"/>
            <p:cNvGrpSpPr>
              <a:grpSpLocks/>
            </p:cNvGrpSpPr>
            <p:nvPr/>
          </p:nvGrpSpPr>
          <p:grpSpPr bwMode="auto">
            <a:xfrm>
              <a:off x="-36512" y="2996952"/>
              <a:ext cx="4951648" cy="2794576"/>
              <a:chOff x="-19608" y="692696"/>
              <a:chExt cx="9146817" cy="5530880"/>
            </a:xfrm>
          </p:grpSpPr>
          <p:pic>
            <p:nvPicPr>
              <p:cNvPr id="342023" name="Picture 12" descr="Screen Shot 2015-12-12 at 9.41.12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791" y="1197992"/>
                <a:ext cx="9144000" cy="502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2024" name="Picture 13" descr="Screen Shot 2015-12-12 at 9.41.12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608" y="692696"/>
                <a:ext cx="9144000" cy="837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-252536" y="3860730"/>
              <a:ext cx="5545138" cy="1224215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BibleStudyDownloads.org</a:t>
              </a:r>
            </a:p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(Downloads)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1501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5" descr="moodle g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如何使用 </a:t>
            </a:r>
            <a:r>
              <a:rPr lang="en-SG" altLang="ja-JP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moodle</a:t>
            </a: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851275" y="4191000"/>
            <a:ext cx="5221288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ja-JP" altLang="en-US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上网到</a:t>
            </a:r>
            <a:r>
              <a:rPr lang="en-US" altLang="zh-CN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sbc.edu.sg/</a:t>
            </a:r>
            <a:r>
              <a:rPr lang="en-US" altLang="zh-CN" sz="2200" b="1" dirty="0" err="1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moodle</a:t>
            </a:r>
            <a:r>
              <a:rPr lang="en-US" altLang="zh-CN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/login/</a:t>
            </a:r>
            <a:r>
              <a:rPr lang="en-US" altLang="zh-CN" sz="2200" b="1" dirty="0" err="1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index.php</a:t>
            </a:r>
            <a:endParaRPr lang="en-US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键入您的正常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用户名和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密码</a:t>
            </a:r>
            <a:endParaRPr lang="en-SG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点击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OT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课程（或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CCTE OT CCTE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课程）</a:t>
            </a:r>
            <a:endParaRPr lang="en-SG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开始进行测验或发布信息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77681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375" y="228600"/>
            <a:ext cx="4751388" cy="21209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CCTE Course Requirements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59788" y="152400"/>
            <a:ext cx="630237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pic>
        <p:nvPicPr>
          <p:cNvPr id="558083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3505200" cy="2336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2819400"/>
            <a:ext cx="5491163" cy="3429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Readings (50%)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Quizzes (50%)</a:t>
            </a:r>
            <a:endParaRPr lang="en-US" sz="4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43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35489" y="115888"/>
            <a:ext cx="4608511" cy="6670675"/>
          </a:xfrm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测验，中期和 期末考试都</a:t>
            </a:r>
            <a:br>
              <a:rPr lang="en-US" altLang="zh-CN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</a:br>
            <a:r>
              <a:rPr lang="zh-CN" altLang="en-US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不可参考书本！</a:t>
            </a:r>
            <a:endParaRPr lang="en-US" sz="5400" b="1">
              <a:solidFill>
                <a:schemeClr val="bg1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638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055813"/>
            <a:ext cx="3635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44450"/>
            <a:ext cx="4894262" cy="2192338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MPrep/BCM/GDC/MAC (3-hour) Requirements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59788" y="152400"/>
            <a:ext cx="630237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pic>
        <p:nvPicPr>
          <p:cNvPr id="562180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2700"/>
            <a:ext cx="3505200" cy="2336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2819400"/>
            <a:ext cx="5491163" cy="3429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Readings (25%) 15 hrs.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Quizzes (25%)     5 hrs.</a:t>
            </a:r>
            <a:endParaRPr lang="en-US" altLang="zh-CN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Project (25%)     15 hrs.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Final Exam (25%) 5 hrs.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055813"/>
            <a:ext cx="3635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59788" y="152400"/>
            <a:ext cx="630237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pic>
        <p:nvPicPr>
          <p:cNvPr id="562180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2" y="12700"/>
            <a:ext cx="3505200" cy="2336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2819400"/>
            <a:ext cx="5491163" cy="3429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Readings (33%) 15 hrs.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Project (33%)     15 hrs.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Final Exam (33%) 5 hrs.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44450"/>
            <a:ext cx="5868144" cy="2192338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sz="4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GDCS</a:t>
            </a:r>
            <a:br>
              <a:rPr lang="en-US" altLang="zh-CN" sz="4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US" altLang="zh-CN" sz="4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(2-credit hour)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542876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28600"/>
            <a:ext cx="7772400" cy="968375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Advantages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32800" y="152400"/>
            <a:ext cx="62865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429000"/>
            <a:ext cx="2179638" cy="133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</a:t>
            </a:r>
            <a:b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Decision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69669" name="Picture 6" descr="IBS Screen Sh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113" y="1341438"/>
            <a:ext cx="17526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42988" y="2060575"/>
            <a:ext cx="1008062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IBS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042988" y="5084763"/>
            <a:ext cx="1008062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ENT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9672" name="Up Arrow 2"/>
          <p:cNvSpPr>
            <a:spLocks noChangeArrowheads="1"/>
          </p:cNvSpPr>
          <p:nvPr/>
        </p:nvSpPr>
        <p:spPr bwMode="auto">
          <a:xfrm rot="1715615">
            <a:off x="977900" y="2743200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73" name="Up Arrow 13"/>
          <p:cNvSpPr>
            <a:spLocks noChangeArrowheads="1"/>
          </p:cNvSpPr>
          <p:nvPr/>
        </p:nvSpPr>
        <p:spPr bwMode="auto">
          <a:xfrm rot="8386705">
            <a:off x="904875" y="4465638"/>
            <a:ext cx="649288" cy="792162"/>
          </a:xfrm>
          <a:prstGeom prst="upArrow">
            <a:avLst>
              <a:gd name="adj1" fmla="val 50000"/>
              <a:gd name="adj2" fmla="val 49909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103688" y="1412875"/>
            <a:ext cx="5076825" cy="2303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More comprehensive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Interactive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Variety vs. reading books in other courses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103688" y="4221163"/>
            <a:ext cx="5076825" cy="23034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Other viewpoints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No wireless needed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More backgrounds in chapter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4221163"/>
            <a:ext cx="19939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  <p:bldP spid="12" grpId="0" build="p" autoUpdateAnimBg="0"/>
      <p:bldP spid="369672" grpId="0" animBg="1"/>
      <p:bldP spid="369673" grpId="0" animBg="1"/>
      <p:bldP spid="19" grpId="0" build="p" autoUpdateAnimBg="0"/>
      <p:bldP spid="20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429" y="260350"/>
            <a:ext cx="4825107" cy="2376562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克尔是一位   信息技术人员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289796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530973"/>
      </p:ext>
    </p:extLst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4221163"/>
            <a:ext cx="19939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28600"/>
            <a:ext cx="7772400" cy="968375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Project Decision Flowchart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32800" y="152400"/>
            <a:ext cx="62865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429000"/>
            <a:ext cx="2179638" cy="133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</a:t>
            </a:r>
            <a:b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Decision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69669" name="Picture 6" descr="IBS Screen Sho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113" y="1341438"/>
            <a:ext cx="17526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42988" y="2060575"/>
            <a:ext cx="1008062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IBS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042988" y="5084763"/>
            <a:ext cx="1008062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ENT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9672" name="Up Arrow 2"/>
          <p:cNvSpPr>
            <a:spLocks noChangeArrowheads="1"/>
          </p:cNvSpPr>
          <p:nvPr/>
        </p:nvSpPr>
        <p:spPr bwMode="auto">
          <a:xfrm rot="1715615">
            <a:off x="977900" y="2743200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73" name="Up Arrow 13"/>
          <p:cNvSpPr>
            <a:spLocks noChangeArrowheads="1"/>
          </p:cNvSpPr>
          <p:nvPr/>
        </p:nvSpPr>
        <p:spPr bwMode="auto">
          <a:xfrm rot="8386705">
            <a:off x="904875" y="4465638"/>
            <a:ext cx="649288" cy="792162"/>
          </a:xfrm>
          <a:prstGeom prst="upArrow">
            <a:avLst>
              <a:gd name="adj1" fmla="val 50000"/>
              <a:gd name="adj2" fmla="val 49909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871913" y="3500438"/>
            <a:ext cx="2179637" cy="133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Project</a:t>
            </a:r>
            <a:b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Decision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859338" y="4652963"/>
            <a:ext cx="2808287" cy="6492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Translate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916488" y="2133600"/>
            <a:ext cx="3759200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Life Notebook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9677" name="Up Arrow 19"/>
          <p:cNvSpPr>
            <a:spLocks noChangeArrowheads="1"/>
          </p:cNvSpPr>
          <p:nvPr/>
        </p:nvSpPr>
        <p:spPr bwMode="auto">
          <a:xfrm rot="3640446">
            <a:off x="4174332" y="4661693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78" name="Up Arrow 20"/>
          <p:cNvSpPr>
            <a:spLocks noChangeArrowheads="1"/>
          </p:cNvSpPr>
          <p:nvPr/>
        </p:nvSpPr>
        <p:spPr bwMode="auto">
          <a:xfrm rot="5400000">
            <a:off x="4139407" y="2061368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79" name="Up Arrow 21"/>
          <p:cNvSpPr>
            <a:spLocks noChangeArrowheads="1"/>
          </p:cNvSpPr>
          <p:nvPr/>
        </p:nvSpPr>
        <p:spPr bwMode="auto">
          <a:xfrm rot="6604730">
            <a:off x="4174332" y="5904706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80" name="Up Arrow 22"/>
          <p:cNvSpPr>
            <a:spLocks noChangeArrowheads="1"/>
          </p:cNvSpPr>
          <p:nvPr/>
        </p:nvSpPr>
        <p:spPr bwMode="auto">
          <a:xfrm rot="5400000">
            <a:off x="4174332" y="5283993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859338" y="5338763"/>
            <a:ext cx="2808287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Teach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859338" y="6021388"/>
            <a:ext cx="2808287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Write Paper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9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9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  <p:bldP spid="12" grpId="0" build="p" autoUpdateAnimBg="0"/>
      <p:bldP spid="369672" grpId="0" animBg="1"/>
      <p:bldP spid="369673" grpId="0" animBg="1"/>
      <p:bldP spid="16" grpId="0" build="p" autoUpdateAnimBg="0"/>
      <p:bldP spid="18" grpId="0" build="p" autoUpdateAnimBg="0"/>
      <p:bldP spid="19" grpId="0" build="p" autoUpdateAnimBg="0"/>
      <p:bldP spid="369677" grpId="0" animBg="1"/>
      <p:bldP spid="369678" grpId="0" animBg="1"/>
      <p:bldP spid="369679" grpId="0" animBg="1"/>
      <p:bldP spid="369680" grpId="0" animBg="1"/>
      <p:bldP spid="24" grpId="0" build="p" autoUpdateAnimBg="0"/>
      <p:bldP spid="25" grpId="0" build="p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NTS Sign Up List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397000"/>
          <a:ext cx="6096000" cy="185737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925" y="892175"/>
          <a:ext cx="9145590" cy="5921376"/>
        </p:xfrm>
        <a:graphic>
          <a:graphicData uri="http://schemas.openxmlformats.org/drawingml/2006/table">
            <a:tbl>
              <a:tblPr/>
              <a:tblGrid>
                <a:gridCol w="1110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7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HP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Reading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 &amp; Language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1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A: IBS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B: ENT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1: NTS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2: TBB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 Teach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4: Paper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Other Matters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68322" name="Picture 5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1675" y="762000"/>
            <a:ext cx="1787525" cy="18208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6391" name="Picture 7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1288" y="5568950"/>
            <a:ext cx="1382712" cy="1289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04800" y="1717675"/>
            <a:ext cx="8839200" cy="514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algn="ctr">
              <a:buClr>
                <a:schemeClr val="tx2"/>
              </a:buClr>
              <a:buSzPct val="75000"/>
              <a:defRPr/>
            </a:pPr>
            <a:r>
              <a:rPr lang="en-US" altLang="zh-CN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Copying Class Notes</a:t>
            </a:r>
            <a:r>
              <a:rPr lang="en-US" altLang="zh-CN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buClr>
                <a:schemeClr val="tx2"/>
              </a:buClr>
              <a:buSzPct val="75000"/>
              <a:buFontTx/>
              <a:buChar char="•"/>
              <a:defRPr/>
            </a:pPr>
            <a:endParaRPr lang="en-US" altLang="zh-CN" sz="2800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buClr>
                <a:schemeClr val="tx2"/>
              </a:buClr>
              <a:buSzPct val="75000"/>
              <a:defRPr/>
            </a:pPr>
            <a:r>
              <a:rPr lang="en-US" altLang="zh-CN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Contacting Me</a:t>
            </a:r>
            <a:r>
              <a:rPr lang="en-US" altLang="zh-CN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At SBC box L19 or office phone (6559-1513)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Home address is Block 2-302 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Mobile number: 9113-7090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My office hours are after chapel (Wed,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Thur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&amp; Fri)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E-mail: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griffith@sbc.edu.sg</a:t>
            </a:r>
            <a:endParaRPr lang="en-US" altLang="zh-CN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Let</a:t>
            </a:r>
            <a:r>
              <a:rPr lang="mr-IN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'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have lunch too! 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build="p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69" name="Picture 1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0" name="Rectangle 4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Course Design</a:t>
            </a:r>
            <a:endParaRPr lang="en-US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70371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762000" y="1998663"/>
            <a:ext cx="5897563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Sequence (Scriptural)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Jensen, Guthrie, Wilkinson &amp; Boa, class notes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9" name="Rectangle 3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57225"/>
          </a:xfrm>
          <a:solidFill>
            <a:srgbClr val="800000"/>
          </a:soli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zh-CN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新约书架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39276" name="Text Box 5"/>
          <p:cNvSpPr txBox="1">
            <a:spLocks noChangeArrowheads="1"/>
          </p:cNvSpPr>
          <p:nvPr/>
        </p:nvSpPr>
        <p:spPr bwMode="auto">
          <a:xfrm>
            <a:off x="8578850" y="15240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FF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 rot="16200000">
            <a:off x="6035763" y="1821221"/>
            <a:ext cx="1217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使徒行</a:t>
            </a:r>
            <a:r>
              <a:rPr lang="zh-TW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传</a:t>
            </a:r>
            <a:endParaRPr lang="en-US" sz="2000" b="1" dirty="0">
              <a:solidFill>
                <a:srgbClr val="003366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539552" y="1412776"/>
            <a:ext cx="2508250" cy="1323978"/>
            <a:chOff x="60" y="721"/>
            <a:chExt cx="1580" cy="834"/>
          </a:xfrm>
        </p:grpSpPr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60" y="721"/>
              <a:ext cx="279" cy="834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马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太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福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音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491" y="721"/>
              <a:ext cx="279" cy="834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马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可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福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音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933" y="721"/>
              <a:ext cx="279" cy="834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路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加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福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音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1361" y="721"/>
              <a:ext cx="279" cy="834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约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翰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福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音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</p:grp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1115616" y="836712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</a:rPr>
              <a:t>四福音</a:t>
            </a:r>
            <a:endParaRPr lang="en-US" sz="2200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5940152" y="836712"/>
            <a:ext cx="1533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新</a:t>
            </a:r>
            <a:r>
              <a:rPr lang="zh-TW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约历</a:t>
            </a:r>
            <a:r>
              <a:rPr lang="zh-CN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史</a:t>
            </a:r>
            <a:endParaRPr lang="en-US" sz="2200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grpSp>
        <p:nvGrpSpPr>
          <p:cNvPr id="62" name="Group 12"/>
          <p:cNvGrpSpPr>
            <a:grpSpLocks/>
          </p:cNvGrpSpPr>
          <p:nvPr/>
        </p:nvGrpSpPr>
        <p:grpSpPr bwMode="auto">
          <a:xfrm>
            <a:off x="467544" y="2492570"/>
            <a:ext cx="8401051" cy="2246316"/>
            <a:chOff x="249" y="1412"/>
            <a:chExt cx="5292" cy="1415"/>
          </a:xfrm>
          <a:solidFill>
            <a:srgbClr val="CCFFCC"/>
          </a:solidFill>
        </p:grpSpPr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249" y="2187"/>
              <a:ext cx="277" cy="64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马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4" name="Text Box 14"/>
            <p:cNvSpPr txBox="1">
              <a:spLocks noChangeArrowheads="1"/>
            </p:cNvSpPr>
            <p:nvPr/>
          </p:nvSpPr>
          <p:spPr bwMode="auto">
            <a:xfrm>
              <a:off x="612" y="1799"/>
              <a:ext cx="267" cy="10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哥</a:t>
              </a: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林多前书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5" name="Text Box 15"/>
            <p:cNvSpPr txBox="1">
              <a:spLocks noChangeArrowheads="1"/>
            </p:cNvSpPr>
            <p:nvPr/>
          </p:nvSpPr>
          <p:spPr bwMode="auto">
            <a:xfrm flipH="1">
              <a:off x="1020" y="1799"/>
              <a:ext cx="272" cy="10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哥</a:t>
              </a: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多后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ja-JP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</p:txBody>
        </p:sp>
        <p:sp>
          <p:nvSpPr>
            <p:cNvPr id="66" name="Text Box 16"/>
            <p:cNvSpPr txBox="1">
              <a:spLocks noChangeArrowheads="1"/>
            </p:cNvSpPr>
            <p:nvPr/>
          </p:nvSpPr>
          <p:spPr bwMode="auto">
            <a:xfrm>
              <a:off x="1474" y="1993"/>
              <a:ext cx="278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加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拉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太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7" name="Text Box 17"/>
            <p:cNvSpPr txBox="1">
              <a:spLocks noChangeArrowheads="1"/>
            </p:cNvSpPr>
            <p:nvPr/>
          </p:nvSpPr>
          <p:spPr bwMode="auto">
            <a:xfrm>
              <a:off x="1882" y="1993"/>
              <a:ext cx="278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以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弗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所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8" name="Text Box 18"/>
            <p:cNvSpPr txBox="1">
              <a:spLocks noChangeArrowheads="1"/>
            </p:cNvSpPr>
            <p:nvPr/>
          </p:nvSpPr>
          <p:spPr bwMode="auto">
            <a:xfrm>
              <a:off x="2245" y="1993"/>
              <a:ext cx="278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腓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立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比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9" name="Text Box 19"/>
            <p:cNvSpPr txBox="1">
              <a:spLocks noChangeArrowheads="1"/>
            </p:cNvSpPr>
            <p:nvPr/>
          </p:nvSpPr>
          <p:spPr bwMode="auto">
            <a:xfrm>
              <a:off x="2653" y="1993"/>
              <a:ext cx="272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歌罗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西书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0" name="Text Box 20"/>
            <p:cNvSpPr txBox="1">
              <a:spLocks noChangeArrowheads="1"/>
            </p:cNvSpPr>
            <p:nvPr/>
          </p:nvSpPr>
          <p:spPr bwMode="auto">
            <a:xfrm>
              <a:off x="3107" y="1412"/>
              <a:ext cx="272" cy="1415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帖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撒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尼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迦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前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1" name="Text Box 21"/>
            <p:cNvSpPr txBox="1">
              <a:spLocks noChangeArrowheads="1"/>
            </p:cNvSpPr>
            <p:nvPr/>
          </p:nvSpPr>
          <p:spPr bwMode="auto">
            <a:xfrm>
              <a:off x="3560" y="1412"/>
              <a:ext cx="270" cy="1415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帖撒罗尼迦后书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2" name="Text Box 22"/>
            <p:cNvSpPr txBox="1">
              <a:spLocks noChangeArrowheads="1"/>
            </p:cNvSpPr>
            <p:nvPr/>
          </p:nvSpPr>
          <p:spPr bwMode="auto">
            <a:xfrm>
              <a:off x="4014" y="1799"/>
              <a:ext cx="278" cy="10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提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摩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太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前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3" name="Text Box 23"/>
            <p:cNvSpPr txBox="1">
              <a:spLocks noChangeArrowheads="1"/>
            </p:cNvSpPr>
            <p:nvPr/>
          </p:nvSpPr>
          <p:spPr bwMode="auto">
            <a:xfrm>
              <a:off x="4422" y="1799"/>
              <a:ext cx="284" cy="10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提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摩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太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后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4" name="Text Box 24"/>
            <p:cNvSpPr txBox="1">
              <a:spLocks noChangeArrowheads="1"/>
            </p:cNvSpPr>
            <p:nvPr/>
          </p:nvSpPr>
          <p:spPr bwMode="auto">
            <a:xfrm>
              <a:off x="4876" y="2187"/>
              <a:ext cx="272" cy="64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提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多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5" name="Text Box 25"/>
            <p:cNvSpPr txBox="1">
              <a:spLocks noChangeArrowheads="1"/>
            </p:cNvSpPr>
            <p:nvPr/>
          </p:nvSpPr>
          <p:spPr bwMode="auto">
            <a:xfrm>
              <a:off x="5284" y="1993"/>
              <a:ext cx="257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腓利门书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</p:grp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1331913" y="2786063"/>
            <a:ext cx="426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保</a:t>
            </a:r>
            <a:r>
              <a:rPr lang="zh-TW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罗书</a:t>
            </a:r>
            <a:r>
              <a:rPr lang="zh-CN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信</a:t>
            </a:r>
            <a:endParaRPr lang="en-US" sz="2200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grpSp>
        <p:nvGrpSpPr>
          <p:cNvPr id="77" name="Group 29"/>
          <p:cNvGrpSpPr>
            <a:grpSpLocks/>
          </p:cNvGrpSpPr>
          <p:nvPr/>
        </p:nvGrpSpPr>
        <p:grpSpPr bwMode="auto">
          <a:xfrm>
            <a:off x="251520" y="5445100"/>
            <a:ext cx="4968876" cy="1323975"/>
            <a:chOff x="158" y="3475"/>
            <a:chExt cx="3130" cy="834"/>
          </a:xfrm>
        </p:grpSpPr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158" y="3475"/>
              <a:ext cx="279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希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伯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来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auto">
            <a:xfrm>
              <a:off x="567" y="3475"/>
              <a:ext cx="272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雅各布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0" name="Text Box 32"/>
            <p:cNvSpPr txBox="1">
              <a:spLocks noChangeArrowheads="1"/>
            </p:cNvSpPr>
            <p:nvPr/>
          </p:nvSpPr>
          <p:spPr bwMode="auto">
            <a:xfrm>
              <a:off x="975" y="3475"/>
              <a:ext cx="283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彼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前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1" name="Text Box 33"/>
            <p:cNvSpPr txBox="1">
              <a:spLocks noChangeArrowheads="1"/>
            </p:cNvSpPr>
            <p:nvPr/>
          </p:nvSpPr>
          <p:spPr bwMode="auto">
            <a:xfrm>
              <a:off x="1383" y="3475"/>
              <a:ext cx="278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彼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后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2" name="Text Box 34"/>
            <p:cNvSpPr txBox="1">
              <a:spLocks noChangeArrowheads="1"/>
            </p:cNvSpPr>
            <p:nvPr/>
          </p:nvSpPr>
          <p:spPr bwMode="auto">
            <a:xfrm>
              <a:off x="1791" y="3475"/>
              <a:ext cx="281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约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翰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一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3" name="Text Box 35"/>
            <p:cNvSpPr txBox="1">
              <a:spLocks noChangeArrowheads="1"/>
            </p:cNvSpPr>
            <p:nvPr/>
          </p:nvSpPr>
          <p:spPr bwMode="auto">
            <a:xfrm>
              <a:off x="2200" y="3475"/>
              <a:ext cx="257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约翰二书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4" name="Text Box 36"/>
            <p:cNvSpPr txBox="1">
              <a:spLocks noChangeArrowheads="1"/>
            </p:cNvSpPr>
            <p:nvPr/>
          </p:nvSpPr>
          <p:spPr bwMode="auto">
            <a:xfrm>
              <a:off x="2608" y="3475"/>
              <a:ext cx="278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约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翰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三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5" name="Text Box 37"/>
            <p:cNvSpPr txBox="1">
              <a:spLocks noChangeArrowheads="1"/>
            </p:cNvSpPr>
            <p:nvPr/>
          </p:nvSpPr>
          <p:spPr bwMode="auto">
            <a:xfrm>
              <a:off x="3016" y="3669"/>
              <a:ext cx="272" cy="640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犹大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907704" y="486916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使徒</a:t>
            </a:r>
            <a:r>
              <a:rPr lang="zh-TW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书</a:t>
            </a:r>
            <a:r>
              <a:rPr lang="zh-CN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信</a:t>
            </a:r>
            <a:endParaRPr lang="en-US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sp>
        <p:nvSpPr>
          <p:cNvPr id="87" name="Text Box 28"/>
          <p:cNvSpPr txBox="1">
            <a:spLocks noChangeArrowheads="1"/>
          </p:cNvSpPr>
          <p:nvPr/>
        </p:nvSpPr>
        <p:spPr bwMode="auto">
          <a:xfrm>
            <a:off x="7020272" y="5725705"/>
            <a:ext cx="441146" cy="10156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rPr>
              <a:t>启</a:t>
            </a:r>
            <a:endParaRPr lang="en-US" altLang="zh-TW" sz="2000" b="1" dirty="0">
              <a:solidFill>
                <a:srgbClr val="003366"/>
              </a:solidFill>
              <a:latin typeface="KaiTi" pitchFamily="49" charset="-122"/>
              <a:ea typeface="KaiTi" pitchFamily="49" charset="-122"/>
            </a:endParaRPr>
          </a:p>
          <a:p>
            <a:r>
              <a:rPr lang="zh-TW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rPr>
              <a:t>示</a:t>
            </a:r>
            <a:endParaRPr lang="en-US" altLang="zh-TW" sz="2000" b="1" dirty="0">
              <a:solidFill>
                <a:srgbClr val="003366"/>
              </a:solidFill>
              <a:latin typeface="KaiTi" pitchFamily="49" charset="-122"/>
              <a:ea typeface="KaiTi" pitchFamily="49" charset="-122"/>
            </a:endParaRPr>
          </a:p>
          <a:p>
            <a:r>
              <a:rPr lang="zh-TW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rPr>
              <a:t>录</a:t>
            </a:r>
            <a:endParaRPr lang="en-US" sz="2000" b="1" dirty="0">
              <a:solidFill>
                <a:srgbClr val="003366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8184" y="5013176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给约</a:t>
            </a:r>
            <a:r>
              <a:rPr lang="zh-CN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翰的</a:t>
            </a:r>
            <a:r>
              <a:rPr lang="zh-TW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启示</a:t>
            </a:r>
            <a:endParaRPr lang="en-US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4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07886"/>
          </a:xfrm>
          <a:gradFill flip="none" rotWithShape="1">
            <a:gsLst>
              <a:gs pos="0">
                <a:srgbClr val="333399"/>
              </a:gs>
              <a:gs pos="100000">
                <a:schemeClr val="tx2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iTi" pitchFamily="49" charset="-122"/>
                <a:ea typeface="KaiTi" pitchFamily="49" charset="-122"/>
                <a:cs typeface="SimSun" charset="0"/>
              </a:rPr>
              <a:t>新约“楼”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iTi" pitchFamily="49" charset="-122"/>
              <a:ea typeface="KaiTi" pitchFamily="49" charset="-122"/>
              <a:cs typeface="ＭＳ Ｐゴシック" charset="0"/>
            </a:endParaRPr>
          </a:p>
        </p:txBody>
      </p:sp>
      <p:pic>
        <p:nvPicPr>
          <p:cNvPr id="377858" name="Picture 5" descr="Column.jpg"/>
          <p:cNvPicPr>
            <a:picLocks noChangeAspect="1"/>
          </p:cNvPicPr>
          <p:nvPr/>
        </p:nvPicPr>
        <p:blipFill>
          <a:blip r:embed="rId3" cstate="print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198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59" name="Picture 6" descr="Column.jpg"/>
          <p:cNvPicPr>
            <a:picLocks noChangeAspect="1"/>
          </p:cNvPicPr>
          <p:nvPr/>
        </p:nvPicPr>
        <p:blipFill>
          <a:blip r:embed="rId3" cstate="print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198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03ABFC-79E4-FD43-9FFB-F688217498DD}" type="slidenum">
              <a:rPr lang="en-US" sz="1400">
                <a:solidFill>
                  <a:srgbClr val="000000"/>
                </a:solidFill>
              </a:rPr>
              <a:pPr eaLnBrk="1" hangingPunct="1"/>
              <a:t>125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685800" y="762000"/>
            <a:ext cx="7848600" cy="1295400"/>
          </a:xfrm>
          <a:prstGeom prst="triangle">
            <a:avLst/>
          </a:prstGeom>
          <a:gradFill flip="none" rotWithShape="1">
            <a:gsLst>
              <a:gs pos="46000">
                <a:srgbClr val="D6B688"/>
              </a:gs>
              <a:gs pos="99000">
                <a:schemeClr val="tx2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35854" y="1676400"/>
          <a:ext cx="9256054" cy="5608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6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7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6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3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93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保罗给牧者的书信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提摩太前书</a:t>
                      </a:r>
                      <a:endParaRPr lang="en-US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提摩太后书</a:t>
                      </a:r>
                      <a:endParaRPr lang="en-US" altLang="zh-TW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提多书</a:t>
                      </a:r>
                      <a:endParaRPr lang="en-US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腓利门书</a:t>
                      </a:r>
                      <a:endParaRPr lang="en-US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2000" b="1">
                          <a:latin typeface="楷体" pitchFamily="49" charset="-122"/>
                          <a:ea typeface="楷体" pitchFamily="49" charset="-122"/>
                        </a:rPr>
                        <a:t>保罗给教会的书信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vert="vert27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帖撤罗尼迦后书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启示录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普通书信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vert="vert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帖撤罗尼迦后书</a:t>
                      </a:r>
                      <a:endParaRPr lang="en-US" altLang="zh-TW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犹大书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歌罗西书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约翰三书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腓立比书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约翰二书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以弗所书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约翰一书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加拉太书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彼得前书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哥林多后书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彼得彼书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哥林多前书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雅各布书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罗马书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希伯来书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使徒行传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6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马太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马可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路加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约翰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历史书</a:t>
                      </a:r>
                      <a:endParaRPr lang="en-US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77863" name="Picture 8" descr="NTS21 Gra[phic with Map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0" y="3122613"/>
            <a:ext cx="248285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4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77865" name="TextBox 5"/>
          <p:cNvSpPr txBox="1">
            <a:spLocks noChangeArrowheads="1"/>
          </p:cNvSpPr>
          <p:nvPr/>
        </p:nvSpPr>
        <p:spPr bwMode="auto">
          <a:xfrm>
            <a:off x="5105400" y="6983487"/>
            <a:ext cx="4114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rgbClr val="FFFFFF"/>
                </a:solidFill>
                <a:latin typeface="Arial" charset="0"/>
                <a:cs typeface="Arial" charset="0"/>
              </a:rPr>
              <a:t>Adapted from Walk Thru the Bible</a:t>
            </a:r>
          </a:p>
        </p:txBody>
      </p:sp>
    </p:spTree>
    <p:extLst>
      <p:ext uri="{BB962C8B-B14F-4D97-AF65-F5344CB8AC3E}">
        <p14:creationId xmlns:p14="http://schemas.microsoft.com/office/powerpoint/2010/main" val="1397034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zh-CN" altLang="en-US" sz="4800" dirty="0">
                <a:latin typeface="KaiTi" pitchFamily="49" charset="-122"/>
                <a:ea typeface="KaiTi" pitchFamily="49" charset="-122"/>
              </a:rPr>
              <a:t>观察新约的结构</a:t>
            </a:r>
            <a:endParaRPr lang="en-US" sz="48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379906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772816"/>
            <a:ext cx="8964488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福音书及使徒行传构成新约的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基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底层及第二重基础。</a:t>
            </a:r>
            <a:endParaRPr lang="en-US" altLang="zh-TW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四福音书均以作者的名字命名。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历史的基础有两条柱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每条柱均有九卷书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保罗给众教会的书信在左边的柱子中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全都与使徒</a:t>
            </a:r>
            <a:endParaRPr lang="en-US" altLang="zh-TW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defRPr/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 行传吻合。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保罗在使徒行传后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再没有写任何书信给教会。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一般情况下书信皆以笔者命名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但保罗书信则以收</a:t>
            </a:r>
            <a:endParaRPr lang="en-US" altLang="zh-TW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defRPr/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 信人命名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希伯来书除外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)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每一卷以</a:t>
            </a:r>
            <a:r>
              <a:rPr 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“ns”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作书信名称字尾的均属保罗书信。</a:t>
            </a:r>
            <a:endParaRPr lang="en-US" altLang="zh-TW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所有教牧书信均以</a:t>
            </a:r>
            <a:r>
              <a:rPr 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“T”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作书信名称字头。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</p:txBody>
      </p:sp>
      <p:pic>
        <p:nvPicPr>
          <p:cNvPr id="379908" name="Picture 4" descr="NTS 21 Building Struc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2232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KaiTi" pitchFamily="49" charset="-122"/>
                <a:ea typeface="KaiTi" pitchFamily="49" charset="-122"/>
              </a:rPr>
              <a:t> 观察新约的结构</a:t>
            </a:r>
            <a:endParaRPr lang="en-US" dirty="0"/>
          </a:p>
        </p:txBody>
      </p:sp>
      <p:sp>
        <p:nvSpPr>
          <p:cNvPr id="380930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988840"/>
            <a:ext cx="8964488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所有普通书信均写于使徒行传之后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除了雅各布书。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每条柱均由一卷基础性的书卷作开端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: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罗马书及希伯来书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也是最长的书卷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)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两条柱均以涉及末世信息的书卷作结尾。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给领袖的指引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只由四卷书信所组成。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只有四卷新约书卷是写给个别人仕的。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此类新约书卷是写给一般信徒而非专门写给领袖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)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多重书信中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例如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: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哥林多前后书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帖撤罗尼迦前后书等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…)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的第一卷所写的都较长及重要的。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</p:txBody>
      </p:sp>
      <p:pic>
        <p:nvPicPr>
          <p:cNvPr id="380932" name="Picture 4" descr="NTS 21 Building Struc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2232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solidFill>
                  <a:srgbClr val="FFFF00"/>
                </a:solidFill>
                <a:latin typeface="KaiTi" pitchFamily="49" charset="-122"/>
                <a:ea typeface="KaiTi" pitchFamily="49" charset="-122"/>
              </a:rPr>
              <a:t>观察新约的结构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77538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139" y="1412776"/>
            <a:ext cx="83806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Arial"/>
              <a:buChar char="•"/>
              <a:defRPr sz="2800" b="1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defRPr>
            </a:lvl1pPr>
          </a:lstStyle>
          <a:p>
            <a:endParaRPr lang="en-US" dirty="0">
              <a:latin typeface="Kaiti SC" charset="-122"/>
              <a:ea typeface="Kaiti SC" charset="-122"/>
              <a:cs typeface="Kaiti SC" charset="-122"/>
            </a:endParaRPr>
          </a:p>
          <a:p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结构可以分配三个九本书的部分</a:t>
            </a:r>
            <a:r>
              <a:rPr lang="en-US" altLang="zh-CN" dirty="0">
                <a:latin typeface="Kaiti SC" charset="-122"/>
                <a:ea typeface="Kaiti SC" charset="-122"/>
                <a:cs typeface="Kaiti SC" charset="-122"/>
              </a:rPr>
              <a:t>: 9</a:t>
            </a:r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本</a:t>
            </a:r>
            <a:r>
              <a:rPr lang="zh-TW" altLang="en-US" dirty="0">
                <a:latin typeface="Kaiti SC" charset="-122"/>
                <a:ea typeface="Kaiti SC" charset="-122"/>
                <a:cs typeface="Kaiti SC" charset="-122"/>
              </a:rPr>
              <a:t>历史书</a:t>
            </a:r>
            <a:r>
              <a:rPr lang="en-US" altLang="zh-CN" dirty="0">
                <a:latin typeface="Kaiti SC" charset="-122"/>
                <a:ea typeface="Kaiti SC" charset="-122"/>
                <a:cs typeface="Kaiti SC" charset="-122"/>
              </a:rPr>
              <a:t>/</a:t>
            </a:r>
            <a:r>
              <a:rPr lang="zh-CN" altLang="en-US" dirty="0">
                <a:latin typeface="Kaiti SC" charset="-122"/>
                <a:ea typeface="Kaiti SC" charset="-122"/>
                <a:cs typeface="Kaiti SC" charset="-122"/>
              </a:rPr>
              <a:t>牧者的书信</a:t>
            </a:r>
            <a:r>
              <a:rPr lang="en-US" altLang="zh-CN" dirty="0">
                <a:latin typeface="Kaiti SC" charset="-122"/>
                <a:ea typeface="Kaiti SC" charset="-122"/>
                <a:cs typeface="Kaiti SC" charset="-122"/>
              </a:rPr>
              <a:t>+ 9</a:t>
            </a:r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本</a:t>
            </a:r>
            <a:r>
              <a:rPr lang="zh-CN" altLang="en-US" dirty="0">
                <a:latin typeface="Kaiti SC" charset="-122"/>
                <a:ea typeface="Kaiti SC" charset="-122"/>
                <a:cs typeface="Kaiti SC" charset="-122"/>
              </a:rPr>
              <a:t>教会的书信</a:t>
            </a:r>
            <a:r>
              <a:rPr lang="en-US" altLang="zh-CN" dirty="0">
                <a:latin typeface="Kaiti SC" charset="-122"/>
                <a:ea typeface="Kaiti SC" charset="-122"/>
                <a:cs typeface="Kaiti SC" charset="-122"/>
              </a:rPr>
              <a:t>+9</a:t>
            </a:r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本</a:t>
            </a:r>
            <a:r>
              <a:rPr lang="zh-TW" altLang="en-US" dirty="0">
                <a:latin typeface="Kaiti SC" charset="-122"/>
                <a:ea typeface="Kaiti SC" charset="-122"/>
                <a:cs typeface="Kaiti SC" charset="-122"/>
              </a:rPr>
              <a:t>普通书信</a:t>
            </a:r>
            <a:endParaRPr lang="en-US" altLang="zh-TW" dirty="0">
              <a:latin typeface="Kaiti SC" charset="-122"/>
              <a:ea typeface="Kaiti SC" charset="-122"/>
              <a:cs typeface="Kaiti SC" charset="-122"/>
            </a:endParaRPr>
          </a:p>
          <a:p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保罗教会的书信有跟多犹太读者过于保罗普通书信的外邦人读者。</a:t>
            </a:r>
            <a:endParaRPr lang="en-US" altLang="zh-CN" dirty="0">
              <a:latin typeface="Kaiti SC" charset="-122"/>
              <a:ea typeface="Kaiti SC" charset="-122"/>
              <a:cs typeface="Kaiti SC" charset="-122"/>
            </a:endParaRPr>
          </a:p>
          <a:p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保罗的书信都是针对见证耶稣活着时代所写的，但是，普通书信大多数都是为第二代信徒说写的。</a:t>
            </a:r>
            <a:r>
              <a:rPr lang="en-SG" altLang="zh-CN" dirty="0">
                <a:latin typeface="Kaiti SC" charset="-122"/>
                <a:ea typeface="Kaiti SC" charset="-122"/>
                <a:cs typeface="Kaiti SC" charset="-122"/>
              </a:rPr>
              <a:t> </a:t>
            </a:r>
          </a:p>
          <a:p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新约基础的书都于耶稣基督的生命说写的，也为耶稣为新约的重点。</a:t>
            </a:r>
            <a:r>
              <a:rPr lang="en-SG" altLang="zh-CN" dirty="0">
                <a:latin typeface="Kaiti SC" charset="-122"/>
                <a:ea typeface="Kaiti SC" charset="-122"/>
                <a:cs typeface="Kaiti SC" charset="-122"/>
              </a:rPr>
              <a:t> </a:t>
            </a:r>
            <a:endParaRPr lang="en-US" altLang="zh-CN" dirty="0">
              <a:latin typeface="Kaiti SC" charset="-122"/>
              <a:ea typeface="Kaiti SC" charset="-122"/>
              <a:cs typeface="Kaiti SC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577540" name="Picture 4" descr="NTS 21 Building Struc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2232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1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62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Course Design</a:t>
            </a:r>
            <a:endParaRPr lang="en-US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838200" y="1447800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Sequence (Scriptural)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Jensen, Guthrie, Wilkinson &amp; Boa, class notes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Author (Biographical)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(vols. 1, 3)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78564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 works </a:t>
            </a:r>
            <a:b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in IT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290820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1" name="Picture 2" descr="Kurt &amp; Cara Sid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63" y="0"/>
            <a:ext cx="10404476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454857"/>
      </p:ext>
    </p:extLst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Times New Roman" charset="0"/>
              </a:rPr>
              <a:t>Authors of the New Testament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graphicFrame>
        <p:nvGraphicFramePr>
          <p:cNvPr id="55358" name="Group 1086"/>
          <p:cNvGraphicFramePr>
            <a:graphicFrameLocks noGrp="1"/>
          </p:cNvGraphicFramePr>
          <p:nvPr/>
        </p:nvGraphicFramePr>
        <p:xfrm>
          <a:off x="0" y="1371600"/>
          <a:ext cx="9144000" cy="5329239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Name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Nationality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Home Town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Occupation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Relation-ships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Chapters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Verses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Books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Matthew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Capernaum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Tax Collector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Apostle of Jesus Christ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1,071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Gospel of Matthew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Mark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Jew / Roman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Jerusalem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Missionary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Disciple of Peter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678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Gospel of Mark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9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Luke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Greek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Antioch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Physician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Disciple of Paul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2,158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Gospel of Luke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Acts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John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Bethsaida or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Capernaum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Fisherman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Apostle of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Times New Roman" charset="0"/>
                        </a:rPr>
                        <a:t>Jesus Christ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Times New Roman" charset="0"/>
                        </a:rPr>
                        <a:t>1,414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Gospel of John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 John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 John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 John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Times New Roman" charset="0"/>
                        </a:rPr>
                        <a:t>Revelation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80666" name="Text Box 1083"/>
          <p:cNvSpPr txBox="1">
            <a:spLocks noChangeArrowheads="1"/>
          </p:cNvSpPr>
          <p:nvPr/>
        </p:nvSpPr>
        <p:spPr bwMode="auto">
          <a:xfrm>
            <a:off x="855980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  <a:cs typeface="Arial" charset="0"/>
              </a:rPr>
              <a:t>13</a:t>
            </a:r>
          </a:p>
        </p:txBody>
      </p:sp>
    </p:spTree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Times New Roman" charset="0"/>
              </a:rPr>
              <a:t>Authors of the New Testament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graphicFrame>
        <p:nvGraphicFramePr>
          <p:cNvPr id="56354" name="Group 34"/>
          <p:cNvGraphicFramePr>
            <a:graphicFrameLocks noGrp="1"/>
          </p:cNvGraphicFramePr>
          <p:nvPr/>
        </p:nvGraphicFramePr>
        <p:xfrm>
          <a:off x="0" y="1184275"/>
          <a:ext cx="9144000" cy="47704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12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Name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Nationality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Home Town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Occupation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Relation-ships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Chapters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Verses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Books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Paul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Tarsus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Tentmaker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Apostle of Jesus Christ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(100)*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2,033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(2,336)*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Romans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Corinthians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Corinthians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Galatians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Ephesians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Philippians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Colossians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Philemon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Thess.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Thess.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Timothy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Timothy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Titus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(Hebrews?)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2687" name="Text Box 32"/>
          <p:cNvSpPr txBox="1">
            <a:spLocks noChangeArrowheads="1"/>
          </p:cNvSpPr>
          <p:nvPr/>
        </p:nvSpPr>
        <p:spPr bwMode="auto">
          <a:xfrm>
            <a:off x="855980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56353" name="Text Box 33"/>
          <p:cNvSpPr txBox="1">
            <a:spLocks noChangeArrowheads="1"/>
          </p:cNvSpPr>
          <p:nvPr/>
        </p:nvSpPr>
        <p:spPr bwMode="auto">
          <a:xfrm>
            <a:off x="4067175" y="6237288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*Indicates total if Hebrews is assigned to Paul.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3" grpId="0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Times New Roman" charset="0"/>
              </a:rPr>
              <a:t>Authors of the New Testament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graphicFrame>
        <p:nvGraphicFramePr>
          <p:cNvPr id="57396" name="Group 52"/>
          <p:cNvGraphicFramePr>
            <a:graphicFrameLocks noGrp="1"/>
          </p:cNvGraphicFramePr>
          <p:nvPr/>
        </p:nvGraphicFramePr>
        <p:xfrm>
          <a:off x="0" y="1600200"/>
          <a:ext cx="9144000" cy="359886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Name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Nationality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Home Town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Occupation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Relation-ships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Chapters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Verses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Books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James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Nazareth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Carpenter?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Brother of Jesus Christ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James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Bethsaida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Fisherman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Apostle of Jesus Christ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Peter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Peter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Jude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Nazareth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Carpenter?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Brother of Jesus Christ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Jude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4753" name="Text Box 50"/>
          <p:cNvSpPr txBox="1">
            <a:spLocks noChangeArrowheads="1"/>
          </p:cNvSpPr>
          <p:nvPr/>
        </p:nvSpPr>
        <p:spPr bwMode="auto">
          <a:xfrm>
            <a:off x="855980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  <a:cs typeface="Arial" charset="0"/>
              </a:rPr>
              <a:t>13</a:t>
            </a:r>
          </a:p>
        </p:txBody>
      </p:sp>
    </p:spTree>
  </p:cSld>
  <p:clrMapOvr>
    <a:masterClrMapping/>
  </p:clrMapOvr>
  <p:transition spd="slow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3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6754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 sz="400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Course Design</a:t>
            </a:r>
            <a:endParaRPr lang="en-US" sz="400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14400" y="1489075"/>
            <a:ext cx="82296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Sequence (Scriptural)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Jensen, Guthrie, Wilkinson &amp; Boa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Author (Biographical)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(vols. 1, 3)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Content (Theological)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(vol. 2)</a:t>
            </a:r>
          </a:p>
        </p:txBody>
      </p:sp>
      <p:sp>
        <p:nvSpPr>
          <p:cNvPr id="586756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73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232028"/>
              </p:ext>
            </p:extLst>
          </p:nvPr>
        </p:nvGraphicFramePr>
        <p:xfrm>
          <a:off x="0" y="685800"/>
          <a:ext cx="9144000" cy="552767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日期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卷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关键词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保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的生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关键信条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40s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马太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福音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国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44-47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雅各布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行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赎论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49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加拉太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称义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赎论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帖撒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尼迦前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被提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第二次行程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帖撒</a:t>
                      </a:r>
                      <a:r>
                        <a:rPr lang="zh-TW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lang="zh-CN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尼迦</a:t>
                      </a:r>
                      <a:r>
                        <a:rPr lang="zh-TW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后书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大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灾难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第二次行程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哥林</a:t>
                      </a:r>
                      <a:r>
                        <a:rPr lang="zh-CN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多前</a:t>
                      </a:r>
                      <a:r>
                        <a:rPr lang="zh-TW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成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圣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第三次行程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哥</a:t>
                      </a:r>
                      <a:r>
                        <a:rPr lang="zh-CN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林多</a:t>
                      </a:r>
                      <a:r>
                        <a:rPr lang="zh-TW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后书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使徒的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权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第三次行程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56-57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罗马书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神的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义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第三次行程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赎论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57-59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路加福音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神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的掌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权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宣教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9813" name="Rectangle 87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4" y="76200"/>
            <a:ext cx="5616575" cy="523875"/>
          </a:xfrm>
          <a:prstGeom prst="rect">
            <a:avLst/>
          </a:prstGeom>
          <a:solidFill>
            <a:srgbClr val="000000"/>
          </a:solidFill>
        </p:spPr>
        <p:txBody>
          <a:bodyPr wrap="square" anchor="t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chemeClr val="tx1"/>
                </a:solidFill>
                <a:effectLst/>
                <a:latin typeface="Kaiti SC" charset="-122"/>
                <a:ea typeface="Kaiti SC" charset="-122"/>
                <a:cs typeface="Kaiti SC" charset="-122"/>
              </a:rPr>
              <a:t>新约书卷的关键词</a:t>
            </a:r>
            <a:endParaRPr lang="en-US" sz="2800" dirty="0">
              <a:solidFill>
                <a:schemeClr val="tx1"/>
              </a:solidFill>
              <a:effectLst/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159814" name="Text Box 3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cs typeface="Arial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2680339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95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49521"/>
              </p:ext>
            </p:extLst>
          </p:nvPr>
        </p:nvGraphicFramePr>
        <p:xfrm>
          <a:off x="0" y="652463"/>
          <a:ext cx="9144000" cy="597693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日期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卷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关键词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保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的生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关键信条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2C110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以</a:t>
                      </a:r>
                      <a:r>
                        <a:rPr lang="en-US" altLang="en-US" sz="2000" dirty="0">
                          <a:solidFill>
                            <a:srgbClr val="2C110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弗</a:t>
                      </a:r>
                      <a:r>
                        <a:rPr lang="zh-CN" altLang="en-US" sz="2000" dirty="0">
                          <a:solidFill>
                            <a:srgbClr val="2C110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所书</a:t>
                      </a:r>
                      <a:endParaRPr lang="en-US" sz="2000" dirty="0">
                        <a:solidFill>
                          <a:srgbClr val="2C1102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合一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 (</a:t>
                      </a:r>
                      <a:r>
                        <a:rPr lang="zh-TW" altLang="en-US" sz="18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主管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ja-JP" altLang="en-US" sz="2000" b="0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歌罗西书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神性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神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腓利门书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饶恕</a:t>
                      </a:r>
                      <a:endParaRPr lang="en-US" sz="18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(</a:t>
                      </a:r>
                      <a:r>
                        <a:rPr lang="zh-TW" altLang="en-US" sz="18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和解</a:t>
                      </a:r>
                      <a:r>
                        <a:rPr lang="zh-CN" altLang="en-US" sz="18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62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腓利比书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态度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榜样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62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使徒行传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主权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宣教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62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提前书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秩序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第四次行程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彼前书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受苦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彼后书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知识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64-68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马可书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门徒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0229" name="Rectangle 84"/>
          <p:cNvSpPr>
            <a:spLocks noGrp="1" noChangeArrowheads="1"/>
          </p:cNvSpPr>
          <p:nvPr>
            <p:ph type="title" idx="4294967295"/>
          </p:nvPr>
        </p:nvSpPr>
        <p:spPr>
          <a:xfrm>
            <a:off x="3044170" y="0"/>
            <a:ext cx="3057247" cy="523220"/>
          </a:xfrm>
          <a:solidFill>
            <a:schemeClr val="bg2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chemeClr val="tx1"/>
                </a:solidFill>
                <a:effectLst/>
                <a:latin typeface="Kaiti SC" charset="-122"/>
                <a:ea typeface="Kaiti SC" charset="-122"/>
                <a:cs typeface="Kaiti SC" charset="-122"/>
              </a:rPr>
              <a:t>新约书卷的关键词</a:t>
            </a:r>
            <a:endParaRPr lang="en-US" sz="2800" b="1" dirty="0">
              <a:solidFill>
                <a:schemeClr val="tx1"/>
              </a:solidFill>
              <a:effectLst/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220230" name="Text Box 3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61187997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619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134773"/>
              </p:ext>
            </p:extLst>
          </p:nvPr>
        </p:nvGraphicFramePr>
        <p:xfrm>
          <a:off x="0" y="757238"/>
          <a:ext cx="9144000" cy="564356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 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日期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卷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关键词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保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的生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关键信条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提多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行事为人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第四次行程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9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提后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103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</a:t>
                      </a:r>
                      <a:r>
                        <a:rPr lang="en-US" sz="2000" dirty="0">
                          <a:solidFill>
                            <a:srgbClr val="000103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000103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义</a:t>
                      </a:r>
                      <a:endParaRPr lang="en-US" sz="2000" dirty="0">
                        <a:solidFill>
                          <a:srgbClr val="000103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二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67-68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希伯来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优秀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c. 69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约翰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相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信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救赎论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75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犹大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伪装者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85-95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约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1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爱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救赎论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85-95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约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2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极限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宣教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85-95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约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3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传教士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宣教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95-96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启示录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胜利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2277" name="Rectangle 84"/>
          <p:cNvSpPr>
            <a:spLocks noGrp="1" noChangeArrowheads="1"/>
          </p:cNvSpPr>
          <p:nvPr>
            <p:ph type="title" idx="4294967295"/>
          </p:nvPr>
        </p:nvSpPr>
        <p:spPr>
          <a:xfrm>
            <a:off x="3044170" y="76200"/>
            <a:ext cx="3057247" cy="523220"/>
          </a:xfrm>
          <a:solidFill>
            <a:schemeClr val="bg2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chemeClr val="tx1"/>
                </a:solidFill>
                <a:effectLst/>
                <a:latin typeface="Kaiti SC" charset="-122"/>
                <a:ea typeface="Kaiti SC" charset="-122"/>
                <a:cs typeface="Kaiti SC" charset="-122"/>
              </a:rPr>
              <a:t>新约书卷的关键词</a:t>
            </a:r>
            <a:endParaRPr lang="en-US" sz="2800" b="1" dirty="0">
              <a:solidFill>
                <a:schemeClr val="tx1"/>
              </a:solidFill>
              <a:effectLst/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222278" name="Text Box 3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0940633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6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 sz="400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Course Design</a:t>
            </a:r>
            <a:endParaRPr lang="en-US" sz="400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62000" y="1219200"/>
            <a:ext cx="7848600" cy="541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Sequence (Scriptural)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Jensen, Guthrie, Wilkinson &amp; Boa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Author (Biographical)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(vols. 1, 3)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Content (Theological)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(vol. 2)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Time (Chronological)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Tenney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We will follow this method after studying the gospels and Acts to see the books in their historical context. </a:t>
            </a: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94948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build="p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3" descr="EXPTEXTB"/>
          <p:cNvSpPr>
            <a:spLocks noChangeArrowheads="1"/>
          </p:cNvSpPr>
          <p:nvPr/>
        </p:nvSpPr>
        <p:spPr bwMode="auto">
          <a:xfrm>
            <a:off x="0" y="8823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9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6200" y="1143000"/>
            <a:ext cx="6248400" cy="708025"/>
          </a:xfrm>
          <a:prstGeom prst="rect">
            <a:avLst/>
          </a:prstGeom>
          <a:gradFill flip="none" rotWithShape="1">
            <a:gsLst>
              <a:gs pos="64000">
                <a:schemeClr val="tx2">
                  <a:lumMod val="25000"/>
                  <a:lumOff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“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直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到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地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极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” (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使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徒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行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传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1:8</a:t>
            </a:r>
            <a:r>
              <a:rPr lang="en-US" altLang="ja-JP" sz="2000" dirty="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)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/>
            </a:endParaRPr>
          </a:p>
          <a:p>
            <a:r>
              <a:rPr lang="en-US" alt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使</a:t>
            </a: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徒</a:t>
            </a: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9  13       14    15  16          18           21     27     28</a:t>
            </a:r>
          </a:p>
        </p:txBody>
      </p:sp>
      <p:sp>
        <p:nvSpPr>
          <p:cNvPr id="541700" name="Text Box 16"/>
          <p:cNvSpPr txBox="1">
            <a:spLocks noChangeArrowheads="1"/>
          </p:cNvSpPr>
          <p:nvPr/>
        </p:nvSpPr>
        <p:spPr bwMode="auto">
          <a:xfrm>
            <a:off x="1828800" y="2338388"/>
            <a:ext cx="83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F7F7F7"/>
                </a:solidFill>
                <a:cs typeface="Times New Roman"/>
              </a:rPr>
              <a:t>秋季</a:t>
            </a:r>
            <a: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 49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理事会</a:t>
            </a:r>
            <a:endParaRPr lang="en-US" sz="1600">
              <a:solidFill>
                <a:srgbClr val="F7F7F7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01" name="Text Box 17"/>
          <p:cNvSpPr txBox="1">
            <a:spLocks noChangeArrowheads="1"/>
          </p:cNvSpPr>
          <p:nvPr/>
        </p:nvSpPr>
        <p:spPr bwMode="auto">
          <a:xfrm>
            <a:off x="4724400" y="2133600"/>
            <a:ext cx="68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F7F7F7"/>
                </a:solidFill>
                <a:cs typeface="Times New Roman"/>
              </a:rPr>
              <a:t>五月</a:t>
            </a:r>
            <a: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 57-</a:t>
            </a:r>
            <a:b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F7F7F7"/>
                </a:solidFill>
                <a:cs typeface="Times New Roman"/>
              </a:rPr>
              <a:t>八月</a:t>
            </a:r>
            <a: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 59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试验</a:t>
            </a:r>
            <a:endParaRPr lang="en-US" sz="1800">
              <a:solidFill>
                <a:srgbClr val="F7F7F7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02" name="Line 19"/>
          <p:cNvSpPr>
            <a:spLocks noChangeShapeType="1"/>
          </p:cNvSpPr>
          <p:nvPr/>
        </p:nvSpPr>
        <p:spPr bwMode="auto">
          <a:xfrm>
            <a:off x="0" y="2590800"/>
            <a:ext cx="9067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rgbClr val="2C1102"/>
              </a:solidFill>
              <a:latin typeface="Comic Sans MS" pitchFamily="66" charset="0"/>
              <a:ea typeface="MS PGothic" pitchFamily="34" charset="-128"/>
              <a:cs typeface="Times New Roman"/>
            </a:endParaRPr>
          </a:p>
        </p:txBody>
      </p:sp>
      <p:sp>
        <p:nvSpPr>
          <p:cNvPr id="541703" name="Text Box 20"/>
          <p:cNvSpPr txBox="1">
            <a:spLocks noChangeArrowheads="1"/>
          </p:cNvSpPr>
          <p:nvPr/>
        </p:nvSpPr>
        <p:spPr bwMode="auto">
          <a:xfrm>
            <a:off x="8458200" y="2311400"/>
            <a:ext cx="68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F7F7F7"/>
                </a:solidFill>
                <a:cs typeface="Times New Roman"/>
              </a:rPr>
              <a:t>春季</a:t>
            </a:r>
            <a:r>
              <a:rPr lang="en-US" altLang="ja-JP" sz="14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68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FFFFFF"/>
                </a:solidFill>
                <a:latin typeface="MS PGothic" pitchFamily="34" charset="-128"/>
                <a:cs typeface="Times New Roman"/>
              </a:rPr>
              <a:t>教会扩</a:t>
            </a:r>
            <a:r>
              <a:rPr lang="zh-CN" altLang="en-US" sz="1600">
                <a:solidFill>
                  <a:srgbClr val="FFFFFF"/>
                </a:solidFill>
                <a:latin typeface="MS PGothic" pitchFamily="34" charset="-128"/>
                <a:cs typeface="Times New Roman"/>
              </a:rPr>
              <a:t>长</a:t>
            </a:r>
            <a:endParaRPr lang="en-US" sz="1800">
              <a:solidFill>
                <a:srgbClr val="FFFFFF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41704" name="Text Box 21"/>
          <p:cNvSpPr txBox="1">
            <a:spLocks noChangeArrowheads="1"/>
          </p:cNvSpPr>
          <p:nvPr/>
        </p:nvSpPr>
        <p:spPr bwMode="auto">
          <a:xfrm>
            <a:off x="0" y="32766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Narrow" pitchFamily="34" charset="0"/>
                <a:cs typeface="Times New Roman"/>
              </a:rPr>
              <a:t>35           48          49          50          52  53          57        60             62              67           68     95</a:t>
            </a:r>
          </a:p>
        </p:txBody>
      </p:sp>
      <p:sp>
        <p:nvSpPr>
          <p:cNvPr id="541705" name="Text Box 7"/>
          <p:cNvSpPr txBox="1">
            <a:spLocks noChangeArrowheads="1"/>
          </p:cNvSpPr>
          <p:nvPr/>
        </p:nvSpPr>
        <p:spPr bwMode="auto">
          <a:xfrm>
            <a:off x="914400" y="2133600"/>
            <a:ext cx="990600" cy="12192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cs typeface="Times New Roman"/>
              </a:rPr>
              <a:t>四月</a:t>
            </a:r>
            <a: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 48-</a:t>
            </a:r>
            <a:b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000000"/>
                </a:solidFill>
                <a:cs typeface="Times New Roman"/>
              </a:rPr>
              <a:t>九月</a:t>
            </a:r>
            <a: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49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1</a:t>
            </a:r>
            <a:b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加</a:t>
            </a:r>
            <a:r>
              <a:rPr lang="en-US" sz="180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拉</a:t>
            </a:r>
            <a:r>
              <a:rPr lang="en-US" sz="180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太</a:t>
            </a:r>
            <a:endParaRPr lang="en-US" altLang="ja-JP" sz="18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90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06" name="Text Box 9"/>
          <p:cNvSpPr txBox="1">
            <a:spLocks noChangeArrowheads="1"/>
          </p:cNvSpPr>
          <p:nvPr/>
        </p:nvSpPr>
        <p:spPr bwMode="auto">
          <a:xfrm>
            <a:off x="3733800" y="2106613"/>
            <a:ext cx="1000125" cy="1246187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000404"/>
                </a:solidFill>
                <a:cs typeface="Times New Roman"/>
              </a:rPr>
              <a:t>春季</a:t>
            </a:r>
            <a:r>
              <a:rPr lang="en-US" altLang="ja-JP" sz="1200">
                <a:solidFill>
                  <a:srgbClr val="000404"/>
                </a:solidFill>
                <a:latin typeface="Arial Narrow" pitchFamily="34" charset="0"/>
                <a:cs typeface="Times New Roman"/>
              </a:rPr>
              <a:t>  53-</a:t>
            </a:r>
            <a:br>
              <a:rPr lang="en-US" altLang="ja-JP" sz="1200">
                <a:solidFill>
                  <a:srgbClr val="000404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000404"/>
                </a:solidFill>
                <a:cs typeface="Times New Roman"/>
              </a:rPr>
              <a:t>五月</a:t>
            </a:r>
            <a:r>
              <a:rPr lang="en-US" altLang="ja-JP" sz="1200">
                <a:solidFill>
                  <a:srgbClr val="000404"/>
                </a:solidFill>
                <a:latin typeface="Arial Narrow" pitchFamily="34" charset="0"/>
                <a:cs typeface="Times New Roman"/>
              </a:rPr>
              <a:t> 57</a:t>
            </a:r>
          </a:p>
          <a:p>
            <a:pPr algn="ctr"/>
            <a:r>
              <a:rPr lang="en-US">
                <a:solidFill>
                  <a:srgbClr val="000404"/>
                </a:solidFill>
                <a:latin typeface="Arial Narrow" pitchFamily="34" charset="0"/>
                <a:cs typeface="Times New Roman"/>
              </a:rPr>
              <a:t>3</a:t>
            </a:r>
            <a:br>
              <a:rPr lang="en-US">
                <a:solidFill>
                  <a:srgbClr val="2C1102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000404"/>
                </a:solidFill>
                <a:cs typeface="Times New Roman"/>
              </a:rPr>
              <a:t>亚洲</a:t>
            </a:r>
            <a:endParaRPr lang="en-US" altLang="ja-JP" sz="1800">
              <a:solidFill>
                <a:srgbClr val="000404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100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07" name="Text Box 10"/>
          <p:cNvSpPr txBox="1">
            <a:spLocks noChangeArrowheads="1"/>
          </p:cNvSpPr>
          <p:nvPr/>
        </p:nvSpPr>
        <p:spPr bwMode="auto">
          <a:xfrm>
            <a:off x="5334000" y="2119313"/>
            <a:ext cx="1066800" cy="1216025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00" dirty="0">
                <a:solidFill>
                  <a:srgbClr val="FFFFFF"/>
                </a:solidFill>
                <a:cs typeface="Times New Roman"/>
              </a:rPr>
              <a:t>二月</a:t>
            </a:r>
            <a:r>
              <a:rPr lang="en-US" altLang="ja-JP" sz="1100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  <a:t> 60-</a:t>
            </a:r>
            <a:br>
              <a:rPr lang="en-US" altLang="ja-JP" sz="1100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100" dirty="0">
                <a:solidFill>
                  <a:srgbClr val="FFFFFF"/>
                </a:solidFill>
                <a:cs typeface="Times New Roman"/>
              </a:rPr>
              <a:t>三月</a:t>
            </a:r>
            <a:r>
              <a:rPr lang="en-US" altLang="ja-JP" sz="1100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  <a:t> 62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  <a:t>1</a:t>
            </a:r>
            <a:br>
              <a:rPr lang="en-US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 dirty="0">
                <a:solidFill>
                  <a:srgbClr val="FFFFFF"/>
                </a:solidFill>
                <a:cs typeface="Times New Roman"/>
              </a:rPr>
              <a:t>罗马</a:t>
            </a:r>
            <a:endParaRPr lang="en-US" altLang="ja-JP" sz="1800" dirty="0">
              <a:solidFill>
                <a:srgbClr val="FFFFFF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1000" dirty="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461838" name="Text Box 11"/>
          <p:cNvSpPr txBox="1">
            <a:spLocks noChangeArrowheads="1"/>
          </p:cNvSpPr>
          <p:nvPr/>
        </p:nvSpPr>
        <p:spPr bwMode="auto">
          <a:xfrm>
            <a:off x="7315200" y="2089150"/>
            <a:ext cx="1066800" cy="1246188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Times New Roman"/>
              </a:rPr>
              <a:t>秋季</a:t>
            </a:r>
            <a:r>
              <a:rPr lang="en-US" altLang="ja-JP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  <a:t> 67-</a:t>
            </a:r>
            <a:br>
              <a:rPr lang="en-US" altLang="ja-JP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Times New Roman"/>
              </a:rPr>
              <a:t>春季</a:t>
            </a:r>
            <a:r>
              <a:rPr lang="en-US" altLang="ja-JP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  <a:t> 68</a:t>
            </a:r>
          </a:p>
          <a:p>
            <a:pPr algn="ct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  <a:t>2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Times New Roman"/>
              </a:rPr>
              <a:t>罗马</a:t>
            </a:r>
            <a:endParaRPr lang="en-US" altLang="ja-JP" sz="18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1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Narrow" pitchFamily="34" charset="0"/>
              <a:cs typeface="Times New Roman"/>
            </a:endParaRPr>
          </a:p>
        </p:txBody>
      </p:sp>
      <p:sp>
        <p:nvSpPr>
          <p:cNvPr id="541709" name="Text Box 17"/>
          <p:cNvSpPr txBox="1">
            <a:spLocks noChangeArrowheads="1"/>
          </p:cNvSpPr>
          <p:nvPr/>
        </p:nvSpPr>
        <p:spPr bwMode="auto">
          <a:xfrm>
            <a:off x="-76200" y="2324100"/>
            <a:ext cx="990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35</a:t>
            </a:r>
            <a: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-37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大</a:t>
            </a:r>
            <a:r>
              <a:rPr lang="en-US" sz="1600">
                <a:solidFill>
                  <a:srgbClr val="F7F7F7"/>
                </a:solidFill>
                <a:cs typeface="Times New Roman"/>
              </a:rPr>
              <a:t> </a:t>
            </a: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马</a:t>
            </a:r>
            <a:r>
              <a:rPr lang="en-US" sz="1600">
                <a:solidFill>
                  <a:srgbClr val="F7F7F7"/>
                </a:solidFill>
                <a:cs typeface="Times New Roman"/>
              </a:rPr>
              <a:t> </a:t>
            </a: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色</a:t>
            </a:r>
            <a:br>
              <a:rPr lang="en-US" altLang="ja-JP" sz="1600">
                <a:solidFill>
                  <a:srgbClr val="F7F7F7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安</a:t>
            </a:r>
            <a:r>
              <a:rPr lang="en-US" altLang="ja-JP" sz="1600">
                <a:solidFill>
                  <a:srgbClr val="F7F7F7"/>
                </a:solidFill>
                <a:cs typeface="Times New Roman"/>
              </a:rPr>
              <a:t> </a:t>
            </a: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提</a:t>
            </a:r>
            <a:r>
              <a:rPr lang="en-US" altLang="ja-JP" sz="1600">
                <a:solidFill>
                  <a:srgbClr val="F7F7F7"/>
                </a:solidFill>
                <a:cs typeface="Times New Roman"/>
              </a:rPr>
              <a:t> </a:t>
            </a: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阿</a:t>
            </a:r>
            <a:r>
              <a:rPr lang="en-US" altLang="ja-JP" sz="1600">
                <a:solidFill>
                  <a:srgbClr val="F7F7F7"/>
                </a:solidFill>
                <a:cs typeface="Times New Roman"/>
              </a:rPr>
              <a:t> </a:t>
            </a:r>
            <a:endParaRPr lang="en-US" sz="1600">
              <a:solidFill>
                <a:srgbClr val="F7F7F7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10" name="TextBox 27"/>
          <p:cNvSpPr txBox="1">
            <a:spLocks noChangeArrowheads="1"/>
          </p:cNvSpPr>
          <p:nvPr/>
        </p:nvSpPr>
        <p:spPr bwMode="auto">
          <a:xfrm>
            <a:off x="7924800" y="71438"/>
            <a:ext cx="1155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en-US" sz="2000">
                <a:solidFill>
                  <a:srgbClr val="FFFFFF"/>
                </a:solidFill>
                <a:cs typeface="Arial" pitchFamily="34" charset="0"/>
              </a:rPr>
              <a:t>38</a:t>
            </a:r>
            <a:br>
              <a:rPr lang="en-US" sz="2000">
                <a:solidFill>
                  <a:srgbClr val="FFFFFF"/>
                </a:solidFill>
                <a:cs typeface="Arial" pitchFamily="34" charset="0"/>
              </a:rPr>
            </a:br>
            <a:r>
              <a:rPr lang="en-US" sz="2000">
                <a:solidFill>
                  <a:srgbClr val="FFFFFF"/>
                </a:solidFill>
                <a:cs typeface="Arial" pitchFamily="34" charset="0"/>
              </a:rPr>
              <a:t>124</a:t>
            </a:r>
            <a:br>
              <a:rPr lang="en-US" sz="2000">
                <a:solidFill>
                  <a:srgbClr val="FFFFFF"/>
                </a:solidFill>
                <a:cs typeface="Arial" pitchFamily="34" charset="0"/>
              </a:rPr>
            </a:br>
            <a:r>
              <a:rPr lang="en-US" sz="2000">
                <a:solidFill>
                  <a:srgbClr val="FFFFFF"/>
                </a:solidFill>
                <a:cs typeface="Arial" pitchFamily="34" charset="0"/>
              </a:rPr>
              <a:t>39-41</a:t>
            </a:r>
          </a:p>
        </p:txBody>
      </p:sp>
      <p:sp>
        <p:nvSpPr>
          <p:cNvPr id="541711" name="Text Box 9"/>
          <p:cNvSpPr txBox="1">
            <a:spLocks noChangeArrowheads="1"/>
          </p:cNvSpPr>
          <p:nvPr/>
        </p:nvSpPr>
        <p:spPr bwMode="auto">
          <a:xfrm>
            <a:off x="6324600" y="2119313"/>
            <a:ext cx="990600" cy="121602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00">
                <a:solidFill>
                  <a:srgbClr val="000000"/>
                </a:solidFill>
                <a:cs typeface="Times New Roman"/>
              </a:rPr>
              <a:t>春季</a:t>
            </a:r>
            <a:r>
              <a:rPr lang="en-US" altLang="ja-JP" sz="11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 62-</a:t>
            </a:r>
            <a:br>
              <a:rPr lang="en-US" altLang="ja-JP" sz="1100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100">
                <a:solidFill>
                  <a:srgbClr val="000000"/>
                </a:solidFill>
                <a:cs typeface="Times New Roman"/>
              </a:rPr>
              <a:t>秋季</a:t>
            </a:r>
            <a:r>
              <a:rPr lang="en-US" altLang="ja-JP" sz="11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 67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4</a:t>
            </a:r>
            <a:b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西班牙</a:t>
            </a:r>
            <a:endParaRPr lang="en-US" altLang="ja-JP" sz="18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100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152400" y="206193"/>
            <a:ext cx="7772400" cy="707886"/>
          </a:xfrm>
          <a:gradFill flip="none" rotWithShape="1">
            <a:gsLst>
              <a:gs pos="0">
                <a:srgbClr val="008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  <a:tileRect/>
          </a:gradFill>
          <a:ln>
            <a:miter lim="800000"/>
            <a:headEnd/>
            <a:tailEnd/>
          </a:ln>
          <a:effectLst>
            <a:glow rad="101600">
              <a:srgbClr val="008000">
                <a:alpha val="75000"/>
              </a:srgbClr>
            </a:glow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dirty="0">
                <a:solidFill>
                  <a:srgbClr val="FFFFFF"/>
                </a:solidFill>
                <a:latin typeface="Kaiti SC" charset="-122"/>
                <a:ea typeface="Kaiti SC" charset="-122"/>
                <a:cs typeface="Kaiti SC" charset="-122"/>
              </a:rPr>
              <a:t>新约纵览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152400" y="5486400"/>
            <a:ext cx="2667000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SimSun" pitchFamily="2" charset="-122"/>
                <a:ea typeface="SimSun" pitchFamily="2" charset="-122"/>
                <a:cs typeface="Times New Roman"/>
              </a:rPr>
              <a:t>福音书以及使徒行传</a:t>
            </a:r>
            <a:r>
              <a:rPr lang="en-US" altLang="ja-JP" sz="1800">
                <a:solidFill>
                  <a:srgbClr val="FFFFFF"/>
                </a:solidFill>
                <a:latin typeface="SimSun" pitchFamily="2" charset="-122"/>
                <a:ea typeface="SimSun" pitchFamily="2" charset="-122"/>
                <a:cs typeface="Times New Roman"/>
              </a:rPr>
              <a:t> </a:t>
            </a:r>
            <a:endParaRPr lang="en-US" sz="1600">
              <a:solidFill>
                <a:srgbClr val="FFFFFF"/>
              </a:solidFill>
              <a:latin typeface="SimSun" pitchFamily="2" charset="-122"/>
              <a:ea typeface="SimSun" pitchFamily="2" charset="-122"/>
              <a:cs typeface="Times New Roman"/>
            </a:endParaRPr>
          </a:p>
        </p:txBody>
      </p:sp>
      <p:sp>
        <p:nvSpPr>
          <p:cNvPr id="541717" name="Text Box 7"/>
          <p:cNvSpPr txBox="1">
            <a:spLocks noChangeArrowheads="1"/>
          </p:cNvSpPr>
          <p:nvPr/>
        </p:nvSpPr>
        <p:spPr bwMode="auto">
          <a:xfrm>
            <a:off x="2667000" y="2133600"/>
            <a:ext cx="990600" cy="12192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cs typeface="Times New Roman"/>
              </a:rPr>
              <a:t>四月</a:t>
            </a:r>
            <a: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50-</a:t>
            </a:r>
            <a:b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000000"/>
                </a:solidFill>
                <a:cs typeface="Times New Roman"/>
              </a:rPr>
              <a:t>九月</a:t>
            </a:r>
            <a: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52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2</a:t>
            </a:r>
            <a:b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爱琴海</a:t>
            </a:r>
            <a:endParaRPr lang="en-US" altLang="ja-JP" sz="18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90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52400" y="5943600"/>
            <a:ext cx="1800225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imSun" pitchFamily="2" charset="-122"/>
                <a:ea typeface="SimSun" pitchFamily="2" charset="-122"/>
                <a:cs typeface="Times New Roman"/>
              </a:rPr>
              <a:t>保罗书信</a:t>
            </a:r>
            <a:endParaRPr lang="en-US" sz="1800">
              <a:solidFill>
                <a:srgbClr val="000000"/>
              </a:solidFill>
              <a:latin typeface="SimSun" pitchFamily="2" charset="-122"/>
              <a:ea typeface="SimSun" pitchFamily="2" charset="-122"/>
              <a:cs typeface="Times New Roman"/>
            </a:endParaRPr>
          </a:p>
        </p:txBody>
      </p:sp>
      <p:sp>
        <p:nvSpPr>
          <p:cNvPr id="524310" name="Text Box 19"/>
          <p:cNvSpPr txBox="1">
            <a:spLocks noChangeArrowheads="1"/>
          </p:cNvSpPr>
          <p:nvPr/>
        </p:nvSpPr>
        <p:spPr bwMode="auto">
          <a:xfrm>
            <a:off x="9906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PGothic" pitchFamily="34" charset="-128"/>
                <a:ea typeface="MS PGothic" pitchFamily="34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zh-CN" altLang="en-US" dirty="0">
                <a:cs typeface="Times New Roman"/>
              </a:rPr>
              <a:t>马太</a:t>
            </a:r>
            <a:endParaRPr lang="en-US" dirty="0">
              <a:cs typeface="Times New Roman"/>
            </a:endParaRPr>
          </a:p>
        </p:txBody>
      </p:sp>
      <p:sp>
        <p:nvSpPr>
          <p:cNvPr id="461856" name="Text Box 22"/>
          <p:cNvSpPr txBox="1">
            <a:spLocks noChangeArrowheads="1"/>
          </p:cNvSpPr>
          <p:nvPr/>
        </p:nvSpPr>
        <p:spPr bwMode="auto">
          <a:xfrm>
            <a:off x="45720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PGothic" pitchFamily="34" charset="-128"/>
                <a:ea typeface="MS PGothic" pitchFamily="34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zh-CN" altLang="en-US">
                <a:cs typeface="Times New Roman"/>
              </a:rPr>
              <a:t>路加</a:t>
            </a:r>
            <a:endParaRPr lang="en-GB" dirty="0">
              <a:cs typeface="Times New Roman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73152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F7F7F7"/>
                </a:solidFill>
                <a:latin typeface="MS PGothic" pitchFamily="34" charset="-128"/>
                <a:cs typeface="Times New Roman"/>
              </a:rPr>
              <a:t>约翰</a:t>
            </a:r>
            <a:endParaRPr lang="en-US" sz="1600">
              <a:solidFill>
                <a:srgbClr val="F7F7F7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64008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F7F7F7"/>
                </a:solidFill>
                <a:latin typeface="MS Gothic" pitchFamily="49" charset="-128"/>
                <a:ea typeface="MS Gothic" pitchFamily="49" charset="-128"/>
                <a:cs typeface="Times New Roman"/>
              </a:rPr>
              <a:t>马可</a:t>
            </a:r>
            <a:endParaRPr lang="en-US" sz="1600">
              <a:solidFill>
                <a:srgbClr val="F7F7F7"/>
              </a:solidFill>
              <a:latin typeface="MS Gothic" pitchFamily="49" charset="-128"/>
              <a:ea typeface="MS Gothic" pitchFamily="49" charset="-128"/>
              <a:cs typeface="Times New Roman"/>
            </a:endParaRPr>
          </a:p>
        </p:txBody>
      </p:sp>
      <p:sp>
        <p:nvSpPr>
          <p:cNvPr id="524314" name="Text Box 22"/>
          <p:cNvSpPr txBox="1">
            <a:spLocks noChangeArrowheads="1"/>
          </p:cNvSpPr>
          <p:nvPr/>
        </p:nvSpPr>
        <p:spPr bwMode="auto">
          <a:xfrm>
            <a:off x="5486400" y="3657600"/>
            <a:ext cx="792163" cy="307777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PGothic" pitchFamily="34" charset="-128"/>
                <a:ea typeface="MS PGothic" pitchFamily="34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zh-CN" altLang="en-US" sz="1400" dirty="0">
                <a:cs typeface="Times New Roman"/>
              </a:rPr>
              <a:t>使徒行传</a:t>
            </a:r>
            <a:endParaRPr lang="en-US" sz="1400" dirty="0">
              <a:cs typeface="Times New Roman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7315200" y="4114800"/>
            <a:ext cx="792163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提后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2652713" y="4187825"/>
            <a:ext cx="792162" cy="30797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帖前</a:t>
            </a:r>
            <a:endParaRPr lang="en-US" sz="14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976313" y="4187825"/>
            <a:ext cx="792162" cy="30797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400">
                <a:solidFill>
                  <a:srgbClr val="2C1102"/>
                </a:solidFill>
                <a:latin typeface="MS PGothic" pitchFamily="34" charset="-128"/>
                <a:cs typeface="Times New Roman"/>
              </a:rPr>
              <a:t>加拉太</a:t>
            </a:r>
            <a:endParaRPr lang="en-US" sz="1400">
              <a:solidFill>
                <a:srgbClr val="2C1102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24318" name="Text Box 21"/>
          <p:cNvSpPr txBox="1">
            <a:spLocks noChangeArrowheads="1"/>
          </p:cNvSpPr>
          <p:nvPr/>
        </p:nvSpPr>
        <p:spPr bwMode="auto">
          <a:xfrm>
            <a:off x="2652713" y="4572000"/>
            <a:ext cx="792162" cy="3381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帖后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3795713" y="4157663"/>
            <a:ext cx="792162" cy="338137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S PGothic" pitchFamily="34" charset="-128"/>
                <a:cs typeface="Times New Roman"/>
              </a:rPr>
              <a:t>歌前</a:t>
            </a:r>
          </a:p>
        </p:txBody>
      </p:sp>
      <p:sp>
        <p:nvSpPr>
          <p:cNvPr id="524320" name="Text Box 23"/>
          <p:cNvSpPr txBox="1">
            <a:spLocks noChangeArrowheads="1"/>
          </p:cNvSpPr>
          <p:nvPr/>
        </p:nvSpPr>
        <p:spPr bwMode="auto">
          <a:xfrm>
            <a:off x="3795713" y="4572000"/>
            <a:ext cx="792162" cy="3381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歌后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7" name="Text Box 24"/>
          <p:cNvSpPr txBox="1">
            <a:spLocks noChangeArrowheads="1"/>
          </p:cNvSpPr>
          <p:nvPr/>
        </p:nvSpPr>
        <p:spPr bwMode="auto">
          <a:xfrm>
            <a:off x="3795713" y="5072063"/>
            <a:ext cx="792162" cy="338137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S PGothic" pitchFamily="34" charset="-128"/>
                <a:cs typeface="Times New Roman"/>
              </a:rPr>
              <a:t>罗马</a:t>
            </a:r>
          </a:p>
        </p:txBody>
      </p:sp>
      <p:sp>
        <p:nvSpPr>
          <p:cNvPr id="58" name="Text Box 25"/>
          <p:cNvSpPr txBox="1">
            <a:spLocks noChangeArrowheads="1"/>
          </p:cNvSpPr>
          <p:nvPr/>
        </p:nvSpPr>
        <p:spPr bwMode="auto">
          <a:xfrm>
            <a:off x="5441950" y="4114800"/>
            <a:ext cx="792163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 dirty="0">
                <a:solidFill>
                  <a:srgbClr val="2C1102"/>
                </a:solidFill>
                <a:latin typeface="Arial Narrow" pitchFamily="34" charset="0"/>
                <a:cs typeface="Times New Roman"/>
              </a:rPr>
              <a:t>以</a:t>
            </a:r>
            <a:r>
              <a:rPr lang="en-US" altLang="en-US" sz="1600" dirty="0">
                <a:solidFill>
                  <a:srgbClr val="2C1102"/>
                </a:solidFill>
                <a:cs typeface="Times New Roman"/>
              </a:rPr>
              <a:t>弗</a:t>
            </a:r>
            <a:r>
              <a:rPr lang="zh-CN" altLang="en-US" sz="1600" dirty="0">
                <a:solidFill>
                  <a:srgbClr val="2C1102"/>
                </a:solidFill>
                <a:cs typeface="Times New Roman"/>
              </a:rPr>
              <a:t>所</a:t>
            </a:r>
            <a:endParaRPr lang="en-US" sz="1600" dirty="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9" name="Text Box 26"/>
          <p:cNvSpPr txBox="1">
            <a:spLocks noChangeArrowheads="1"/>
          </p:cNvSpPr>
          <p:nvPr/>
        </p:nvSpPr>
        <p:spPr bwMode="auto">
          <a:xfrm>
            <a:off x="5456238" y="4572000"/>
            <a:ext cx="792162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歌罗西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24324" name="Text Box 27"/>
          <p:cNvSpPr txBox="1">
            <a:spLocks noChangeArrowheads="1"/>
          </p:cNvSpPr>
          <p:nvPr/>
        </p:nvSpPr>
        <p:spPr bwMode="auto">
          <a:xfrm>
            <a:off x="5456238" y="5072063"/>
            <a:ext cx="792162" cy="3079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腓利门</a:t>
            </a:r>
            <a:endParaRPr lang="en-US" sz="14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5456238" y="5486400"/>
            <a:ext cx="792162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腓利比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41735" name="TextBox 62"/>
          <p:cNvSpPr txBox="1">
            <a:spLocks noChangeArrowheads="1"/>
          </p:cNvSpPr>
          <p:nvPr/>
        </p:nvSpPr>
        <p:spPr bwMode="auto">
          <a:xfrm>
            <a:off x="1793875" y="4914900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endParaRPr lang="en-US">
              <a:solidFill>
                <a:srgbClr val="2C1102"/>
              </a:solidFill>
              <a:cs typeface="Times New Roman"/>
            </a:endParaRP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6386513" y="4114800"/>
            <a:ext cx="792162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提前</a:t>
            </a:r>
            <a:endParaRPr lang="en-US" sz="16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64" name="Text Box 25"/>
          <p:cNvSpPr txBox="1">
            <a:spLocks noChangeArrowheads="1"/>
          </p:cNvSpPr>
          <p:nvPr/>
        </p:nvSpPr>
        <p:spPr bwMode="auto">
          <a:xfrm>
            <a:off x="6416675" y="4572000"/>
            <a:ext cx="792163" cy="3238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5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提多</a:t>
            </a:r>
            <a:endParaRPr lang="en-US" sz="15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152400" y="6421438"/>
            <a:ext cx="1800225" cy="33813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普通书信</a:t>
            </a:r>
            <a:endParaRPr lang="en-US" sz="16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990600" y="45720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雅各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6446838" y="5029200"/>
            <a:ext cx="792162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彼</a:t>
            </a:r>
            <a:r>
              <a:rPr lang="en-US" altLang="zh-CN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  </a:t>
            </a:r>
            <a:r>
              <a:rPr lang="zh-CN" altLang="en-US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前</a:t>
            </a:r>
            <a:endParaRPr lang="en-US" sz="14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6446838" y="5486400"/>
            <a:ext cx="792162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彼后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7315200" y="45720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希伯来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8305800" y="4114800"/>
            <a:ext cx="792163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犹大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8305800" y="45720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约</a:t>
            </a:r>
            <a:r>
              <a:rPr lang="en-US" altLang="zh-CN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 1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8305800" y="50292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约</a:t>
            </a:r>
            <a:r>
              <a:rPr lang="en-US" altLang="zh-CN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 2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8305800" y="54864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约</a:t>
            </a:r>
            <a:r>
              <a:rPr lang="en-US" altLang="zh-CN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 3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4" name="Text Box 19"/>
          <p:cNvSpPr txBox="1">
            <a:spLocks noChangeArrowheads="1"/>
          </p:cNvSpPr>
          <p:nvPr/>
        </p:nvSpPr>
        <p:spPr bwMode="auto">
          <a:xfrm>
            <a:off x="8305800" y="59436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cs typeface="Times New Roman"/>
              </a:rPr>
              <a:t>启示录</a:t>
            </a:r>
            <a:endParaRPr lang="en-US" sz="16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8" name="Text Box 10"/>
          <p:cNvSpPr txBox="1">
            <a:spLocks noChangeArrowheads="1"/>
          </p:cNvSpPr>
          <p:nvPr/>
        </p:nvSpPr>
        <p:spPr bwMode="auto">
          <a:xfrm>
            <a:off x="2123728" y="6442883"/>
            <a:ext cx="990600" cy="30777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0" tIns="0" rIns="4572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000" dirty="0">
                <a:solidFill>
                  <a:srgbClr val="FFFFFF"/>
                </a:solidFill>
                <a:latin typeface="Kaiti SC Regular"/>
                <a:cs typeface="Kaiti SC Regular"/>
              </a:rPr>
              <a:t>罗马</a:t>
            </a:r>
            <a:endParaRPr lang="en-US" sz="2000" b="1" dirty="0">
              <a:solidFill>
                <a:srgbClr val="FFFFFF"/>
              </a:solidFill>
              <a:latin typeface="Kaiti SC Regular"/>
              <a:cs typeface="Kaiti SC Regular"/>
            </a:endParaRPr>
          </a:p>
        </p:txBody>
      </p:sp>
      <p:sp>
        <p:nvSpPr>
          <p:cNvPr id="96" name="Text Box 9"/>
          <p:cNvSpPr txBox="1">
            <a:spLocks noChangeArrowheads="1"/>
          </p:cNvSpPr>
          <p:nvPr/>
        </p:nvSpPr>
        <p:spPr bwMode="auto">
          <a:xfrm>
            <a:off x="2123728" y="5949280"/>
            <a:ext cx="1080864" cy="276999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4572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1800" b="1" dirty="0">
                <a:solidFill>
                  <a:srgbClr val="000000"/>
                </a:solidFill>
                <a:latin typeface="Arial Narrow" charset="0"/>
                <a:cs typeface="Times New Roman" charset="0"/>
              </a:rPr>
              <a:t>一二三四</a:t>
            </a:r>
            <a:endParaRPr lang="en-US" sz="1800" b="1" dirty="0">
              <a:solidFill>
                <a:srgbClr val="00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02" name="Text Box 20"/>
          <p:cNvSpPr txBox="1">
            <a:spLocks noChangeArrowheads="1"/>
          </p:cNvSpPr>
          <p:nvPr/>
        </p:nvSpPr>
        <p:spPr bwMode="auto">
          <a:xfrm>
            <a:off x="3347864" y="6021288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</a:rPr>
              <a:t>旅程</a:t>
            </a:r>
            <a:endParaRPr lang="en-US" b="1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03" name="Text Box 20"/>
          <p:cNvSpPr txBox="1">
            <a:spLocks noChangeArrowheads="1"/>
          </p:cNvSpPr>
          <p:nvPr/>
        </p:nvSpPr>
        <p:spPr bwMode="auto">
          <a:xfrm>
            <a:off x="3363888" y="6495528"/>
            <a:ext cx="1461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FFFF"/>
                </a:solidFill>
              </a:rPr>
              <a:t>关押</a:t>
            </a:r>
            <a:endParaRPr lang="en-US" b="1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04" name="Text Box 20"/>
          <p:cNvSpPr txBox="1">
            <a:spLocks noChangeArrowheads="1"/>
          </p:cNvSpPr>
          <p:nvPr/>
        </p:nvSpPr>
        <p:spPr bwMode="auto">
          <a:xfrm>
            <a:off x="6516216" y="6525344"/>
            <a:ext cx="24479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TW" altLang="en-US" sz="1200" dirty="0">
                <a:solidFill>
                  <a:srgbClr val="FFFFFF"/>
                </a:solidFill>
              </a:rPr>
              <a:t>动画</a:t>
            </a:r>
            <a:endParaRPr lang="en-US" sz="1600" b="1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2514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grpSp>
        <p:nvGrpSpPr>
          <p:cNvPr id="599042" name="Group 48"/>
          <p:cNvGrpSpPr>
            <a:grpSpLocks/>
          </p:cNvGrpSpPr>
          <p:nvPr/>
        </p:nvGrpSpPr>
        <p:grpSpPr bwMode="auto">
          <a:xfrm>
            <a:off x="5638800" y="3336925"/>
            <a:ext cx="3124200" cy="3292475"/>
            <a:chOff x="2448" y="1699"/>
            <a:chExt cx="1968" cy="2074"/>
          </a:xfrm>
        </p:grpSpPr>
        <p:grpSp>
          <p:nvGrpSpPr>
            <p:cNvPr id="599043" name="Group 11"/>
            <p:cNvGrpSpPr>
              <a:grpSpLocks/>
            </p:cNvGrpSpPr>
            <p:nvPr/>
          </p:nvGrpSpPr>
          <p:grpSpPr bwMode="auto">
            <a:xfrm>
              <a:off x="2448" y="1699"/>
              <a:ext cx="672" cy="557"/>
              <a:chOff x="432" y="1651"/>
              <a:chExt cx="672" cy="557"/>
            </a:xfrm>
          </p:grpSpPr>
          <p:sp>
            <p:nvSpPr>
              <p:cNvPr id="599079" name="Rectangle 5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0" name="Rectangle 6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1" name="Rectangle 7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2" name="Rectangle 8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3" name="Rectangle 9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4" name="Text Box 10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1</a:t>
                </a:r>
              </a:p>
            </p:txBody>
          </p:sp>
        </p:grpSp>
        <p:grpSp>
          <p:nvGrpSpPr>
            <p:cNvPr id="599044" name="Group 12"/>
            <p:cNvGrpSpPr>
              <a:grpSpLocks/>
            </p:cNvGrpSpPr>
            <p:nvPr/>
          </p:nvGrpSpPr>
          <p:grpSpPr bwMode="auto">
            <a:xfrm>
              <a:off x="3744" y="1699"/>
              <a:ext cx="672" cy="557"/>
              <a:chOff x="432" y="1651"/>
              <a:chExt cx="672" cy="557"/>
            </a:xfrm>
          </p:grpSpPr>
          <p:sp>
            <p:nvSpPr>
              <p:cNvPr id="599073" name="Rectangle 13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4" name="Rectangle 14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5" name="Rectangle 15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6" name="Rectangle 16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7" name="Rectangle 17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8" name="Text Box 18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4</a:t>
                </a:r>
              </a:p>
            </p:txBody>
          </p:sp>
        </p:grpSp>
        <p:grpSp>
          <p:nvGrpSpPr>
            <p:cNvPr id="599045" name="Group 19"/>
            <p:cNvGrpSpPr>
              <a:grpSpLocks/>
            </p:cNvGrpSpPr>
            <p:nvPr/>
          </p:nvGrpSpPr>
          <p:grpSpPr bwMode="auto">
            <a:xfrm>
              <a:off x="2448" y="2448"/>
              <a:ext cx="672" cy="557"/>
              <a:chOff x="432" y="1651"/>
              <a:chExt cx="672" cy="557"/>
            </a:xfrm>
          </p:grpSpPr>
          <p:sp>
            <p:nvSpPr>
              <p:cNvPr id="599067" name="Rectangle 20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8" name="Rectangle 21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9" name="Rectangle 22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0" name="Rectangle 23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1" name="Rectangle 24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2" name="Text Box 25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2</a:t>
                </a:r>
              </a:p>
            </p:txBody>
          </p:sp>
        </p:grpSp>
        <p:grpSp>
          <p:nvGrpSpPr>
            <p:cNvPr id="599046" name="Group 26"/>
            <p:cNvGrpSpPr>
              <a:grpSpLocks/>
            </p:cNvGrpSpPr>
            <p:nvPr/>
          </p:nvGrpSpPr>
          <p:grpSpPr bwMode="auto">
            <a:xfrm>
              <a:off x="3744" y="2467"/>
              <a:ext cx="672" cy="557"/>
              <a:chOff x="432" y="1651"/>
              <a:chExt cx="672" cy="557"/>
            </a:xfrm>
          </p:grpSpPr>
          <p:sp>
            <p:nvSpPr>
              <p:cNvPr id="599061" name="Rectangle 27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2" name="Rectangle 28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3" name="Rectangle 29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4" name="Rectangle 30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5" name="Rectangle 31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6" name="Text Box 32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5</a:t>
                </a:r>
              </a:p>
            </p:txBody>
          </p:sp>
        </p:grpSp>
        <p:grpSp>
          <p:nvGrpSpPr>
            <p:cNvPr id="599047" name="Group 33"/>
            <p:cNvGrpSpPr>
              <a:grpSpLocks/>
            </p:cNvGrpSpPr>
            <p:nvPr/>
          </p:nvGrpSpPr>
          <p:grpSpPr bwMode="auto">
            <a:xfrm>
              <a:off x="2448" y="3216"/>
              <a:ext cx="672" cy="557"/>
              <a:chOff x="432" y="1651"/>
              <a:chExt cx="672" cy="557"/>
            </a:xfrm>
          </p:grpSpPr>
          <p:sp>
            <p:nvSpPr>
              <p:cNvPr id="599055" name="Rectangle 34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6" name="Rectangle 35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7" name="Rectangle 36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8" name="Rectangle 37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9" name="Rectangle 38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0" name="Text Box 39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3</a:t>
                </a:r>
              </a:p>
            </p:txBody>
          </p:sp>
        </p:grpSp>
        <p:grpSp>
          <p:nvGrpSpPr>
            <p:cNvPr id="599048" name="Group 40"/>
            <p:cNvGrpSpPr>
              <a:grpSpLocks/>
            </p:cNvGrpSpPr>
            <p:nvPr/>
          </p:nvGrpSpPr>
          <p:grpSpPr bwMode="auto">
            <a:xfrm>
              <a:off x="3744" y="3216"/>
              <a:ext cx="672" cy="557"/>
              <a:chOff x="432" y="1651"/>
              <a:chExt cx="672" cy="557"/>
            </a:xfrm>
          </p:grpSpPr>
          <p:sp>
            <p:nvSpPr>
              <p:cNvPr id="599049" name="Rectangle 41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0" name="Rectangle 42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1" name="Rectangle 43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2" name="Rectangle 44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3" name="Rectangle 45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4" name="Text Box 46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6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1C8BBA-CA15-C24C-9E67-C608B519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3" t="9710" r="10169" b="1559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31 May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4116427" y="3441705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克尔和</a:t>
            </a:r>
            <a:r>
              <a:rPr lang="ko-KR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  </a:t>
            </a:r>
            <a:r>
              <a:rPr lang="ko-KR" altLang="en-US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卡拉</a:t>
            </a:r>
            <a:br>
              <a:rPr lang="en-US" altLang="ko-KR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altLang="ko-KR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(31)</a:t>
            </a: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421023" y="3441705"/>
            <a:ext cx="121219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约翰</a:t>
            </a:r>
            <a:b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(26)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6203896" y="3861048"/>
            <a:ext cx="2555776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mr-IN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史帝文</a:t>
            </a: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    </a:t>
            </a:r>
            <a:b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mr-IN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和卡蒂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ko-KR" altLang="en-US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杰西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33119" y="3446785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力克和苏珊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3780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新约全书链接地址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2086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2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pic>
        <p:nvPicPr>
          <p:cNvPr id="2" name="Picture 1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279466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C1C20-C4D9-1242-AF08-75DF7072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6" t="10238" b="2940"/>
          <a:stretch/>
        </p:blipFill>
        <p:spPr>
          <a:xfrm>
            <a:off x="0" y="-27384"/>
            <a:ext cx="9144000" cy="686886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3501008"/>
            <a:ext cx="4249728" cy="3240360"/>
          </a:xfrm>
        </p:spPr>
        <p:txBody>
          <a:bodyPr/>
          <a:lstStyle/>
          <a:p>
            <a:pPr>
              <a:defRPr/>
            </a:pP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史帝文是一位</a:t>
            </a:r>
            <a:br>
              <a:rPr lang="ko-KR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United</a:t>
            </a: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航空公司</a:t>
            </a:r>
            <a:br>
              <a:rPr lang="ko-KR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机师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26" name="Picture 2" descr="https://aviationvoice.com/wp-content/uploads/2018/10/United-Airbus-A320-200-Engine-Shut-Down-in-Flight.jpg">
            <a:extLst>
              <a:ext uri="{FF2B5EF4-FFF2-40B4-BE49-F238E27FC236}">
                <a16:creationId xmlns:a16="http://schemas.microsoft.com/office/drawing/2014/main" id="{B9DCFF88-5206-1747-892E-4A942323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977"/>
            <a:ext cx="4533123" cy="2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7697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00876"/>
            <a:ext cx="9144000" cy="757124"/>
          </a:xfrm>
        </p:spPr>
        <p:txBody>
          <a:bodyPr/>
          <a:lstStyle/>
          <a:p>
            <a:pPr>
              <a:defRPr/>
            </a:pP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史帝文驾机搭载</a:t>
            </a:r>
            <a:r>
              <a:rPr lang="en-US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170+</a:t>
            </a:r>
            <a:r>
              <a:rPr 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旅客</a:t>
            </a:r>
            <a:endParaRPr lang="en-US" sz="48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9389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7222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1" descr="Cara Kurt Katie Steph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51488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克尔和卡拉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史帝文和</a:t>
            </a:r>
            <a:r>
              <a:rPr lang="ja-JP" altLang="en-US" sz="3200" b="1" dirty="0">
                <a:solidFill>
                  <a:schemeClr val="bg1"/>
                </a:solidFill>
                <a:effectLst>
                  <a:glow rad="2540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卡蒂</a:t>
            </a:r>
            <a:endParaRPr lang="en-US" sz="4000" b="1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0961383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271AE-B77D-084B-8FC5-7996BAE7E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我们的小儿子，约翰</a:t>
            </a:r>
            <a:r>
              <a:rPr lang="en-US" altLang="zh-CN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(23)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是  加利福尼亚的一个图形艺术家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4FBBA-6D90-A84A-8F73-88652374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0"/>
            <a:ext cx="282575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5196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Upper Room Service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7772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13" y="14127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70 people from 12 nations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January 2020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3571523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自我介绍</a:t>
            </a:r>
            <a:r>
              <a:rPr lang="en-US" altLang="zh-TW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!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1187450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名称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国家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家庭背景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教会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事奉目标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Name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Country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Programme</a:t>
            </a:r>
            <a:endParaRPr lang="en-US" sz="40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Family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Church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Ministry Goal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$20 each for Notes</a:t>
            </a:r>
          </a:p>
        </p:txBody>
      </p:sp>
    </p:spTree>
    <p:extLst>
      <p:ext uri="{BB962C8B-B14F-4D97-AF65-F5344CB8AC3E}">
        <p14:creationId xmlns:p14="http://schemas.microsoft.com/office/powerpoint/2010/main" val="2462400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3" name="Picture 4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美国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rgbClr val="FFFFFF"/>
                </a:solidFill>
                <a:latin typeface="26" charset="0"/>
                <a:ea typeface="ＭＳ Ｐゴシック" charset="0"/>
              </a:rPr>
              <a:t>Crossroads</a:t>
            </a:r>
            <a:r>
              <a:rPr lang="zh-CN" altLang="en-US" b="1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</a:rPr>
              <a:t>教会会友</a:t>
            </a: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2015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年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7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月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法国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印度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缅甸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00041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新加坡</a:t>
            </a:r>
            <a:endParaRPr 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00043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0044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菲律宾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意大利</a:t>
            </a:r>
            <a:endParaRPr 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荷兰</a:t>
            </a:r>
            <a:endParaRPr 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724525" y="1700213"/>
            <a:ext cx="1905000" cy="40005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20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韩国</a:t>
            </a:r>
            <a:endParaRPr lang="en-US" sz="20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rgbClr val="FFFF00"/>
                </a:solidFill>
                <a:latin typeface="Arial" charset="0"/>
              </a:rPr>
              <a:t>香港</a:t>
            </a:r>
            <a:endParaRPr lang="en-US" sz="1800" b="1" dirty="0">
              <a:solidFill>
                <a:srgbClr val="FFFF00"/>
              </a:solidFill>
              <a:latin typeface="Arial" charset="0"/>
              <a:ea typeface="ＭＳ Ｐゴシック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台湾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中国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436100" y="5578475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印尼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390063" y="4748213"/>
            <a:ext cx="1655762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马来西亚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新西兰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黎巴嫩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津巴布韦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日本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14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2083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325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2015:</a:t>
            </a:r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来自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13</a:t>
            </a:r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个国家的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50</a:t>
            </a:r>
            <a:r>
              <a:rPr lang="ja-JP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名会友</a:t>
            </a:r>
            <a:endParaRPr lang="en-US" sz="44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822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4131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400" b="1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</a:rPr>
              <a:t>用经文讲道</a:t>
            </a:r>
            <a:endParaRPr lang="en-US" sz="4400" b="1">
              <a:solidFill>
                <a:srgbClr val="FFFFFF"/>
              </a:solidFill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0029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6178" name="Picture 6" descr="CIC SBC Stud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79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4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新加坡神学院学生在教会事奉</a:t>
            </a:r>
            <a:endParaRPr lang="en-US" sz="4400" b="1" dirty="0">
              <a:solidFill>
                <a:srgbClr val="FFFFFF"/>
              </a:solidFill>
              <a:effectLst>
                <a:glow rad="190500">
                  <a:srgbClr val="000000"/>
                </a:glo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88114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1" descr="IMG_08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我负责指导新神博士研究生（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DMin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）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252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sz="4000" dirty="0"/>
              <a:t>Leading Change &amp; Conflict Resolution </a:t>
            </a:r>
            <a:br>
              <a:rPr lang="en-US" sz="4000" dirty="0"/>
            </a:br>
            <a:r>
              <a:rPr lang="en-US" sz="4000" dirty="0"/>
              <a:t>(Dr. </a:t>
            </a:r>
            <a:r>
              <a:rPr lang="en-US" sz="4000" dirty="0" err="1"/>
              <a:t>Alan McMahan</a:t>
            </a:r>
            <a:r>
              <a:rPr lang="en-US" sz="4000" dirty="0"/>
              <a:t> Oct 2016)</a:t>
            </a:r>
          </a:p>
        </p:txBody>
      </p:sp>
      <p:pic>
        <p:nvPicPr>
          <p:cNvPr id="4" name="Picture 3" descr="2016-10 DMin Leading Change McMah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20" y="116632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9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49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213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rIns="132080" anchor="t"/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Lucida Grande" charset="0"/>
              </a:rPr>
              <a:t>新加坡神学院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22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3" descr="IMG_6321.JPG">
            <a:extLst>
              <a:ext uri="{FF2B5EF4-FFF2-40B4-BE49-F238E27FC236}">
                <a16:creationId xmlns:a16="http://schemas.microsoft.com/office/drawing/2014/main" id="{397B07D3-31D8-DF47-B138-5EA81407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4" name="Subtitle 2">
            <a:extLst>
              <a:ext uri="{FF2B5EF4-FFF2-40B4-BE49-F238E27FC236}">
                <a16:creationId xmlns:a16="http://schemas.microsoft.com/office/drawing/2014/main" id="{2592E7E8-E05F-6F4F-B13B-3F8E1F6C7093}"/>
              </a:ext>
            </a:extLst>
          </p:cNvPr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Trebuchet MS" panose="020B0703020202090204" pitchFamily="34" charset="0"/>
              </a:rPr>
              <a:t>妇女查经班在研读列王记上下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Trebuchet MS" panose="020B0703020202090204" pitchFamily="34" charset="0"/>
            </a:endParaRPr>
          </a:p>
        </p:txBody>
      </p:sp>
      <p:sp>
        <p:nvSpPr>
          <p:cNvPr id="339971" name="Subtitle 2">
            <a:extLst>
              <a:ext uri="{FF2B5EF4-FFF2-40B4-BE49-F238E27FC236}">
                <a16:creationId xmlns:a16="http://schemas.microsoft.com/office/drawing/2014/main" id="{CA8B1292-575D-754C-AC40-54ED22706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荷兰</a:t>
            </a:r>
            <a:endParaRPr lang="en-US" alt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F76F2B1-BFA7-2148-B967-331E104F0B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Our People</a:t>
            </a:r>
            <a:endParaRPr lang="en-US" altLang="en-US" sz="4800"/>
          </a:p>
        </p:txBody>
      </p:sp>
      <p:pic>
        <p:nvPicPr>
          <p:cNvPr id="323586" name="Picture 1" descr="CIC Ladies 2014.jpeg">
            <a:extLst>
              <a:ext uri="{FF2B5EF4-FFF2-40B4-BE49-F238E27FC236}">
                <a16:creationId xmlns:a16="http://schemas.microsoft.com/office/drawing/2014/main" id="{99AF6ABE-56C9-BD47-B4E1-183F0E319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05458C3-292D-3342-ADFB-185F92E74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6863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苏珊教导教会的妇女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23588" name="Picture 7" descr="Crossroads-Logo.jpg">
            <a:extLst>
              <a:ext uri="{FF2B5EF4-FFF2-40B4-BE49-F238E27FC236}">
                <a16:creationId xmlns:a16="http://schemas.microsoft.com/office/drawing/2014/main" id="{B7CF026A-82DB-3C45-BC30-B1BEECBDB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rIns="132080"/>
          <a:lstStyle/>
          <a:p>
            <a:pPr eaLnBrk="1" hangingPunct="1">
              <a:defRPr/>
            </a:pP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新神</a:t>
            </a:r>
            <a:r>
              <a:rPr 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</a:t>
            </a: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课程</a:t>
            </a:r>
            <a:r>
              <a:rPr 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</a:t>
            </a: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网上教学</a:t>
            </a:r>
            <a:endParaRPr lang="en-US" sz="4800" b="1" dirty="0">
              <a:solidFill>
                <a:schemeClr val="tx1"/>
              </a:solidFill>
              <a:effectLst>
                <a:glow rad="355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Arial Black" charset="0"/>
            </a:endParaRPr>
          </a:p>
        </p:txBody>
      </p:sp>
      <p:sp>
        <p:nvSpPr>
          <p:cNvPr id="214018" name="Rectangle 2"/>
          <p:cNvSpPr>
            <a:spLocks/>
          </p:cNvSpPr>
          <p:nvPr/>
        </p:nvSpPr>
        <p:spPr bwMode="auto">
          <a:xfrm>
            <a:off x="309563" y="1600200"/>
            <a:ext cx="9158287" cy="812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1866900" algn="l"/>
                <a:tab pos="4318000" algn="l"/>
                <a:tab pos="4584700" algn="l"/>
              </a:tabLst>
              <a:defRPr/>
            </a:pPr>
            <a:r>
              <a:rPr lang="ja-JP" altLang="en-US" sz="40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基础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旧约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新约</a:t>
            </a:r>
            <a:endParaRPr lang="zh-CN" altLang="en-US" sz="40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MS PGothic" charset="0"/>
              <a:sym typeface="Arial Black" charset="0"/>
            </a:endParaRPr>
          </a:p>
        </p:txBody>
      </p:sp>
      <p:sp>
        <p:nvSpPr>
          <p:cNvPr id="214019" name="Rectangle 3"/>
          <p:cNvSpPr>
            <a:spLocks/>
          </p:cNvSpPr>
          <p:nvPr/>
        </p:nvSpPr>
        <p:spPr bwMode="auto">
          <a:xfrm>
            <a:off x="309563" y="2489200"/>
            <a:ext cx="9158287" cy="736600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/>
            </a:pPr>
            <a:r>
              <a:rPr lang="ja-JP" altLang="en-US" sz="35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背景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旧约的世界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新约的世界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endParaRPr lang="zh-CN" altLang="en-US" sz="35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sym typeface="Arial Black" charset="0"/>
            </a:endParaRPr>
          </a:p>
        </p:txBody>
      </p:sp>
      <p:sp>
        <p:nvSpPr>
          <p:cNvPr id="214020" name="Rectangle 4"/>
          <p:cNvSpPr>
            <a:spLocks/>
          </p:cNvSpPr>
          <p:nvPr/>
        </p:nvSpPr>
        <p:spPr bwMode="auto">
          <a:xfrm>
            <a:off x="309563" y="3381375"/>
            <a:ext cx="9158287" cy="736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/>
            </a:pPr>
            <a:r>
              <a:rPr lang="ja-JP" altLang="en-US" sz="3500" b="1" u="sng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神学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     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教会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	    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灵命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	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未来</a:t>
            </a:r>
            <a:endParaRPr lang="zh-CN" altLang="en-US" sz="3500" b="1" kern="0" dirty="0">
              <a:solidFill>
                <a:srgbClr val="FFFA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Arial Bold" charset="0"/>
            </a:endParaRPr>
          </a:p>
        </p:txBody>
      </p:sp>
      <p:sp>
        <p:nvSpPr>
          <p:cNvPr id="214021" name="Rectangle 5"/>
          <p:cNvSpPr>
            <a:spLocks/>
          </p:cNvSpPr>
          <p:nvPr/>
        </p:nvSpPr>
        <p:spPr bwMode="auto">
          <a:xfrm>
            <a:off x="273050" y="4270375"/>
            <a:ext cx="9220200" cy="812800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2844800" algn="l"/>
                <a:tab pos="4279900" algn="l"/>
                <a:tab pos="4584700" algn="l"/>
              </a:tabLst>
              <a:defRPr/>
            </a:pPr>
            <a:r>
              <a:rPr lang="ja-JP" altLang="en-US" sz="40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    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讲道研习</a:t>
            </a:r>
            <a:r>
              <a:rPr lang="zh-CN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（上） 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讲道研习</a:t>
            </a:r>
            <a:r>
              <a:rPr lang="en-SG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(</a:t>
            </a:r>
            <a:r>
              <a:rPr lang="zh-CN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下）</a:t>
            </a:r>
          </a:p>
        </p:txBody>
      </p:sp>
      <p:sp>
        <p:nvSpPr>
          <p:cNvPr id="214022" name="Rectangle 6"/>
          <p:cNvSpPr>
            <a:spLocks/>
          </p:cNvSpPr>
          <p:nvPr/>
        </p:nvSpPr>
        <p:spPr bwMode="auto">
          <a:xfrm>
            <a:off x="0" y="715963"/>
            <a:ext cx="91567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(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英文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印尼文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中文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2895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  <p:bldP spid="214019" grpId="0" animBg="1" autoUpdateAnimBg="0"/>
      <p:bldP spid="214020" grpId="0" animBg="1" autoUpdateAnimBg="0"/>
      <p:bldP spid="21402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NTS Sign Up List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397000"/>
          <a:ext cx="6096000" cy="185737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925" y="892175"/>
          <a:ext cx="9145590" cy="5921376"/>
        </p:xfrm>
        <a:graphic>
          <a:graphicData uri="http://schemas.openxmlformats.org/drawingml/2006/table">
            <a:tbl>
              <a:tblPr/>
              <a:tblGrid>
                <a:gridCol w="1110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7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HP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Reading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 &amp; Language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1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A: IBS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B: ENT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1: NTS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2: TBB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 Teach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4: Paper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56113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638"/>
            <a:ext cx="9144000" cy="928688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5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宣教机构</a:t>
            </a:r>
            <a:r>
              <a:rPr lang="en-US" sz="5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</a:t>
            </a:r>
          </a:p>
        </p:txBody>
      </p:sp>
      <p:sp>
        <p:nvSpPr>
          <p:cNvPr id="2363395" name="Rectangle 3"/>
          <p:cNvSpPr>
            <a:spLocks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rgbClr val="AAAAAA">
                  <a:lumMod val="20000"/>
                  <a:lumOff val="80000"/>
                </a:srgbClr>
              </a:solidFill>
              <a:latin typeface="Arial" charset="0"/>
            </a:endParaRPr>
          </a:p>
        </p:txBody>
      </p:sp>
      <p:grpSp>
        <p:nvGrpSpPr>
          <p:cNvPr id="299012" name="Group 6"/>
          <p:cNvGrpSpPr>
            <a:grpSpLocks/>
          </p:cNvGrpSpPr>
          <p:nvPr/>
        </p:nvGrpSpPr>
        <p:grpSpPr bwMode="auto">
          <a:xfrm>
            <a:off x="144463" y="4406900"/>
            <a:ext cx="8891587" cy="1254125"/>
            <a:chOff x="0" y="0"/>
            <a:chExt cx="5601" cy="790"/>
          </a:xfrm>
        </p:grpSpPr>
        <p:sp>
          <p:nvSpPr>
            <p:cNvPr id="2363397" name="Rectangle 4"/>
            <p:cNvSpPr>
              <a:spLocks/>
            </p:cNvSpPr>
            <p:nvPr/>
          </p:nvSpPr>
          <p:spPr bwMode="auto">
            <a:xfrm>
              <a:off x="0" y="0"/>
              <a:ext cx="5601" cy="79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rgbClr val="AAAAAA">
                    <a:lumMod val="20000"/>
                    <a:lumOff val="80000"/>
                  </a:srgbClr>
                </a:solidFill>
                <a:latin typeface="Arial" charset="0"/>
              </a:endParaRPr>
            </a:p>
          </p:txBody>
        </p:sp>
        <p:pic>
          <p:nvPicPr>
            <p:cNvPr id="299014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1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695150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1980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WorldVenture Seminary Professors in Israel</a:t>
            </a:r>
            <a:endParaRPr lang="en-US" sz="4000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882" name="Picture 3" descr="GroupTaborApr07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5943600"/>
            <a:ext cx="4343400" cy="8382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Susan &amp; Rick at Mount of Olives</a:t>
            </a:r>
            <a:endParaRPr lang="en-US" sz="4000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0930" name="Picture 3" descr="JerusMtOlivesRicknS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838" y="-228600"/>
            <a:ext cx="58721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1" name="Rectangle 4"/>
          <p:cNvSpPr>
            <a:spLocks noChangeArrowheads="1"/>
          </p:cNvSpPr>
          <p:nvPr/>
        </p:nvSpPr>
        <p:spPr bwMode="auto">
          <a:xfrm>
            <a:off x="0" y="5562600"/>
            <a:ext cx="441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charset="0"/>
              </a:rPr>
              <a:t>Kurt in </a:t>
            </a:r>
            <a:br>
              <a:rPr lang="en-US" sz="3200" b="1">
                <a:solidFill>
                  <a:schemeClr val="bg1"/>
                </a:solidFill>
                <a:latin typeface="Arial" charset="0"/>
              </a:rPr>
            </a:br>
            <a:r>
              <a:rPr lang="en-US" sz="3200" b="1">
                <a:solidFill>
                  <a:schemeClr val="bg1"/>
                </a:solidFill>
                <a:latin typeface="Arial" charset="0"/>
              </a:rPr>
              <a:t>Hezekiah</a:t>
            </a:r>
            <a:r>
              <a:rPr lang="mr-IN" altLang="ja-JP" sz="3200" b="1">
                <a:solidFill>
                  <a:schemeClr val="bg1"/>
                </a:solidFill>
                <a:latin typeface="Arial" charset="0"/>
              </a:rPr>
              <a:t>'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</a:rPr>
              <a:t>s Tunnel</a:t>
            </a:r>
            <a:endParaRPr lang="en-US" sz="4000" b="1">
              <a:solidFill>
                <a:schemeClr val="tx2"/>
              </a:solidFill>
            </a:endParaRPr>
          </a:p>
        </p:txBody>
      </p:sp>
      <p:pic>
        <p:nvPicPr>
          <p:cNvPr id="380932" name="Picture 5" descr="KurtHezTunnel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4343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19800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Dead Sea Mud</a:t>
            </a:r>
            <a:endParaRPr lang="en-US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2978" name="Picture 3" descr="RicknWinklerMud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ja-JP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"Preach to every creature" (Mark 16:15)</a:t>
            </a:r>
            <a:endParaRPr lang="en-US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5026" name="Picture 3" descr="RicknCa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上帝给我们的事工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世界探索事工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新加坡工场领袖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圣经和讲道教授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事工博士学位负责人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兼职教授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个国家任教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797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分配文件系统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699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TBB</a:t>
            </a:r>
          </a:p>
        </p:txBody>
      </p:sp>
      <p:pic>
        <p:nvPicPr>
          <p:cNvPr id="39731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TBB Vision</a:t>
            </a:r>
          </a:p>
        </p:txBody>
      </p:sp>
      <p:pic>
        <p:nvPicPr>
          <p:cNvPr id="39936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7239000" cy="381000"/>
          </a:xfrm>
          <a:noFill/>
        </p:spPr>
        <p:txBody>
          <a:bodyPr/>
          <a:lstStyle/>
          <a:p>
            <a:pPr eaLnBrk="1" hangingPunct="1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Dr John Fryman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1411" name="Group 4"/>
          <p:cNvGrpSpPr>
            <a:grpSpLocks/>
          </p:cNvGrpSpPr>
          <p:nvPr/>
        </p:nvGrpSpPr>
        <p:grpSpPr bwMode="auto">
          <a:xfrm>
            <a:off x="0" y="5240338"/>
            <a:ext cx="9144000" cy="1555750"/>
            <a:chOff x="0" y="3385"/>
            <a:chExt cx="5054" cy="980"/>
          </a:xfrm>
        </p:grpSpPr>
        <p:sp>
          <p:nvSpPr>
            <p:cNvPr id="111621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0" y="3385"/>
              <a:ext cx="5054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Author of The Bible…Basically 10-Hour Seminar</a:t>
              </a:r>
              <a:b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</a:br>
              <a: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Fort Worth, Texas</a:t>
              </a:r>
              <a:endParaRPr lang="en-US" altLang="ko-KR" sz="2800" b="1" dirty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935" y="4035"/>
              <a:ext cx="314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ko-KR" sz="2800" dirty="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www.biblebasically.org</a:t>
              </a:r>
            </a:p>
          </p:txBody>
        </p:sp>
      </p:grpSp>
      <p:sp>
        <p:nvSpPr>
          <p:cNvPr id="401412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01413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01414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0" y="421005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 b="1" dirty="0">
                <a:solidFill>
                  <a:srgbClr val="FFFF00"/>
                </a:solidFill>
                <a:latin typeface="Kosher-Normal" pitchFamily="-112" charset="0"/>
                <a:ea typeface="ＭＳ Ｐゴシック"/>
                <a:cs typeface="ＭＳ Ｐゴシック"/>
              </a:rPr>
              <a:t>Dr. John </a:t>
            </a:r>
            <a:r>
              <a:rPr lang="en-US" sz="6000" b="1" dirty="0" err="1">
                <a:solidFill>
                  <a:srgbClr val="FFFF00"/>
                </a:solidFill>
                <a:latin typeface="Kosher-Normal" pitchFamily="-112" charset="0"/>
                <a:ea typeface="ＭＳ Ｐゴシック"/>
                <a:cs typeface="ＭＳ Ｐゴシック"/>
              </a:rPr>
              <a:t>Fryman</a:t>
            </a:r>
            <a:endParaRPr lang="en-US" sz="6000" b="1" dirty="0">
              <a:solidFill>
                <a:srgbClr val="FFFF00"/>
              </a:solidFill>
              <a:latin typeface="Kosher-Normal" pitchFamily="-112" charset="0"/>
              <a:ea typeface="ＭＳ Ｐゴシック"/>
              <a:cs typeface="ＭＳ Ｐゴシック"/>
            </a:endParaRPr>
          </a:p>
        </p:txBody>
      </p:sp>
      <p:pic>
        <p:nvPicPr>
          <p:cNvPr id="401416" name="Picture 12" descr="John Fryman (Author of TBB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227013"/>
            <a:ext cx="3709988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226" name="Picture 1" descr="CIC Ladies 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376863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苏珊教导教会的妇女</a:t>
            </a:r>
            <a:endParaRPr lang="en-US" sz="44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pic>
        <p:nvPicPr>
          <p:cNvPr id="308228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00392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English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0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Burmese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5507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776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776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1776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550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0550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0551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152400" y="121920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  <a:t>Lai S</a:t>
            </a:r>
            <a:b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</a:br>
            <a: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  <a:t>iangtho…Abulpi</a:t>
            </a:r>
          </a:p>
        </p:txBody>
      </p:sp>
      <p:pic>
        <p:nvPicPr>
          <p:cNvPr id="405512" name="Picture 12" descr="Burm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7772400" cy="838200"/>
          </a:xfrm>
          <a:ln cap="flat"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French</a:t>
            </a:r>
          </a:p>
        </p:txBody>
      </p:sp>
      <p:sp>
        <p:nvSpPr>
          <p:cNvPr id="407555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407556" name="Rectangle 5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Gulim" pitchFamily="34" charset="-127"/>
              <a:cs typeface="Gulim" pitchFamily="34" charset="-127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B0C"/>
                </a:solidFill>
                <a:latin typeface="Helvetica" pitchFamily="-112" charset="0"/>
                <a:ea typeface="Gulim" pitchFamily="34" charset="-127"/>
                <a:cs typeface="Gulim" pitchFamily="34" charset="-127"/>
              </a:rPr>
              <a:t>www.biblebasically.com</a:t>
            </a:r>
          </a:p>
        </p:txBody>
      </p:sp>
      <p:pic>
        <p:nvPicPr>
          <p:cNvPr id="407559" name="Picture 8"/>
          <p:cNvPicPr>
            <a:picLocks noChangeArrowheads="1"/>
          </p:cNvPicPr>
          <p:nvPr/>
        </p:nvPicPr>
        <p:blipFill>
          <a:blip r:embed="rId4" cstate="screen">
            <a:lum bright="1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8163"/>
            <a:ext cx="1830388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573088" y="5545138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Une 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P</a:t>
            </a:r>
            <a:r>
              <a:rPr lang="en-US" altLang="ko-KR" sz="2000" b="1" i="1">
                <a:solidFill>
                  <a:srgbClr val="FFFF00"/>
                </a:solidFill>
                <a:latin typeface="Times New Roman" pitchFamily="-112" charset="0"/>
                <a:ea typeface="+mn-ea"/>
                <a:cs typeface="+mn-cs"/>
              </a:rPr>
              <a:t>rése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ntation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 du Minist</a:t>
            </a:r>
            <a:r>
              <a:rPr lang="en-US" sz="2000" b="1" i="1">
                <a:solidFill>
                  <a:srgbClr val="FFFF00"/>
                </a:solidFill>
                <a:latin typeface="Times New Roman" pitchFamily="-112" charset="0"/>
                <a:ea typeface="+mn-ea"/>
                <a:cs typeface="+mn-cs"/>
              </a:rPr>
              <a:t>è</a:t>
            </a:r>
            <a:r>
              <a:rPr lang="en-US" altLang="ko-KR" sz="2000" b="1" i="1">
                <a:solidFill>
                  <a:srgbClr val="FFFF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re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 Internationale de La Bible… En Base Inc.              Fort Worth, Texas</a:t>
            </a:r>
          </a:p>
        </p:txBody>
      </p:sp>
      <p:sp>
        <p:nvSpPr>
          <p:cNvPr id="407561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71600" y="1846263"/>
            <a:ext cx="7048500" cy="3757612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07562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9.6.01.</a:t>
            </a:r>
          </a:p>
        </p:txBody>
      </p:sp>
      <p:sp>
        <p:nvSpPr>
          <p:cNvPr id="407564" name="Text Box 13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pic>
        <p:nvPicPr>
          <p:cNvPr id="407565" name="Picture 14" descr="French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Japanese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9603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288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288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2288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9604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09605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09606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409607" name="WordArt 11"/>
          <p:cNvSpPr>
            <a:spLocks noChangeArrowheads="1" noChangeShapeType="1" noTextEdit="1"/>
          </p:cNvSpPr>
          <p:nvPr/>
        </p:nvSpPr>
        <p:spPr bwMode="auto">
          <a:xfrm>
            <a:off x="762000" y="762000"/>
            <a:ext cx="8077200" cy="31496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ja-JP" alt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バイブル　ベイシックミニストリーズ　</a:t>
            </a:r>
            <a:endParaRPr lang="en-US" sz="3600" kern="10">
              <a:solidFill>
                <a:srgbClr val="FFFF00"/>
              </a:solidFill>
              <a:effectLst>
                <a:outerShdw blurRad="63500" dist="35921" dir="2700000" algn="ctr" rotWithShape="0">
                  <a:srgbClr val="00000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409608" name="WordArt 12"/>
          <p:cNvSpPr>
            <a:spLocks noChangeArrowheads="1" noChangeShapeType="1" noTextEdit="1"/>
          </p:cNvSpPr>
          <p:nvPr/>
        </p:nvSpPr>
        <p:spPr bwMode="auto">
          <a:xfrm>
            <a:off x="1371600" y="2743200"/>
            <a:ext cx="7239000" cy="2540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ja-JP" alt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インスティチュート</a:t>
            </a:r>
            <a:endParaRPr lang="en-US" sz="3600" kern="10">
              <a:solidFill>
                <a:srgbClr val="FFFF00"/>
              </a:solidFill>
              <a:effectLst>
                <a:outerShdw blurRad="63500" dist="35921" dir="2700000" algn="ctr" rotWithShape="0">
                  <a:srgbClr val="000000"/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409609" name="Picture 13" descr="Japan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4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705600" cy="914400"/>
          </a:xfrm>
          <a:noFill/>
        </p:spPr>
        <p:txBody>
          <a:bodyPr anchor="t"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Khmer (Cambodian)</a:t>
            </a:r>
          </a:p>
        </p:txBody>
      </p:sp>
      <p:sp>
        <p:nvSpPr>
          <p:cNvPr id="411651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411652" name="Rectangle 5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</a:rPr>
              <a:t>8.0.01.</a:t>
            </a:r>
          </a:p>
        </p:txBody>
      </p:sp>
      <p:sp>
        <p:nvSpPr>
          <p:cNvPr id="411653" name="Text Box 6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0" y="6575425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0" y="5257800"/>
            <a:ext cx="9144000" cy="798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Limon F1" pitchFamily="-112" charset="0"/>
                <a:ea typeface="+mn-ea"/>
                <a:cs typeface="+mn-cs"/>
              </a:rPr>
              <a:t>karbgðaj[sÁal;nUvRBHKm&lt;Ir&gt;&gt;&gt; EdlCamUldæanRKw³ kñúg B½n§kic©shKmnGnþrCati GayGinsIu</a:t>
            </a:r>
            <a:r>
              <a:rPr lang="en-US" sz="2000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.</a:t>
            </a:r>
            <a:endParaRPr lang="en-US" sz="4000">
              <a:solidFill>
                <a:srgbClr val="FFFF00"/>
              </a:solidFill>
              <a:latin typeface="Limon S1" pitchFamily="2" charset="0"/>
              <a:ea typeface="+mn-ea"/>
              <a:cs typeface="+mn-cs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000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Fort Worth, Texas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030538" y="6205538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+mn-ea"/>
                <a:cs typeface="+mn-cs"/>
              </a:rPr>
              <a:t>www.biblebasically.com</a:t>
            </a:r>
          </a:p>
        </p:txBody>
      </p:sp>
      <p:sp>
        <p:nvSpPr>
          <p:cNvPr id="124938" name="Rectangle 10"/>
          <p:cNvSpPr>
            <a:spLocks noChangeArrowheads="1"/>
          </p:cNvSpPr>
          <p:nvPr/>
        </p:nvSpPr>
        <p:spPr bwMode="auto">
          <a:xfrm>
            <a:off x="1760538" y="3157538"/>
            <a:ext cx="6411912" cy="203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200" i="1">
                <a:solidFill>
                  <a:srgbClr val="FFEA18"/>
                </a:solidFill>
                <a:latin typeface="Limon F1" pitchFamily="-112" charset="0"/>
                <a:ea typeface="+mn-ea"/>
                <a:cs typeface="+mn-cs"/>
              </a:rPr>
              <a:t>énRBHKm&lt;IIr </a:t>
            </a:r>
          </a:p>
        </p:txBody>
      </p:sp>
      <p:sp>
        <p:nvSpPr>
          <p:cNvPr id="124939" name="Rectangle 11"/>
          <p:cNvSpPr>
            <a:spLocks noChangeArrowheads="1"/>
          </p:cNvSpPr>
          <p:nvPr/>
        </p:nvSpPr>
        <p:spPr bwMode="auto">
          <a:xfrm>
            <a:off x="915988" y="1385888"/>
            <a:ext cx="7383462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200" i="1">
                <a:solidFill>
                  <a:srgbClr val="FFEA18"/>
                </a:solidFill>
                <a:latin typeface="Limon F1" pitchFamily="-112" charset="0"/>
                <a:ea typeface="+mn-ea"/>
                <a:cs typeface="+mn-cs"/>
              </a:rPr>
              <a:t>mUldæanRKwH&gt;&gt;&gt;</a:t>
            </a:r>
          </a:p>
        </p:txBody>
      </p:sp>
      <p:pic>
        <p:nvPicPr>
          <p:cNvPr id="411659" name="Picture 12" descr="Khmer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7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3698" name="Group 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6980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6981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26982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3699" name="Text Box 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 sz="200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413700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ko-KR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413702" name="Text Box 10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26987" name="Rectangle 11"/>
          <p:cNvSpPr>
            <a:spLocks noChangeArrowheads="1"/>
          </p:cNvSpPr>
          <p:nvPr/>
        </p:nvSpPr>
        <p:spPr bwMode="auto">
          <a:xfrm>
            <a:off x="990600" y="914400"/>
            <a:ext cx="7391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ko-KR" altLang="en-US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성경은 </a:t>
            </a:r>
            <a:r>
              <a:rPr lang="en-US" altLang="ko-KR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…</a:t>
            </a:r>
            <a:br>
              <a:rPr lang="en-US" altLang="ko-KR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</a:br>
            <a:r>
              <a:rPr lang="ko-KR" altLang="en-US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기본적으로</a:t>
            </a:r>
          </a:p>
        </p:txBody>
      </p:sp>
      <p:sp>
        <p:nvSpPr>
          <p:cNvPr id="126988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Korean</a:t>
            </a:r>
          </a:p>
        </p:txBody>
      </p:sp>
      <p:pic>
        <p:nvPicPr>
          <p:cNvPr id="413705" name="Picture 13" descr="Korean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">
    <p:wheel spokes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Malay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15747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9029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9030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  <a:latin typeface="Times New Roman" pitchFamily="-112" charset="0"/>
                  <a:ea typeface="+mn-ea"/>
                  <a:cs typeface="+mn-cs"/>
                </a:rPr>
                <a:t>Presentasi dari </a:t>
              </a:r>
              <a:r>
                <a:rPr lang="en-US" altLang="ko-KR" sz="2000" b="1" i="1">
                  <a:solidFill>
                    <a:srgbClr val="FAFD00"/>
                  </a:solidFill>
                  <a:latin typeface="Times New Roman" pitchFamily="-112" charset="0"/>
                  <a:ea typeface="굴림" pitchFamily="-112" charset="-127"/>
                  <a:cs typeface="굴림" pitchFamily="-112" charset="-127"/>
                </a:rPr>
                <a:t>The Bible…Basically Ministries International Inc.                Fort Worth, Texas</a:t>
              </a:r>
            </a:p>
          </p:txBody>
        </p:sp>
        <p:sp>
          <p:nvSpPr>
            <p:cNvPr id="129031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574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1574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1575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-76200" y="4572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  <a:t>Alkitab…</a:t>
            </a:r>
            <a:b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</a:br>
            <a: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  <a:t>Dasar</a:t>
            </a:r>
          </a:p>
        </p:txBody>
      </p:sp>
      <p:pic>
        <p:nvPicPr>
          <p:cNvPr id="415752" name="Picture 12" descr="Malay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7794" name="Group 3"/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31076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1077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Bible…Ngashankakhuina Ministries International Inc. pashina semkashok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7795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17796" name="Rectangle 8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17797" name="Text Box 9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1082" name="Rectangle 10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38100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Mao (India)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7799" name="WordArt 11"/>
          <p:cNvSpPr>
            <a:spLocks noChangeArrowheads="1" noChangeShapeType="1" noTextEdit="1"/>
          </p:cNvSpPr>
          <p:nvPr/>
        </p:nvSpPr>
        <p:spPr bwMode="auto">
          <a:xfrm>
            <a:off x="1447800" y="304800"/>
            <a:ext cx="8702675" cy="46656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Amolo Leino</a:t>
            </a:r>
          </a:p>
        </p:txBody>
      </p:sp>
      <p:pic>
        <p:nvPicPr>
          <p:cNvPr id="417800" name="Picture 12" descr="Mao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Malayalam (India)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43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19844" name="Rectangle 5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19845" name="Text Box 6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319088" y="4946650"/>
            <a:ext cx="8548687" cy="1249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¥ÕÄøßMßAáKÄí                                            </a:t>
            </a:r>
            <a:r>
              <a:rPr lang="en-US" sz="28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Æß èÌÌßZ çÌØßAÜß</a:t>
            </a:r>
            <a:r>
              <a:rPr lang="en-US" sz="2800" b="1">
                <a:solidFill>
                  <a:srgbClr val="FFFF07"/>
                </a:solidFill>
                <a:latin typeface="Lucida Grande" pitchFamily="-112" charset="0"/>
                <a:ea typeface="+mn-ea"/>
                <a:cs typeface="+mn-cs"/>
              </a:rPr>
              <a:t>…</a:t>
            </a:r>
            <a:r>
              <a:rPr lang="en-US" sz="28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 ÎßÈßØíd¿àØí §aVÈÞ×ÃW</a:t>
            </a:r>
            <a:r>
              <a:rPr lang="en-US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 çËÞVGíÕVJí, æ¿µíØÞØí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0" y="457200"/>
            <a:ext cx="91440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140000"/>
              </a:lnSpc>
              <a:defRPr/>
            </a:pPr>
            <a: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Æß èÌÌßZ</a:t>
            </a:r>
            <a:b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</a:br>
            <a: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çÌØßAÜß</a:t>
            </a:r>
          </a:p>
        </p:txBody>
      </p:sp>
      <p:pic>
        <p:nvPicPr>
          <p:cNvPr id="419848" name="Picture 9" descr="Malayalam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8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Mongolian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21891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5173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5174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35175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21892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21893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21894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-76200" y="1295400"/>
            <a:ext cx="9144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sz="12900" b="1" i="1">
                <a:solidFill>
                  <a:srgbClr val="F6FE0A"/>
                </a:solidFill>
              </a:rPr>
              <a:t>Библи</a:t>
            </a:r>
            <a:r>
              <a:rPr lang="en-US" sz="12900" b="1" i="1">
                <a:solidFill>
                  <a:srgbClr val="F6FE0A"/>
                </a:solidFill>
              </a:rPr>
              <a:t>…</a:t>
            </a:r>
            <a:br>
              <a:rPr lang="en-US" sz="12900" b="1" i="1">
                <a:solidFill>
                  <a:srgbClr val="F6FE0A"/>
                </a:solidFill>
              </a:rPr>
            </a:br>
            <a:r>
              <a:rPr lang="mn-MN" sz="12900" b="1" i="1">
                <a:solidFill>
                  <a:srgbClr val="F6FE0A"/>
                </a:solidFill>
              </a:rPr>
              <a:t>Үндсэндээ</a:t>
            </a:r>
            <a:endParaRPr lang="en-US" sz="12900" b="1" i="1">
              <a:solidFill>
                <a:srgbClr val="F6FE0A"/>
              </a:solidFill>
            </a:endParaRPr>
          </a:p>
        </p:txBody>
      </p:sp>
      <p:pic>
        <p:nvPicPr>
          <p:cNvPr id="421896" name="Picture 12" descr="Mongolian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3" descr="IMG_6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Subtitle 2"/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  <a:sym typeface="Trebuchet MS" charset="0"/>
              </a:rPr>
              <a:t>妇女查经班在研读列王记上下</a:t>
            </a:r>
            <a:endParaRPr lang="en-US" sz="2800" b="1">
              <a:solidFill>
                <a:srgbClr val="FFFFFF"/>
              </a:solidFill>
              <a:latin typeface="SimSun" charset="0"/>
              <a:ea typeface="SimSun" charset="0"/>
              <a:cs typeface="SimSun" charset="0"/>
              <a:sym typeface="Trebuchet MS" charset="0"/>
            </a:endParaRPr>
          </a:p>
        </p:txBody>
      </p:sp>
      <p:sp>
        <p:nvSpPr>
          <p:cNvPr id="339971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荷兰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SimSun" charset="0"/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560029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937" name="Group 2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7219" name="Text Box 3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37220" name="Text Box 4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  <a:cs typeface="MS PGothic" charset="0"/>
                </a:rPr>
                <a:t>A Presentation of The Bible…Basically Ministries International Inc.                Fort Worth, Texas</a:t>
              </a:r>
              <a:endParaRPr lang="en-US" sz="1800" b="1">
                <a:solidFill>
                  <a:srgbClr val="FAFD00"/>
                </a:solidFill>
                <a:cs typeface="MS PGothic" charset="0"/>
              </a:endParaRPr>
            </a:p>
          </p:txBody>
        </p:sp>
        <p:sp>
          <p:nvSpPr>
            <p:cNvPr id="137221" name="Text Box 5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B0C"/>
                  </a:solidFill>
                  <a:latin typeface="Helvetica" pitchFamily="-112" charset="0"/>
                  <a:ea typeface="MS PGothic" pitchFamily="34" charset="-128"/>
                  <a:cs typeface="MS PGothic" pitchFamily="34" charset="-128"/>
                </a:rPr>
                <a:t>www.biblebasically.com</a:t>
              </a:r>
            </a:p>
          </p:txBody>
        </p:sp>
      </p:grpSp>
      <p:sp>
        <p:nvSpPr>
          <p:cNvPr id="423938" name="Text Box 6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423939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MS PGothic" charset="0"/>
              </a:rPr>
              <a:t>©2004 TBBMI</a:t>
            </a:r>
          </a:p>
        </p:txBody>
      </p:sp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MS PGothic" charset="0"/>
              </a:rPr>
              <a:t>8.0.01.</a:t>
            </a:r>
          </a:p>
        </p:txBody>
      </p:sp>
      <p:sp>
        <p:nvSpPr>
          <p:cNvPr id="423941" name="Text Box 9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  <a:cs typeface="MS PGothic" charset="0"/>
              </a:rPr>
              <a:t>04</a:t>
            </a:r>
          </a:p>
        </p:txBody>
      </p:sp>
      <p:pic>
        <p:nvPicPr>
          <p:cNvPr id="423942" name="Picture 10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3" name="Picture 11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4" name="WordArt 12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pPr algn="ctr"/>
            <a:r>
              <a:rPr lang="nl-NL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C0C0C0">
                    <a:alpha val="79999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  <p:sp>
        <p:nvSpPr>
          <p:cNvPr id="137229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99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Nepali</a:t>
            </a:r>
          </a:p>
        </p:txBody>
      </p:sp>
      <p:pic>
        <p:nvPicPr>
          <p:cNvPr id="423946" name="Picture 14" descr="Nepali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6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8.0.01.</a:t>
            </a:r>
          </a:p>
        </p:txBody>
      </p:sp>
      <p:sp>
        <p:nvSpPr>
          <p:cNvPr id="425989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39271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1700" i="1">
                <a:solidFill>
                  <a:srgbClr val="FFFC1E"/>
                </a:solidFill>
                <a:latin typeface="Kosher-Normal" charset="0"/>
              </a:rPr>
              <a:t>biblia kwa ujumla</a:t>
            </a:r>
            <a:endParaRPr lang="zh-CN" altLang="en-US" sz="11700" i="1">
              <a:solidFill>
                <a:srgbClr val="FFFC1E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304800" y="5546725"/>
            <a:ext cx="852011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+mn-ea"/>
                <a:cs typeface="+mn-cs"/>
              </a:rPr>
              <a:t>www.biblebasically.com</a:t>
            </a:r>
          </a:p>
        </p:txBody>
      </p:sp>
      <p:sp>
        <p:nvSpPr>
          <p:cNvPr id="139275" name="Rectangle 1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Swahili (Kenya)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25995" name="Picture 12" descr="Swahili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Tagalog (Philippines)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28035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1317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1318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28036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28037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28038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428039" name="WordArt 11"/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772400" cy="4445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Ang Biblia . . . Pinasimple</a:t>
            </a:r>
          </a:p>
        </p:txBody>
      </p:sp>
      <p:pic>
        <p:nvPicPr>
          <p:cNvPr id="428040" name="Picture 12" descr="Tagalog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082" name="Group 3"/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43364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3365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Bible…Ngashankakhuina Ministries International Inc. pashina semkashok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3366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30083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30084" name="Rectangle 8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30085" name="Text Box 9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430086" name="WordArt 10"/>
          <p:cNvSpPr>
            <a:spLocks noChangeArrowheads="1" noChangeShapeType="1" noTextEdit="1"/>
          </p:cNvSpPr>
          <p:nvPr/>
        </p:nvSpPr>
        <p:spPr bwMode="auto">
          <a:xfrm>
            <a:off x="1301750" y="249238"/>
            <a:ext cx="8702675" cy="46656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Ngashankakhui</a:t>
            </a:r>
          </a:p>
        </p:txBody>
      </p:sp>
      <p:sp>
        <p:nvSpPr>
          <p:cNvPr id="143371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44958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Tangkhul (India)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088" name="Picture 12" descr="Tangkh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Tamil (Sri Lanka/India)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32131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5413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5415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32132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32133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32134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  <a:t>jpUkiwapd;</a:t>
            </a:r>
            <a:r>
              <a:rPr lang="en-US" altLang="ko-KR" sz="10600" b="1">
                <a:solidFill>
                  <a:srgbClr val="FFFC1E"/>
                </a:solidFill>
                <a:latin typeface="Lucida Grande" pitchFamily="-112" charset="0"/>
                <a:ea typeface="굴림" pitchFamily="-112" charset="-127"/>
                <a:cs typeface="굴림" pitchFamily="-112" charset="-127"/>
              </a:rPr>
              <a:t>…</a:t>
            </a:r>
            <a:b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</a:br>
            <a: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  <a:t>mbg;gil</a:t>
            </a:r>
          </a:p>
        </p:txBody>
      </p:sp>
      <p:pic>
        <p:nvPicPr>
          <p:cNvPr id="432136" name="Picture 12" descr="Tamil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7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7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Vietnamese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34179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7461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7462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7463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34180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34181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34182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600" b="1" i="1">
                <a:solidFill>
                  <a:srgbClr val="FFFC1E"/>
                </a:solidFill>
              </a:rPr>
              <a:t>Kinh thánh…</a:t>
            </a:r>
            <a:br>
              <a:rPr lang="en-US" sz="10600" b="1" i="1">
                <a:solidFill>
                  <a:srgbClr val="FFFC1E"/>
                </a:solidFill>
              </a:rPr>
            </a:br>
            <a:r>
              <a:rPr lang="en-US" sz="10600" b="1" i="1">
                <a:solidFill>
                  <a:srgbClr val="FFFC1E"/>
                </a:solidFill>
              </a:rPr>
              <a:t>Cơ b</a:t>
            </a:r>
            <a:r>
              <a:rPr lang="en-US" sz="10600" b="1" i="1">
                <a:solidFill>
                  <a:srgbClr val="FFFC1E"/>
                </a:solidFill>
                <a:cs typeface="Lucida Grande" charset="0"/>
              </a:rPr>
              <a:t>ả</a:t>
            </a:r>
            <a:r>
              <a:rPr lang="en-US" sz="10600" b="1" i="1">
                <a:solidFill>
                  <a:srgbClr val="FFFC1E"/>
                </a:solidFill>
              </a:rPr>
              <a:t>n là</a:t>
            </a:r>
          </a:p>
        </p:txBody>
      </p:sp>
      <p:pic>
        <p:nvPicPr>
          <p:cNvPr id="434184" name="Picture 12" descr="Vietnam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26" name="Picture 3" descr="BACKGR Indonesi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6227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9509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+mn-ea"/>
                <a:cs typeface="+mn-cs"/>
              </a:endParaRPr>
            </a:p>
          </p:txBody>
        </p:sp>
        <p:sp>
          <p:nvSpPr>
            <p:cNvPr id="149510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</a:rPr>
                <a:t>Presentasi dari The Bible…Basically Ministries International Inc.                Fort Worth, Texas</a:t>
              </a:r>
              <a:endParaRPr lang="en-US" sz="1800" b="1">
                <a:solidFill>
                  <a:srgbClr val="FAFD00"/>
                </a:solidFill>
              </a:endParaRPr>
            </a:p>
          </p:txBody>
        </p:sp>
        <p:sp>
          <p:nvSpPr>
            <p:cNvPr id="149511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B0C"/>
                  </a:solidFill>
                  <a:latin typeface="Helvetica" pitchFamily="-112" charset="0"/>
                  <a:ea typeface="+mn-ea"/>
                  <a:cs typeface="+mn-cs"/>
                </a:rPr>
                <a:t>www.biblebasically.com</a:t>
              </a:r>
            </a:p>
          </p:txBody>
        </p:sp>
      </p:grpSp>
      <p:sp>
        <p:nvSpPr>
          <p:cNvPr id="436228" name="Text Box 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6229" name="Text Box 9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  <p:sp>
        <p:nvSpPr>
          <p:cNvPr id="436231" name="Text Box 11"/>
          <p:cNvSpPr txBox="1">
            <a:spLocks noChangeArrowheads="1"/>
          </p:cNvSpPr>
          <p:nvPr/>
        </p:nvSpPr>
        <p:spPr bwMode="auto">
          <a:xfrm>
            <a:off x="8088313" y="6534150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49516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48006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Bahasa Indonesia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6233" name="Picture 13" descr="Bahasa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4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8275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8.0.01.</a:t>
            </a:r>
          </a:p>
        </p:txBody>
      </p:sp>
      <p:sp>
        <p:nvSpPr>
          <p:cNvPr id="438277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51559" name="Text Box 7" descr="Brown marble"/>
          <p:cNvSpPr txBox="1">
            <a:spLocks noChangeArrowheads="1"/>
          </p:cNvSpPr>
          <p:nvPr/>
        </p:nvSpPr>
        <p:spPr bwMode="auto">
          <a:xfrm rot="118953">
            <a:off x="865188" y="979488"/>
            <a:ext cx="7170737" cy="254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cs typeface="楷体" charset="0"/>
              </a:rPr>
              <a:t>圣经...</a:t>
            </a:r>
          </a:p>
          <a:p>
            <a:pPr algn="ctr">
              <a:defRPr/>
            </a:pPr>
            <a:endParaRPr lang="zh-CN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cs typeface="楷体" charset="0"/>
            </a:endParaRPr>
          </a:p>
        </p:txBody>
      </p:sp>
      <p:sp>
        <p:nvSpPr>
          <p:cNvPr id="151560" name="Text Box 8" descr="Brown marble"/>
          <p:cNvSpPr txBox="1">
            <a:spLocks noChangeArrowheads="1"/>
          </p:cNvSpPr>
          <p:nvPr/>
        </p:nvSpPr>
        <p:spPr bwMode="auto">
          <a:xfrm rot="141662">
            <a:off x="1695450" y="2833688"/>
            <a:ext cx="74803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cs typeface="楷体" charset="0"/>
              </a:rPr>
              <a:t>基要</a:t>
            </a:r>
            <a:endParaRPr lang="zh-CN" altLang="en-US" sz="6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cs typeface="楷体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国际基本事工呈献…圣经纵览系列</a:t>
            </a:r>
            <a:r>
              <a:rPr lang="en-US" altLang="ja-JP" b="1" i="1">
                <a:solidFill>
                  <a:srgbClr val="FAFD00"/>
                </a:solidFill>
                <a:ea typeface="宋体" charset="0"/>
                <a:cs typeface="宋体" charset="0"/>
              </a:rPr>
              <a:t>.                </a:t>
            </a: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福特沃得</a:t>
            </a:r>
            <a:r>
              <a:rPr lang="en-US" altLang="ja-JP" b="1" i="1">
                <a:solidFill>
                  <a:srgbClr val="FAFD00"/>
                </a:solidFill>
                <a:ea typeface="宋体" charset="0"/>
                <a:cs typeface="宋体" charset="0"/>
              </a:rPr>
              <a:t>, </a:t>
            </a: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德州</a:t>
            </a:r>
            <a:endParaRPr lang="zh-CN" altLang="en-US" sz="2000" b="1">
              <a:solidFill>
                <a:srgbClr val="FAFD00"/>
              </a:solidFill>
              <a:ea typeface="宋体" charset="0"/>
              <a:cs typeface="宋体" charset="0"/>
            </a:endParaRP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+mn-ea"/>
                <a:cs typeface="+mn-cs"/>
              </a:rPr>
              <a:t>www.biblebasically.com</a:t>
            </a:r>
          </a:p>
        </p:txBody>
      </p:sp>
      <p:sp>
        <p:nvSpPr>
          <p:cNvPr id="151564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 (Mandarin)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8284" name="Picture 13" descr="Chin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7314" name="Picture 3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7315" name="Group 4"/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97316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97317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Times New Roman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397318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0" y="45720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7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/>
              </a:rPr>
              <a:t>TBB </a:t>
            </a:r>
            <a:r>
              <a:rPr lang="zh-CN" altLang="en-US" sz="7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教材</a:t>
            </a:r>
            <a:endParaRPr lang="en-US" sz="72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/>
            </a:endParaRPr>
          </a:p>
        </p:txBody>
      </p:sp>
      <p:sp>
        <p:nvSpPr>
          <p:cNvPr id="153612" name="Text Box 12"/>
          <p:cNvSpPr txBox="1"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PowerPoint (945</a:t>
            </a:r>
            <a:r>
              <a:rPr lang="zh-CN" altLang="en-US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幻灯片</a:t>
            </a:r>
            <a:r>
              <a:rPr 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br>
              <a:rPr 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学生作业簿（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100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页</a:t>
            </a:r>
            <a:r>
              <a:rPr lang="en-SG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br>
              <a:rPr lang="en-SG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教师课文（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400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页）</a:t>
            </a: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 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endParaRPr lang="en-US" b="1" dirty="0">
              <a:solidFill>
                <a:srgbClr val="FFFF00"/>
              </a:solidFill>
              <a:latin typeface="Helvetica" pitchFamily="-112" charset="0"/>
            </a:endParaRP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已</a:t>
            </a:r>
            <a:r>
              <a:rPr lang="ja-JP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被翻译成</a:t>
            </a:r>
            <a:br>
              <a:rPr 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英文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中文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印地文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印度尼西亚文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韩文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马来文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蒙古文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俄文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西班牙文</a:t>
            </a:r>
            <a:endParaRPr lang="en-US" sz="32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87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39936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64" name="Rectangle 5"/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99365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399366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99367" name="Text Box 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99368" name="Text Box 11"/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造</a:t>
            </a:r>
          </a:p>
        </p:txBody>
      </p:sp>
      <p:sp>
        <p:nvSpPr>
          <p:cNvPr id="399369" name="Text Box 12"/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399370" name="Text Box 13"/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638425" y="2176463"/>
            <a:ext cx="4845050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hangingPunct="0">
              <a:defRPr/>
            </a:pPr>
            <a:r>
              <a:rPr lang="zh-CN" altLang="en-US" sz="7200" b="1" i="1">
                <a:solidFill>
                  <a:srgbClr val="E8EC39"/>
                </a:solidFill>
                <a:latin typeface="Comic Sans MS" charset="0"/>
                <a:ea typeface="宋体" charset="0"/>
                <a:cs typeface="宋体" charset="0"/>
              </a:rPr>
              <a:t>您的圣经</a:t>
            </a:r>
          </a:p>
          <a:p>
            <a:pPr algn="ctr" defTabSz="914400" eaLnBrk="0" hangingPunct="0">
              <a:defRPr/>
            </a:pPr>
            <a:r>
              <a:rPr lang="zh-CN" altLang="en-US" sz="7200" b="1" i="1">
                <a:solidFill>
                  <a:srgbClr val="E8EC39"/>
                </a:solidFill>
                <a:latin typeface="Comic Sans MS" charset="0"/>
                <a:ea typeface="宋体" charset="0"/>
                <a:cs typeface="宋体" charset="0"/>
              </a:rPr>
              <a:t>档案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37</a:t>
            </a:r>
          </a:p>
        </p:txBody>
      </p:sp>
      <p:sp>
        <p:nvSpPr>
          <p:cNvPr id="399373" name="Text Box 16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408870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3" descr="IMG_6321.JPG">
            <a:extLst>
              <a:ext uri="{FF2B5EF4-FFF2-40B4-BE49-F238E27FC236}">
                <a16:creationId xmlns:a16="http://schemas.microsoft.com/office/drawing/2014/main" id="{397B07D3-31D8-DF47-B138-5EA81407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4" name="Subtitle 2">
            <a:extLst>
              <a:ext uri="{FF2B5EF4-FFF2-40B4-BE49-F238E27FC236}">
                <a16:creationId xmlns:a16="http://schemas.microsoft.com/office/drawing/2014/main" id="{2592E7E8-E05F-6F4F-B13B-3F8E1F6C7093}"/>
              </a:ext>
            </a:extLst>
          </p:cNvPr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Trebuchet MS" panose="020B0703020202090204" pitchFamily="34" charset="0"/>
              </a:rPr>
              <a:t>妇女查经班在研读列王记上下</a:t>
            </a:r>
            <a:endParaRPr lang="en-US" altLang="en-US" sz="2800" b="1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Trebuchet MS" panose="020B0703020202090204" pitchFamily="34" charset="0"/>
            </a:endParaRPr>
          </a:p>
        </p:txBody>
      </p:sp>
      <p:sp>
        <p:nvSpPr>
          <p:cNvPr id="339971" name="Subtitle 2">
            <a:extLst>
              <a:ext uri="{FF2B5EF4-FFF2-40B4-BE49-F238E27FC236}">
                <a16:creationId xmlns:a16="http://schemas.microsoft.com/office/drawing/2014/main" id="{CA8B1292-575D-754C-AC40-54ED22706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荷兰</a:t>
            </a:r>
            <a:endParaRPr lang="en-US" alt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6699177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278531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0141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2" name="Rectangle 5"/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01413" name="Text Box 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01414" name="Text Box 7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1415" name="Text Box 8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1416" name="Text Box 9"/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造</a:t>
            </a:r>
          </a:p>
        </p:txBody>
      </p:sp>
      <p:sp>
        <p:nvSpPr>
          <p:cNvPr id="401417" name="Text Box 11"/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401418" name="Text Box 12"/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默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62163" y="812800"/>
            <a:ext cx="2671762" cy="1565275"/>
            <a:chOff x="1366" y="632"/>
            <a:chExt cx="1683" cy="986"/>
          </a:xfrm>
        </p:grpSpPr>
        <p:grpSp>
          <p:nvGrpSpPr>
            <p:cNvPr id="401485" name="Group 16"/>
            <p:cNvGrpSpPr>
              <a:grpSpLocks/>
            </p:cNvGrpSpPr>
            <p:nvPr/>
          </p:nvGrpSpPr>
          <p:grpSpPr bwMode="auto">
            <a:xfrm>
              <a:off x="1366" y="669"/>
              <a:ext cx="1683" cy="949"/>
              <a:chOff x="1002" y="157"/>
              <a:chExt cx="1683" cy="949"/>
            </a:xfrm>
          </p:grpSpPr>
          <p:sp>
            <p:nvSpPr>
              <p:cNvPr id="401487" name="AutoShape 17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8" name="Rectangle 18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9" name="Rectangle 19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90" name="Rectangle 20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86" name="Text Box 21"/>
            <p:cNvSpPr txBox="1">
              <a:spLocks noChangeArrowheads="1"/>
            </p:cNvSpPr>
            <p:nvPr/>
          </p:nvSpPr>
          <p:spPr bwMode="auto">
            <a:xfrm>
              <a:off x="1830" y="63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1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422525" y="1254125"/>
            <a:ext cx="2671763" cy="1565275"/>
            <a:chOff x="1542" y="872"/>
            <a:chExt cx="1683" cy="986"/>
          </a:xfrm>
        </p:grpSpPr>
        <p:grpSp>
          <p:nvGrpSpPr>
            <p:cNvPr id="401479" name="Group 23"/>
            <p:cNvGrpSpPr>
              <a:grpSpLocks/>
            </p:cNvGrpSpPr>
            <p:nvPr/>
          </p:nvGrpSpPr>
          <p:grpSpPr bwMode="auto">
            <a:xfrm>
              <a:off x="1542" y="909"/>
              <a:ext cx="1683" cy="949"/>
              <a:chOff x="1002" y="157"/>
              <a:chExt cx="1683" cy="949"/>
            </a:xfrm>
          </p:grpSpPr>
          <p:sp>
            <p:nvSpPr>
              <p:cNvPr id="401481" name="AutoShape 2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2" name="Rectangle 2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3" name="Rectangle 2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4" name="Rectangle 2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80" name="Text Box 28"/>
            <p:cNvSpPr txBox="1">
              <a:spLocks noChangeArrowheads="1"/>
            </p:cNvSpPr>
            <p:nvPr/>
          </p:nvSpPr>
          <p:spPr bwMode="auto">
            <a:xfrm>
              <a:off x="2022" y="87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2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759075" y="1660525"/>
            <a:ext cx="2671763" cy="1539875"/>
            <a:chOff x="1754" y="1128"/>
            <a:chExt cx="1683" cy="970"/>
          </a:xfrm>
        </p:grpSpPr>
        <p:grpSp>
          <p:nvGrpSpPr>
            <p:cNvPr id="401473" name="Group 30"/>
            <p:cNvGrpSpPr>
              <a:grpSpLocks/>
            </p:cNvGrpSpPr>
            <p:nvPr/>
          </p:nvGrpSpPr>
          <p:grpSpPr bwMode="auto">
            <a:xfrm>
              <a:off x="1754" y="1149"/>
              <a:ext cx="1683" cy="949"/>
              <a:chOff x="1002" y="157"/>
              <a:chExt cx="1683" cy="949"/>
            </a:xfrm>
          </p:grpSpPr>
          <p:sp>
            <p:nvSpPr>
              <p:cNvPr id="401475" name="AutoShape 31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6" name="Rectangle 32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7" name="Rectangle 33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8" name="Rectangle 34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74" name="Text Box 35"/>
            <p:cNvSpPr txBox="1">
              <a:spLocks noChangeArrowheads="1"/>
            </p:cNvSpPr>
            <p:nvPr/>
          </p:nvSpPr>
          <p:spPr bwMode="auto">
            <a:xfrm>
              <a:off x="2206" y="11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013075" y="2041525"/>
            <a:ext cx="2671763" cy="1552575"/>
            <a:chOff x="1914" y="1368"/>
            <a:chExt cx="1683" cy="978"/>
          </a:xfrm>
        </p:grpSpPr>
        <p:grpSp>
          <p:nvGrpSpPr>
            <p:cNvPr id="401467" name="Group 37"/>
            <p:cNvGrpSpPr>
              <a:grpSpLocks/>
            </p:cNvGrpSpPr>
            <p:nvPr/>
          </p:nvGrpSpPr>
          <p:grpSpPr bwMode="auto">
            <a:xfrm>
              <a:off x="1914" y="1397"/>
              <a:ext cx="1683" cy="949"/>
              <a:chOff x="1002" y="157"/>
              <a:chExt cx="1683" cy="949"/>
            </a:xfrm>
          </p:grpSpPr>
          <p:sp>
            <p:nvSpPr>
              <p:cNvPr id="401469" name="AutoShape 38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0" name="Rectangle 39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1" name="Rectangle 40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2" name="Rectangle 41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68" name="Text Box 42"/>
            <p:cNvSpPr txBox="1">
              <a:spLocks noChangeArrowheads="1"/>
            </p:cNvSpPr>
            <p:nvPr/>
          </p:nvSpPr>
          <p:spPr bwMode="auto">
            <a:xfrm>
              <a:off x="2382" y="136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4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3298825" y="2422525"/>
            <a:ext cx="2671763" cy="1552575"/>
            <a:chOff x="2094" y="1608"/>
            <a:chExt cx="1683" cy="978"/>
          </a:xfrm>
        </p:grpSpPr>
        <p:grpSp>
          <p:nvGrpSpPr>
            <p:cNvPr id="401461" name="Group 44"/>
            <p:cNvGrpSpPr>
              <a:grpSpLocks/>
            </p:cNvGrpSpPr>
            <p:nvPr/>
          </p:nvGrpSpPr>
          <p:grpSpPr bwMode="auto">
            <a:xfrm>
              <a:off x="2094" y="1637"/>
              <a:ext cx="1683" cy="949"/>
              <a:chOff x="1002" y="157"/>
              <a:chExt cx="1683" cy="949"/>
            </a:xfrm>
          </p:grpSpPr>
          <p:sp>
            <p:nvSpPr>
              <p:cNvPr id="401463" name="AutoShape 45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64" name="Rectangle 46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65" name="Rectangle 47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66" name="Rectangle 48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62" name="Text Box 49"/>
            <p:cNvSpPr txBox="1">
              <a:spLocks noChangeArrowheads="1"/>
            </p:cNvSpPr>
            <p:nvPr/>
          </p:nvSpPr>
          <p:spPr bwMode="auto">
            <a:xfrm>
              <a:off x="2566" y="160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5</a:t>
              </a:r>
            </a:p>
          </p:txBody>
        </p:sp>
      </p:grp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3603625" y="2790825"/>
            <a:ext cx="2671763" cy="1565275"/>
            <a:chOff x="2286" y="1840"/>
            <a:chExt cx="1683" cy="986"/>
          </a:xfrm>
        </p:grpSpPr>
        <p:grpSp>
          <p:nvGrpSpPr>
            <p:cNvPr id="401455" name="Group 51"/>
            <p:cNvGrpSpPr>
              <a:grpSpLocks/>
            </p:cNvGrpSpPr>
            <p:nvPr/>
          </p:nvGrpSpPr>
          <p:grpSpPr bwMode="auto">
            <a:xfrm>
              <a:off x="2286" y="1877"/>
              <a:ext cx="1683" cy="949"/>
              <a:chOff x="1002" y="157"/>
              <a:chExt cx="1683" cy="949"/>
            </a:xfrm>
          </p:grpSpPr>
          <p:sp>
            <p:nvSpPr>
              <p:cNvPr id="401457" name="AutoShape 52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8" name="Rectangle 53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9" name="Rectangle 54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60" name="Rectangle 55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56" name="Text Box 56"/>
            <p:cNvSpPr txBox="1">
              <a:spLocks noChangeArrowheads="1"/>
            </p:cNvSpPr>
            <p:nvPr/>
          </p:nvSpPr>
          <p:spPr bwMode="auto">
            <a:xfrm>
              <a:off x="2734" y="184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6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3870325" y="3184525"/>
            <a:ext cx="2671763" cy="1552575"/>
            <a:chOff x="2454" y="2088"/>
            <a:chExt cx="1683" cy="978"/>
          </a:xfrm>
        </p:grpSpPr>
        <p:grpSp>
          <p:nvGrpSpPr>
            <p:cNvPr id="401449" name="Group 58"/>
            <p:cNvGrpSpPr>
              <a:grpSpLocks/>
            </p:cNvGrpSpPr>
            <p:nvPr/>
          </p:nvGrpSpPr>
          <p:grpSpPr bwMode="auto">
            <a:xfrm>
              <a:off x="2454" y="2117"/>
              <a:ext cx="1683" cy="949"/>
              <a:chOff x="1002" y="157"/>
              <a:chExt cx="1683" cy="949"/>
            </a:xfrm>
          </p:grpSpPr>
          <p:sp>
            <p:nvSpPr>
              <p:cNvPr id="401451" name="AutoShape 5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2" name="Rectangle 6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3" name="Rectangle 6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4" name="Rectangle 6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50" name="Text Box 63"/>
            <p:cNvSpPr txBox="1">
              <a:spLocks noChangeArrowheads="1"/>
            </p:cNvSpPr>
            <p:nvPr/>
          </p:nvSpPr>
          <p:spPr bwMode="auto">
            <a:xfrm>
              <a:off x="2918" y="208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7</a:t>
              </a:r>
            </a:p>
          </p:txBody>
        </p:sp>
      </p:grpSp>
      <p:grpSp>
        <p:nvGrpSpPr>
          <p:cNvPr id="16" name="Group 71"/>
          <p:cNvGrpSpPr>
            <a:grpSpLocks/>
          </p:cNvGrpSpPr>
          <p:nvPr/>
        </p:nvGrpSpPr>
        <p:grpSpPr bwMode="auto">
          <a:xfrm>
            <a:off x="4124325" y="3565525"/>
            <a:ext cx="2671763" cy="1552575"/>
            <a:chOff x="2614" y="2328"/>
            <a:chExt cx="1683" cy="978"/>
          </a:xfrm>
        </p:grpSpPr>
        <p:grpSp>
          <p:nvGrpSpPr>
            <p:cNvPr id="401443" name="Group 72"/>
            <p:cNvGrpSpPr>
              <a:grpSpLocks/>
            </p:cNvGrpSpPr>
            <p:nvPr/>
          </p:nvGrpSpPr>
          <p:grpSpPr bwMode="auto">
            <a:xfrm>
              <a:off x="2614" y="2357"/>
              <a:ext cx="1683" cy="949"/>
              <a:chOff x="1002" y="157"/>
              <a:chExt cx="1683" cy="949"/>
            </a:xfrm>
          </p:grpSpPr>
          <p:sp>
            <p:nvSpPr>
              <p:cNvPr id="401445" name="AutoShape 73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6" name="Rectangle 74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7" name="Rectangle 75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8" name="Rectangle 76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44" name="Text Box 77"/>
            <p:cNvSpPr txBox="1">
              <a:spLocks noChangeArrowheads="1"/>
            </p:cNvSpPr>
            <p:nvPr/>
          </p:nvSpPr>
          <p:spPr bwMode="auto">
            <a:xfrm>
              <a:off x="3094" y="23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8</a:t>
              </a:r>
            </a:p>
          </p:txBody>
        </p:sp>
      </p:grpSp>
      <p:grpSp>
        <p:nvGrpSpPr>
          <p:cNvPr id="18" name="Group 78"/>
          <p:cNvGrpSpPr>
            <a:grpSpLocks/>
          </p:cNvGrpSpPr>
          <p:nvPr/>
        </p:nvGrpSpPr>
        <p:grpSpPr bwMode="auto">
          <a:xfrm>
            <a:off x="4441825" y="3933825"/>
            <a:ext cx="2671763" cy="1565275"/>
            <a:chOff x="2814" y="2560"/>
            <a:chExt cx="1683" cy="986"/>
          </a:xfrm>
        </p:grpSpPr>
        <p:grpSp>
          <p:nvGrpSpPr>
            <p:cNvPr id="401437" name="Group 79"/>
            <p:cNvGrpSpPr>
              <a:grpSpLocks/>
            </p:cNvGrpSpPr>
            <p:nvPr/>
          </p:nvGrpSpPr>
          <p:grpSpPr bwMode="auto">
            <a:xfrm>
              <a:off x="2814" y="2597"/>
              <a:ext cx="1683" cy="949"/>
              <a:chOff x="1002" y="157"/>
              <a:chExt cx="1683" cy="949"/>
            </a:xfrm>
          </p:grpSpPr>
          <p:sp>
            <p:nvSpPr>
              <p:cNvPr id="401439" name="AutoShape 80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0" name="Rectangle 81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1" name="Rectangle 82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2" name="Rectangle 83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38" name="Text Box 84"/>
            <p:cNvSpPr txBox="1">
              <a:spLocks noChangeArrowheads="1"/>
            </p:cNvSpPr>
            <p:nvPr/>
          </p:nvSpPr>
          <p:spPr bwMode="auto">
            <a:xfrm>
              <a:off x="3270" y="256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9</a:t>
              </a:r>
            </a:p>
          </p:txBody>
        </p:sp>
      </p:grpSp>
      <p:grpSp>
        <p:nvGrpSpPr>
          <p:cNvPr id="20" name="Group 64"/>
          <p:cNvGrpSpPr>
            <a:grpSpLocks/>
          </p:cNvGrpSpPr>
          <p:nvPr/>
        </p:nvGrpSpPr>
        <p:grpSpPr bwMode="auto">
          <a:xfrm>
            <a:off x="4776788" y="4386263"/>
            <a:ext cx="2671762" cy="1552575"/>
            <a:chOff x="2998" y="2808"/>
            <a:chExt cx="1683" cy="978"/>
          </a:xfrm>
        </p:grpSpPr>
        <p:grpSp>
          <p:nvGrpSpPr>
            <p:cNvPr id="401431" name="Group 65"/>
            <p:cNvGrpSpPr>
              <a:grpSpLocks/>
            </p:cNvGrpSpPr>
            <p:nvPr/>
          </p:nvGrpSpPr>
          <p:grpSpPr bwMode="auto">
            <a:xfrm>
              <a:off x="2998" y="2837"/>
              <a:ext cx="1683" cy="949"/>
              <a:chOff x="1002" y="157"/>
              <a:chExt cx="1683" cy="949"/>
            </a:xfrm>
          </p:grpSpPr>
          <p:sp>
            <p:nvSpPr>
              <p:cNvPr id="401433" name="AutoShape 66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34" name="Rectangle 67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35" name="Rectangle 68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36" name="Rectangle 69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32" name="Text Box 70"/>
            <p:cNvSpPr txBox="1">
              <a:spLocks noChangeArrowheads="1"/>
            </p:cNvSpPr>
            <p:nvPr/>
          </p:nvSpPr>
          <p:spPr bwMode="auto">
            <a:xfrm>
              <a:off x="3392" y="2808"/>
              <a:ext cx="2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10</a:t>
              </a:r>
            </a:p>
          </p:txBody>
        </p:sp>
      </p:grpSp>
      <p:sp>
        <p:nvSpPr>
          <p:cNvPr id="278613" name="Text Box 8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39</a:t>
            </a:r>
          </a:p>
        </p:txBody>
      </p:sp>
      <p:sp>
        <p:nvSpPr>
          <p:cNvPr id="401430" name="Text Box 86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805353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10" name="Rectangle 58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 sz="5400" b="1" dirty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打开 </a:t>
            </a:r>
            <a:br>
              <a:rPr lang="zh-CN" altLang="en-US" sz="5400" b="1" dirty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</a:br>
            <a:r>
              <a:rPr lang="zh-CN" altLang="en-US" sz="5400" b="1" i="1" dirty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“您的圣经档案”</a:t>
            </a:r>
          </a:p>
        </p:txBody>
      </p:sp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253956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03460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03461" name="Text Box 9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03462" name="Text Box 10"/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3463" name="Text Box 12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253982" name="Rectangle 30"/>
          <p:cNvSpPr>
            <a:spLocks noChangeArrowheads="1"/>
          </p:cNvSpPr>
          <p:nvPr/>
        </p:nvSpPr>
        <p:spPr bwMode="auto">
          <a:xfrm>
            <a:off x="752475" y="2962275"/>
            <a:ext cx="7989888" cy="291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zh-CN" altLang="en-US" sz="14200" dirty="0">
                <a:solidFill>
                  <a:srgbClr val="FFFF00"/>
                </a:solidFill>
                <a:cs typeface="MS PGothic" charset="0"/>
              </a:rPr>
              <a:t>造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    </a:t>
            </a:r>
            <a:r>
              <a:rPr lang="zh-CN" altLang="en-US" sz="14200" dirty="0">
                <a:solidFill>
                  <a:srgbClr val="114FFB"/>
                </a:solidFill>
                <a:cs typeface="MS PGothic" charset="0"/>
              </a:rPr>
              <a:t>默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主</a:t>
            </a:r>
            <a:r>
              <a:rPr lang="en-US" altLang="zh-CN" sz="18900" dirty="0">
                <a:solidFill>
                  <a:srgbClr val="FFFFFF"/>
                </a:solidFill>
                <a:cs typeface="MS PGothic" charset="0"/>
              </a:rPr>
              <a:t> </a:t>
            </a:r>
          </a:p>
        </p:txBody>
      </p:sp>
      <p:grpSp>
        <p:nvGrpSpPr>
          <p:cNvPr id="403465" name="Group 36"/>
          <p:cNvGrpSpPr>
            <a:grpSpLocks/>
          </p:cNvGrpSpPr>
          <p:nvPr/>
        </p:nvGrpSpPr>
        <p:grpSpPr bwMode="auto">
          <a:xfrm>
            <a:off x="3313113" y="3378200"/>
            <a:ext cx="1187450" cy="2713038"/>
            <a:chOff x="1799" y="2241"/>
            <a:chExt cx="748" cy="1709"/>
          </a:xfrm>
        </p:grpSpPr>
        <p:sp>
          <p:nvSpPr>
            <p:cNvPr id="253984" name="Text Box 32"/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altLang="zh-CN" sz="17200" dirty="0">
                  <a:solidFill>
                    <a:srgbClr val="FC0128"/>
                  </a:solidFill>
                  <a:ea typeface="宋体" charset="-122"/>
                  <a:cs typeface="宋体" charset="-122"/>
                </a:rPr>
                <a:t>7</a:t>
              </a:r>
            </a:p>
          </p:txBody>
        </p:sp>
        <p:sp>
          <p:nvSpPr>
            <p:cNvPr id="253985" name="Line 33"/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302000" y="3378200"/>
            <a:ext cx="1187450" cy="2713038"/>
            <a:chOff x="1799" y="2241"/>
            <a:chExt cx="748" cy="1709"/>
          </a:xfrm>
        </p:grpSpPr>
        <p:sp>
          <p:nvSpPr>
            <p:cNvPr id="253990" name="Text Box 38"/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altLang="zh-CN" sz="17200" dirty="0">
                  <a:solidFill>
                    <a:srgbClr val="FC0128"/>
                  </a:solidFill>
                  <a:ea typeface="宋体" charset="-122"/>
                  <a:cs typeface="宋体" charset="-122"/>
                </a:rPr>
                <a:t>7</a:t>
              </a:r>
            </a:p>
          </p:txBody>
        </p:sp>
        <p:sp>
          <p:nvSpPr>
            <p:cNvPr id="253991" name="Line 39"/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254011" name="Text Box 59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403468" name="Text Box 60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zh-CN" altLang="en-US" sz="14200" dirty="0">
                <a:solidFill>
                  <a:srgbClr val="FFFF00"/>
                </a:solidFill>
                <a:cs typeface="MS PGothic" charset="0"/>
              </a:rPr>
              <a:t>造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    </a:t>
            </a:r>
            <a:r>
              <a:rPr lang="zh-CN" altLang="en-US" sz="14200" dirty="0">
                <a:solidFill>
                  <a:srgbClr val="114FFB"/>
                </a:solidFill>
                <a:cs typeface="MS PGothic" charset="0"/>
              </a:rPr>
              <a:t>默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主</a:t>
            </a:r>
            <a:r>
              <a:rPr lang="en-US" altLang="zh-CN" sz="18900" dirty="0">
                <a:solidFill>
                  <a:srgbClr val="FFFFFF"/>
                </a:solidFill>
                <a:cs typeface="MS PGothic" charset="0"/>
              </a:rPr>
              <a:t> </a:t>
            </a: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zh-CN" altLang="en-US" sz="14200" dirty="0">
                <a:solidFill>
                  <a:srgbClr val="FFFF00"/>
                </a:solidFill>
                <a:cs typeface="MS PGothic" charset="0"/>
              </a:rPr>
              <a:t>造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    </a:t>
            </a:r>
            <a:r>
              <a:rPr lang="zh-CN" altLang="en-US" sz="14200" dirty="0">
                <a:solidFill>
                  <a:srgbClr val="114FFB"/>
                </a:solidFill>
                <a:cs typeface="MS PGothic" charset="0"/>
              </a:rPr>
              <a:t>默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主</a:t>
            </a:r>
            <a:r>
              <a:rPr lang="en-US" altLang="zh-CN" sz="18900" dirty="0">
                <a:solidFill>
                  <a:srgbClr val="FFFFFF"/>
                </a:solidFill>
                <a:cs typeface="MS PGothic" charset="0"/>
              </a:rPr>
              <a:t> </a:t>
            </a:r>
          </a:p>
        </p:txBody>
      </p:sp>
      <p:sp>
        <p:nvSpPr>
          <p:cNvPr id="36" name="Rectangle 30"/>
          <p:cNvSpPr>
            <a:spLocks noChangeArrowheads="1"/>
          </p:cNvSpPr>
          <p:nvPr/>
        </p:nvSpPr>
        <p:spPr bwMode="auto">
          <a:xfrm>
            <a:off x="758825" y="2967038"/>
            <a:ext cx="7989888" cy="291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zh-CN" altLang="en-US" sz="14200" dirty="0">
                <a:solidFill>
                  <a:srgbClr val="FFFF00"/>
                </a:solidFill>
                <a:cs typeface="MS PGothic" charset="0"/>
              </a:rPr>
              <a:t>造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    </a:t>
            </a:r>
            <a:r>
              <a:rPr lang="zh-CN" altLang="en-US" sz="14200" dirty="0">
                <a:solidFill>
                  <a:srgbClr val="114FFB"/>
                </a:solidFill>
                <a:cs typeface="MS PGothic" charset="0"/>
              </a:rPr>
              <a:t>默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主</a:t>
            </a:r>
            <a:r>
              <a:rPr lang="en-US" altLang="zh-CN" sz="18900" dirty="0">
                <a:solidFill>
                  <a:srgbClr val="FFFFFF"/>
                </a:solidFill>
                <a:cs typeface="MS P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0983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82" grpId="0"/>
      <p:bldP spid="34" grpId="0"/>
      <p:bldP spid="35" grpId="0"/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873125" y="3384550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89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428875" y="3382963"/>
            <a:ext cx="6173788" cy="2401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en-US" altLang="zh-CN" sz="17200">
                <a:solidFill>
                  <a:srgbClr val="FFFFFF"/>
                </a:solidFill>
                <a:ea typeface="宋体" charset="-122"/>
                <a:cs typeface="宋体" charset="-122"/>
              </a:rPr>
              <a:t>= </a:t>
            </a:r>
            <a:r>
              <a:rPr lang="en-US" altLang="zh-CN" sz="17200">
                <a:solidFill>
                  <a:srgbClr val="FF3300"/>
                </a:solidFill>
                <a:ea typeface="宋体" charset="-122"/>
                <a:cs typeface="宋体" charset="-122"/>
              </a:rPr>
              <a:t>4</a:t>
            </a:r>
            <a:r>
              <a:rPr lang="en-US" altLang="zh-CN" sz="15600">
                <a:solidFill>
                  <a:srgbClr val="FFFFFF"/>
                </a:solidFill>
                <a:ea typeface="宋体" charset="-122"/>
                <a:cs typeface="宋体" charset="-122"/>
              </a:rPr>
              <a:t>+</a:t>
            </a:r>
            <a:r>
              <a:rPr lang="en-US" altLang="zh-CN" sz="17200">
                <a:solidFill>
                  <a:srgbClr val="33CC33"/>
                </a:solidFill>
                <a:ea typeface="宋体" charset="-122"/>
                <a:cs typeface="宋体" charset="-122"/>
              </a:rPr>
              <a:t>3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395413" y="4852988"/>
            <a:ext cx="617537" cy="1587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05510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05511" name="Text Box 9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5512" name="Text Box 10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 sz="5400" b="1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</a:br>
            <a:r>
              <a:rPr lang="zh-CN" altLang="en-US" sz="5400" b="1" i="1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“您的圣经档案”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2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41</a:t>
            </a:r>
          </a:p>
        </p:txBody>
      </p:sp>
      <p:sp>
        <p:nvSpPr>
          <p:cNvPr id="405516" name="Text Box 19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443240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07555" name="Rectangle 5"/>
          <p:cNvSpPr>
            <a:spLocks noChangeArrowheads="1"/>
          </p:cNvSpPr>
          <p:nvPr/>
        </p:nvSpPr>
        <p:spPr bwMode="auto">
          <a:xfrm>
            <a:off x="1050925" y="3886200"/>
            <a:ext cx="7051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zh-CN" altLang="en-US" sz="1400" b="1">
              <a:solidFill>
                <a:srgbClr val="FFA27C"/>
              </a:solidFill>
              <a:ea typeface="宋体" charset="0"/>
              <a:cs typeface="宋体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-1588" y="3729038"/>
            <a:ext cx="9144001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algn="ctr" defTabSz="914400" eaLnBrk="0" hangingPunct="0">
              <a:spcBef>
                <a:spcPct val="20000"/>
              </a:spcBef>
              <a:defRPr/>
            </a:pPr>
            <a:r>
              <a:rPr lang="zh-CN" altLang="en-US" sz="10100" b="1" dirty="0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造 </a:t>
            </a:r>
            <a:r>
              <a:rPr lang="zh-CN" altLang="en-US" sz="10100" b="1" dirty="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</a:t>
            </a:r>
            <a:r>
              <a:rPr lang="zh-CN" altLang="en-US" sz="10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3 </a:t>
            </a:r>
            <a:r>
              <a:rPr lang="zh-CN" altLang="en-US" sz="101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默</a:t>
            </a:r>
            <a:r>
              <a:rPr lang="zh-CN" altLang="en-US" sz="101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  <a:r>
              <a:rPr lang="zh-CN" altLang="en-US" sz="10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主</a:t>
            </a:r>
            <a:r>
              <a:rPr lang="zh-CN" altLang="en-US" sz="10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7557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8734425" y="6413500"/>
            <a:ext cx="2984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1</a:t>
            </a: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685800" y="1222375"/>
            <a:ext cx="7800975" cy="167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 algn="ctr" defTabSz="914400">
              <a:defRPr/>
            </a:pPr>
            <a:r>
              <a:rPr lang="zh-CN" altLang="en-US" sz="5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</a:br>
            <a:r>
              <a:rPr lang="zh-CN" altLang="en-US" sz="5400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“您的圣经档案”</a:t>
            </a: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3716338"/>
            <a:ext cx="91440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algn="ctr" defTabSz="914400" eaLnBrk="0" hangingPunct="0">
              <a:spcBef>
                <a:spcPct val="20000"/>
              </a:spcBef>
              <a:defRPr/>
            </a:pPr>
            <a:r>
              <a:rPr lang="zh-CN" altLang="en-US" sz="10100" b="1" dirty="0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造 </a:t>
            </a:r>
            <a:r>
              <a:rPr lang="zh-CN" altLang="en-US" sz="10100" b="1" dirty="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</a:t>
            </a:r>
            <a:r>
              <a:rPr lang="zh-CN" altLang="en-US" sz="10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3 </a:t>
            </a:r>
            <a:r>
              <a:rPr lang="zh-CN" altLang="en-US" sz="101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默</a:t>
            </a:r>
            <a:r>
              <a:rPr lang="zh-CN" altLang="en-US" sz="101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  <a:r>
              <a:rPr lang="zh-CN" altLang="en-US" sz="10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主</a:t>
            </a:r>
            <a:r>
              <a:rPr lang="zh-CN" altLang="en-US" sz="10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42</a:t>
            </a:r>
          </a:p>
        </p:txBody>
      </p:sp>
      <p:sp>
        <p:nvSpPr>
          <p:cNvPr id="407562" name="Text Box 20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214762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4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174084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74086" name="Text Box 6"/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默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静默    </a:t>
              </a:r>
            </a:p>
          </p:txBody>
        </p:sp>
        <p:sp>
          <p:nvSpPr>
            <p:cNvPr id="174087" name="AutoShape 7"/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74089" name="Text Box 9"/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090" name="AutoShape 10"/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28875" y="1509713"/>
            <a:ext cx="4164013" cy="923925"/>
            <a:chOff x="1530" y="951"/>
            <a:chExt cx="2623" cy="582"/>
          </a:xfrm>
        </p:grpSpPr>
        <p:sp>
          <p:nvSpPr>
            <p:cNvPr id="174092" name="Text Box 12"/>
            <p:cNvSpPr txBox="1">
              <a:spLocks noChangeArrowheads="1"/>
            </p:cNvSpPr>
            <p:nvPr/>
          </p:nvSpPr>
          <p:spPr bwMode="auto">
            <a:xfrm>
              <a:off x="2041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093" name="AutoShape 13"/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09607" name="Text Box 1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09608" name="Text Box 16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413000" y="3341688"/>
            <a:ext cx="4013200" cy="1006475"/>
            <a:chOff x="1520" y="2105"/>
            <a:chExt cx="2528" cy="634"/>
          </a:xfrm>
        </p:grpSpPr>
        <p:sp>
          <p:nvSpPr>
            <p:cNvPr id="174101" name="Text Box 21"/>
            <p:cNvSpPr txBox="1">
              <a:spLocks noChangeArrowheads="1"/>
            </p:cNvSpPr>
            <p:nvPr/>
          </p:nvSpPr>
          <p:spPr bwMode="auto">
            <a:xfrm>
              <a:off x="2822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102" name="AutoShape 22"/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3" name="Rectangle 23"/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419350" y="5281613"/>
            <a:ext cx="5183188" cy="831850"/>
            <a:chOff x="1524" y="3327"/>
            <a:chExt cx="3265" cy="524"/>
          </a:xfrm>
        </p:grpSpPr>
        <p:sp>
          <p:nvSpPr>
            <p:cNvPr id="174105" name="Text Box 25"/>
            <p:cNvSpPr txBox="1">
              <a:spLocks noChangeArrowheads="1"/>
            </p:cNvSpPr>
            <p:nvPr/>
          </p:nvSpPr>
          <p:spPr bwMode="auto">
            <a:xfrm>
              <a:off x="283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106" name="AutoShape 26"/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7" name="Rectangle 27"/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</a:t>
              </a:r>
            </a:p>
          </p:txBody>
        </p:sp>
      </p:grpSp>
      <p:sp>
        <p:nvSpPr>
          <p:cNvPr id="174108" name="Text Box 28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5</a:t>
            </a:r>
          </a:p>
        </p:txBody>
      </p:sp>
      <p:sp>
        <p:nvSpPr>
          <p:cNvPr id="174109" name="Text Box 29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43</a:t>
            </a:r>
          </a:p>
        </p:txBody>
      </p:sp>
      <p:sp>
        <p:nvSpPr>
          <p:cNvPr id="409613" name="Text Box 30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637366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180228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0230" name="Text Box 6"/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默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静默    </a:t>
              </a:r>
            </a:p>
          </p:txBody>
        </p:sp>
        <p:sp>
          <p:nvSpPr>
            <p:cNvPr id="180231" name="AutoShape 7"/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24113" y="2357438"/>
            <a:ext cx="3981450" cy="1016000"/>
            <a:chOff x="1527" y="1485"/>
            <a:chExt cx="2508" cy="640"/>
          </a:xfrm>
        </p:grpSpPr>
        <p:sp>
          <p:nvSpPr>
            <p:cNvPr id="180233" name="Text Box 9"/>
            <p:cNvSpPr txBox="1">
              <a:spLocks noChangeArrowheads="1"/>
            </p:cNvSpPr>
            <p:nvPr/>
          </p:nvSpPr>
          <p:spPr bwMode="auto">
            <a:xfrm>
              <a:off x="232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34" name="AutoShape 10"/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28875" y="1509713"/>
            <a:ext cx="4092575" cy="923925"/>
            <a:chOff x="1530" y="951"/>
            <a:chExt cx="2578" cy="582"/>
          </a:xfrm>
        </p:grpSpPr>
        <p:sp>
          <p:nvSpPr>
            <p:cNvPr id="180236" name="Text Box 12"/>
            <p:cNvSpPr txBox="1">
              <a:spLocks noChangeArrowheads="1"/>
            </p:cNvSpPr>
            <p:nvPr/>
          </p:nvSpPr>
          <p:spPr bwMode="auto">
            <a:xfrm>
              <a:off x="199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37" name="AutoShape 13"/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11655" name="Text Box 1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1656" name="Text Box 16"/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0245" name="Text Box 21"/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46" name="AutoShape 22"/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47" name="Rectangle 23"/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419350" y="5281613"/>
            <a:ext cx="5135563" cy="831850"/>
            <a:chOff x="1524" y="3327"/>
            <a:chExt cx="3235" cy="524"/>
          </a:xfrm>
        </p:grpSpPr>
        <p:sp>
          <p:nvSpPr>
            <p:cNvPr id="180249" name="Text Box 25"/>
            <p:cNvSpPr txBox="1">
              <a:spLocks noChangeArrowheads="1"/>
            </p:cNvSpPr>
            <p:nvPr/>
          </p:nvSpPr>
          <p:spPr bwMode="auto">
            <a:xfrm>
              <a:off x="280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50" name="AutoShape 26"/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51" name="Rectangle 27"/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</a:t>
              </a:r>
            </a:p>
          </p:txBody>
        </p:sp>
      </p:grpSp>
      <p:sp>
        <p:nvSpPr>
          <p:cNvPr id="180252" name="Oval 28"/>
          <p:cNvSpPr>
            <a:spLocks noChangeArrowheads="1"/>
          </p:cNvSpPr>
          <p:nvPr/>
        </p:nvSpPr>
        <p:spPr bwMode="auto">
          <a:xfrm>
            <a:off x="1582738" y="14668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0253" name="Text Box 29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6</a:t>
            </a:r>
          </a:p>
        </p:txBody>
      </p:sp>
      <p:sp>
        <p:nvSpPr>
          <p:cNvPr id="180254" name="Text Box 30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44</a:t>
            </a:r>
          </a:p>
        </p:txBody>
      </p:sp>
      <p:sp>
        <p:nvSpPr>
          <p:cNvPr id="411662" name="Text Box 31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64118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5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182276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13700" name="Group 5"/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2278" name="Text Box 6"/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默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静默    </a:t>
              </a:r>
            </a:p>
          </p:txBody>
        </p:sp>
        <p:sp>
          <p:nvSpPr>
            <p:cNvPr id="182279" name="AutoShape 7"/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13701" name="Group 8"/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82281" name="Text Box 9"/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82" name="AutoShape 10"/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13702" name="Group 11"/>
          <p:cNvGrpSpPr>
            <a:grpSpLocks/>
          </p:cNvGrpSpPr>
          <p:nvPr/>
        </p:nvGrpSpPr>
        <p:grpSpPr bwMode="auto">
          <a:xfrm>
            <a:off x="2428875" y="1555750"/>
            <a:ext cx="4135438" cy="830263"/>
            <a:chOff x="1530" y="980"/>
            <a:chExt cx="2605" cy="523"/>
          </a:xfrm>
        </p:grpSpPr>
        <p:sp>
          <p:nvSpPr>
            <p:cNvPr id="182284" name="Text Box 12"/>
            <p:cNvSpPr txBox="1">
              <a:spLocks noChangeArrowheads="1"/>
            </p:cNvSpPr>
            <p:nvPr/>
          </p:nvSpPr>
          <p:spPr bwMode="auto">
            <a:xfrm>
              <a:off x="2047" y="980"/>
              <a:ext cx="208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85" name="AutoShape 13"/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13703" name="Text Box 1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3704" name="Text Box 15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13705" name="Text Box 16"/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413706" name="Group 20"/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2293" name="Text Box 21"/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94" name="AutoShape 22"/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5" name="Rectangle 23"/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413707" name="Group 24"/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2297" name="Text Box 25"/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98" name="AutoShape 26"/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9" name="Rectangle 27"/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</a:t>
              </a:r>
            </a:p>
          </p:txBody>
        </p:sp>
      </p:grpSp>
      <p:sp>
        <p:nvSpPr>
          <p:cNvPr id="182301" name="Oval 29"/>
          <p:cNvSpPr>
            <a:spLocks noChangeArrowheads="1"/>
          </p:cNvSpPr>
          <p:nvPr/>
        </p:nvSpPr>
        <p:spPr bwMode="auto">
          <a:xfrm>
            <a:off x="1423988" y="243681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3709" name="Text Box 30"/>
          <p:cNvSpPr txBox="1">
            <a:spLocks noChangeArrowheads="1"/>
          </p:cNvSpPr>
          <p:nvPr/>
        </p:nvSpPr>
        <p:spPr bwMode="auto">
          <a:xfrm>
            <a:off x="8769350" y="64008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82304" name="Text Box 32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45</a:t>
            </a:r>
          </a:p>
        </p:txBody>
      </p:sp>
      <p:sp>
        <p:nvSpPr>
          <p:cNvPr id="413711" name="Text Box 33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24546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609600"/>
            <a:ext cx="5857875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CN" altLang="en-US" sz="4800">
                <a:solidFill>
                  <a:srgbClr val="F66A29"/>
                </a:solidFill>
                <a:latin typeface="Times" charset="0"/>
                <a:ea typeface="宋体" charset="0"/>
                <a:cs typeface="宋体" charset="0"/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zh-CN" altLang="en-US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就 是</a:t>
            </a:r>
            <a:r>
              <a:rPr lang="en-US" altLang="zh-CN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 eaLnBrk="1" hangingPunct="1">
              <a:defRPr/>
            </a:pPr>
            <a:r>
              <a:rPr lang="zh-CN" altLang="en-US" sz="5400" b="1">
                <a:latin typeface="Arial" charset="0"/>
                <a:ea typeface="宋体" charset="0"/>
                <a:cs typeface="宋体" charset="0"/>
              </a:rPr>
              <a:t>亚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  <a:ea typeface="宋体" charset="0"/>
                <a:cs typeface="宋体" charset="0"/>
              </a:rPr>
              <a:t>伯拉罕</a:t>
            </a:r>
          </a:p>
          <a:p>
            <a:pPr marL="677863" indent="-677863" defTabSz="1033463" eaLnBrk="1" hangingPunct="1">
              <a:defRPr/>
            </a:pPr>
            <a:r>
              <a:rPr lang="zh-CN" altLang="en-US" sz="5400" b="1">
                <a:latin typeface="Arial" charset="0"/>
                <a:ea typeface="宋体" charset="0"/>
                <a:cs typeface="宋体" charset="0"/>
              </a:rPr>
              <a:t>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  <a:ea typeface="宋体" charset="0"/>
                <a:cs typeface="宋体" charset="0"/>
              </a:rPr>
              <a:t>瑟</a:t>
            </a:r>
          </a:p>
          <a:p>
            <a:pPr marL="677863" indent="-677863" defTabSz="1033463" eaLnBrk="1" hangingPunct="1">
              <a:defRPr/>
            </a:pPr>
            <a:r>
              <a:rPr lang="zh-CN" altLang="en-US" sz="5400" b="1">
                <a:latin typeface="Arial" charset="0"/>
                <a:ea typeface="宋体" charset="0"/>
                <a:cs typeface="宋体" charset="0"/>
              </a:rPr>
              <a:t>摩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  <a:ea typeface="宋体" charset="0"/>
                <a:cs typeface="宋体" charset="0"/>
              </a:rPr>
              <a:t>西</a:t>
            </a:r>
          </a:p>
          <a:p>
            <a:pPr marL="677863" indent="-677863" defTabSz="1033463" eaLnBrk="1" hangingPunct="1">
              <a:defRPr/>
            </a:pPr>
            <a:r>
              <a:rPr lang="zh-CN" altLang="en-US" sz="5400" b="1">
                <a:solidFill>
                  <a:srgbClr val="FF6600"/>
                </a:solidFill>
                <a:latin typeface="Arial" charset="0"/>
                <a:ea typeface="宋体" charset="0"/>
                <a:cs typeface="宋体" charset="0"/>
              </a:rPr>
              <a:t>约</a:t>
            </a:r>
            <a:r>
              <a:rPr lang="zh-CN" altLang="en-US" sz="5400" b="1">
                <a:latin typeface="Arial" charset="0"/>
                <a:ea typeface="宋体" charset="0"/>
                <a:cs typeface="宋体" charset="0"/>
              </a:rPr>
              <a:t>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  <a:ea typeface="宋体" charset="0"/>
                <a:cs typeface="宋体" charset="0"/>
              </a:rPr>
              <a:t>亚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2984500" y="20843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2957513" y="30495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>
            <a:off x="3001963" y="4064000"/>
            <a:ext cx="889000" cy="8286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>
            <a:off x="3697288" y="4991100"/>
            <a:ext cx="890587" cy="877888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5754" name="Text Box 11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15755" name="Text Box 1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5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46</a:t>
            </a:r>
          </a:p>
        </p:txBody>
      </p:sp>
      <p:sp>
        <p:nvSpPr>
          <p:cNvPr id="415758" name="Text Box 18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79563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 autoUpdateAnimBg="0"/>
      <p:bldP spid="59395" grpId="0" build="p" autoUpdateAnimBg="0"/>
      <p:bldP spid="59398" grpId="0" animBg="1"/>
      <p:bldP spid="59399" grpId="0" animBg="1"/>
      <p:bldP spid="59400" grpId="0" animBg="1"/>
      <p:bldP spid="5940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579688" y="358775"/>
            <a:ext cx="6288087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亚 </a:t>
            </a:r>
            <a:r>
              <a:rPr lang="zh-CN" altLang="en-US" sz="5400" dirty="0">
                <a:solidFill>
                  <a:srgbClr val="FAFD00"/>
                </a:solidFill>
                <a:ea typeface="宋体" charset="-122"/>
                <a:cs typeface="宋体" charset="-122"/>
              </a:rPr>
              <a:t>伯拉罕</a:t>
            </a:r>
          </a:p>
          <a:p>
            <a:pPr defTabSz="914400" eaLnBrk="0" hangingPunct="0">
              <a:defRPr/>
            </a:pPr>
            <a:r>
              <a:rPr lang="zh-CN" altLang="en-US" sz="5400" dirty="0">
                <a:solidFill>
                  <a:srgbClr val="FAFD00"/>
                </a:solidFill>
                <a:ea typeface="宋体" charset="-122"/>
                <a:cs typeface="宋体" charset="-122"/>
              </a:rPr>
              <a:t>的</a:t>
            </a: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约</a:t>
            </a:r>
            <a:r>
              <a:rPr lang="zh-CN" altLang="en-US" sz="9600" dirty="0">
                <a:solidFill>
                  <a:srgbClr val="FAFD00"/>
                </a:solidFill>
                <a:ea typeface="宋体" charset="-122"/>
                <a:cs typeface="宋体" charset="-122"/>
              </a:rPr>
              <a:t> </a:t>
            </a:r>
          </a:p>
          <a:p>
            <a:pPr defTabSz="914400" eaLnBrk="0" hangingPunct="0">
              <a:defRPr/>
            </a:pP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  摩 </a:t>
            </a:r>
            <a:r>
              <a:rPr lang="zh-CN" altLang="en-US" sz="5400" dirty="0">
                <a:solidFill>
                  <a:srgbClr val="FAFD00"/>
                </a:solidFill>
                <a:ea typeface="宋体" charset="-122"/>
                <a:cs typeface="宋体" charset="-122"/>
              </a:rPr>
              <a:t>西</a:t>
            </a:r>
            <a:r>
              <a:rPr lang="zh-CN" altLang="en-US" sz="9600" dirty="0">
                <a:solidFill>
                  <a:srgbClr val="FAFD00"/>
                </a:solidFill>
                <a:ea typeface="宋体" charset="-122"/>
                <a:cs typeface="宋体" charset="-122"/>
              </a:rPr>
              <a:t> </a:t>
            </a: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 </a:t>
            </a:r>
          </a:p>
          <a:p>
            <a:pPr defTabSz="914400" eaLnBrk="0" hangingPunct="0">
              <a:defRPr/>
            </a:pP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 </a:t>
            </a:r>
            <a:r>
              <a:rPr lang="zh-CN" altLang="en-US" sz="5400" dirty="0">
                <a:solidFill>
                  <a:srgbClr val="FAFD00"/>
                </a:solidFill>
                <a:ea typeface="宋体" charset="-122"/>
                <a:cs typeface="宋体" charset="-122"/>
              </a:rPr>
              <a:t>的</a:t>
            </a: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 书 </a:t>
            </a:r>
            <a:r>
              <a:rPr lang="en-US" altLang="zh-CN" sz="9600" dirty="0">
                <a:solidFill>
                  <a:srgbClr val="FAFD00"/>
                </a:solidFill>
                <a:ea typeface="宋体" charset="-122"/>
                <a:cs typeface="宋体" charset="-122"/>
              </a:rPr>
              <a:t>!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90800" y="492125"/>
            <a:ext cx="3525838" cy="5732463"/>
            <a:chOff x="1632" y="310"/>
            <a:chExt cx="2221" cy="3611"/>
          </a:xfrm>
        </p:grpSpPr>
        <p:sp>
          <p:nvSpPr>
            <p:cNvPr id="61446" name="Oval 6"/>
            <p:cNvSpPr>
              <a:spLocks noChangeArrowheads="1"/>
            </p:cNvSpPr>
            <p:nvPr/>
          </p:nvSpPr>
          <p:spPr bwMode="auto">
            <a:xfrm rot="477297">
              <a:off x="1632" y="310"/>
              <a:ext cx="942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7" name="Oval 7"/>
            <p:cNvSpPr>
              <a:spLocks noChangeArrowheads="1"/>
            </p:cNvSpPr>
            <p:nvPr/>
          </p:nvSpPr>
          <p:spPr bwMode="auto">
            <a:xfrm rot="477297">
              <a:off x="2064" y="1242"/>
              <a:ext cx="926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8" name="Oval 8"/>
            <p:cNvSpPr>
              <a:spLocks noChangeArrowheads="1"/>
            </p:cNvSpPr>
            <p:nvPr/>
          </p:nvSpPr>
          <p:spPr bwMode="auto">
            <a:xfrm rot="477297">
              <a:off x="2494" y="2160"/>
              <a:ext cx="968" cy="895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9" name="Oval 9"/>
            <p:cNvSpPr>
              <a:spLocks noChangeArrowheads="1"/>
            </p:cNvSpPr>
            <p:nvPr/>
          </p:nvSpPr>
          <p:spPr bwMode="auto">
            <a:xfrm rot="477297">
              <a:off x="2990" y="3058"/>
              <a:ext cx="863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17797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7798" name="Text Box 11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47</a:t>
            </a:r>
          </a:p>
        </p:txBody>
      </p:sp>
      <p:sp>
        <p:nvSpPr>
          <p:cNvPr id="417800" name="Text Box 18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961903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 autoUpdateAnimBg="0" advAuto="50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611313" y="3635375"/>
            <a:ext cx="53213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约</a:t>
            </a: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书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585913" y="2713038"/>
            <a:ext cx="5435600" cy="2005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摩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西</a:t>
            </a:r>
          </a:p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606550" y="1790700"/>
            <a:ext cx="58547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约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573213" y="1925638"/>
            <a:ext cx="5886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04950" y="609600"/>
            <a:ext cx="59182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CN" altLang="en-US" sz="4800">
                <a:solidFill>
                  <a:srgbClr val="F66A29"/>
                </a:solidFill>
                <a:latin typeface="Times" charset="0"/>
                <a:ea typeface="宋体" charset="0"/>
                <a:cs typeface="宋体" charset="0"/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zh-CN" altLang="en-US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就 是</a:t>
            </a:r>
            <a:r>
              <a:rPr lang="en-US" altLang="zh-CN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3376613" y="202406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zh-CN" altLang="en-US" sz="2000">
              <a:solidFill>
                <a:srgbClr val="FFA27C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3395663" y="292893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3417888" y="383381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0" name="Oval 12"/>
          <p:cNvSpPr>
            <a:spLocks noChangeArrowheads="1"/>
          </p:cNvSpPr>
          <p:nvPr/>
        </p:nvSpPr>
        <p:spPr bwMode="auto">
          <a:xfrm>
            <a:off x="4160838" y="471328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 rot="-1943403">
            <a:off x="1898650" y="5092700"/>
            <a:ext cx="1106488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 rot="-1943403">
            <a:off x="1701800" y="4251325"/>
            <a:ext cx="1166813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 摩</a:t>
            </a: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 rot="-1943403">
            <a:off x="1098550" y="3198813"/>
            <a:ext cx="252730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约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 rot="-1943403">
            <a:off x="1425575" y="2312988"/>
            <a:ext cx="145415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亚</a:t>
            </a: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伯拉罕</a:t>
            </a:r>
            <a:endParaRPr lang="en-US" altLang="zh-CN" sz="2000">
              <a:solidFill>
                <a:srgbClr val="00FF00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9856" name="Text Box 1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9857" name="Text Box 1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 b="1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8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48</a:t>
            </a:r>
          </a:p>
        </p:txBody>
      </p:sp>
      <p:sp>
        <p:nvSpPr>
          <p:cNvPr id="419860" name="Text Box 24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200814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/>
      <p:bldP spid="63491" grpId="0" build="p" autoUpdateAnimBg="0"/>
      <p:bldP spid="63492" grpId="0" build="p" autoUpdateAnimBg="0"/>
      <p:bldP spid="63493" grpId="0" build="p" autoUpdateAnimBg="0"/>
      <p:bldP spid="63494" grpId="0" animBg="1" autoUpdateAnimBg="0"/>
      <p:bldP spid="63497" grpId="0" animBg="1" autoUpdateAnimBg="0"/>
      <p:bldP spid="63498" grpId="0" animBg="1"/>
      <p:bldP spid="63499" grpId="0" animBg="1"/>
      <p:bldP spid="63500" grpId="0" animBg="1"/>
      <p:bldP spid="63501" grpId="0" autoUpdateAnimBg="0"/>
      <p:bldP spid="63502" grpId="0" autoUpdateAnimBg="0"/>
      <p:bldP spid="63503" grpId="0" autoUpdateAnimBg="0"/>
      <p:bldP spid="6350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7" name="Picture 3" descr="IMG_0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泰国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蒙古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缅甸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印度尼西亚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5826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643188" y="579438"/>
            <a:ext cx="3838575" cy="5573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创造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伯拉罕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约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瑟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摩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西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约</a:t>
            </a: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书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</a:p>
        </p:txBody>
      </p:sp>
      <p:sp>
        <p:nvSpPr>
          <p:cNvPr id="421892" name="Text Box 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21893" name="Text Box 6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21894" name="Text Box 7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5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49</a:t>
            </a:r>
          </a:p>
        </p:txBody>
      </p:sp>
      <p:sp>
        <p:nvSpPr>
          <p:cNvPr id="421897" name="Text Box 13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905721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23940" name="Group 5"/>
          <p:cNvGrpSpPr>
            <a:grpSpLocks/>
          </p:cNvGrpSpPr>
          <p:nvPr/>
        </p:nvGrpSpPr>
        <p:grpSpPr bwMode="auto">
          <a:xfrm>
            <a:off x="2416175" y="4364038"/>
            <a:ext cx="3990975" cy="830262"/>
            <a:chOff x="1522" y="2749"/>
            <a:chExt cx="2514" cy="523"/>
          </a:xfrm>
        </p:grpSpPr>
        <p:sp>
          <p:nvSpPr>
            <p:cNvPr id="184326" name="Text Box 6"/>
            <p:cNvSpPr txBox="1">
              <a:spLocks noChangeArrowheads="1"/>
            </p:cNvSpPr>
            <p:nvPr/>
          </p:nvSpPr>
          <p:spPr bwMode="auto">
            <a:xfrm>
              <a:off x="222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默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静默    </a:t>
              </a:r>
            </a:p>
          </p:txBody>
        </p:sp>
        <p:sp>
          <p:nvSpPr>
            <p:cNvPr id="184327" name="AutoShape 7"/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3941" name="Group 8"/>
          <p:cNvGrpSpPr>
            <a:grpSpLocks/>
          </p:cNvGrpSpPr>
          <p:nvPr/>
        </p:nvGrpSpPr>
        <p:grpSpPr bwMode="auto">
          <a:xfrm>
            <a:off x="2424113" y="2357438"/>
            <a:ext cx="3886200" cy="1016000"/>
            <a:chOff x="1527" y="1485"/>
            <a:chExt cx="2448" cy="640"/>
          </a:xfrm>
        </p:grpSpPr>
        <p:sp>
          <p:nvSpPr>
            <p:cNvPr id="184329" name="Text Box 9"/>
            <p:cNvSpPr txBox="1">
              <a:spLocks noChangeArrowheads="1"/>
            </p:cNvSpPr>
            <p:nvPr/>
          </p:nvSpPr>
          <p:spPr bwMode="auto">
            <a:xfrm>
              <a:off x="226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30" name="AutoShape 10"/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3942" name="Group 11"/>
          <p:cNvGrpSpPr>
            <a:grpSpLocks/>
          </p:cNvGrpSpPr>
          <p:nvPr/>
        </p:nvGrpSpPr>
        <p:grpSpPr bwMode="auto">
          <a:xfrm>
            <a:off x="2428875" y="1509713"/>
            <a:ext cx="4044950" cy="923925"/>
            <a:chOff x="1530" y="951"/>
            <a:chExt cx="2548" cy="582"/>
          </a:xfrm>
        </p:grpSpPr>
        <p:sp>
          <p:nvSpPr>
            <p:cNvPr id="184332" name="Text Box 12"/>
            <p:cNvSpPr txBox="1">
              <a:spLocks noChangeArrowheads="1"/>
            </p:cNvSpPr>
            <p:nvPr/>
          </p:nvSpPr>
          <p:spPr bwMode="auto">
            <a:xfrm>
              <a:off x="196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33" name="AutoShape 13"/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3943" name="Text Box 1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23944" name="Text Box 15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23945" name="Text Box 16"/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423946" name="Group 20"/>
          <p:cNvGrpSpPr>
            <a:grpSpLocks/>
          </p:cNvGrpSpPr>
          <p:nvPr/>
        </p:nvGrpSpPr>
        <p:grpSpPr bwMode="auto">
          <a:xfrm>
            <a:off x="2413000" y="3341688"/>
            <a:ext cx="3989388" cy="1006475"/>
            <a:chOff x="1520" y="2105"/>
            <a:chExt cx="2513" cy="634"/>
          </a:xfrm>
        </p:grpSpPr>
        <p:sp>
          <p:nvSpPr>
            <p:cNvPr id="184341" name="Text Box 21"/>
            <p:cNvSpPr txBox="1">
              <a:spLocks noChangeArrowheads="1"/>
            </p:cNvSpPr>
            <p:nvPr/>
          </p:nvSpPr>
          <p:spPr bwMode="auto">
            <a:xfrm>
              <a:off x="280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42" name="AutoShape 22"/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3" name="Rectangle 23"/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423947" name="Group 24"/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4345" name="Text Box 25"/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46" name="AutoShape 26"/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7" name="Rectangle 27"/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</a:t>
              </a:r>
            </a:p>
          </p:txBody>
        </p:sp>
      </p:grpSp>
      <p:sp>
        <p:nvSpPr>
          <p:cNvPr id="184349" name="Oval 29"/>
          <p:cNvSpPr>
            <a:spLocks noChangeArrowheads="1"/>
          </p:cNvSpPr>
          <p:nvPr/>
        </p:nvSpPr>
        <p:spPr bwMode="auto">
          <a:xfrm>
            <a:off x="1489075" y="334486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4350" name="Text Box 30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50</a:t>
            </a:r>
          </a:p>
        </p:txBody>
      </p:sp>
      <p:sp>
        <p:nvSpPr>
          <p:cNvPr id="423950" name="Text Box 31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4008118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Freeform 2"/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2147483647 w 865"/>
              <a:gd name="T1" fmla="*/ 0 h 505"/>
              <a:gd name="T2" fmla="*/ 2147483647 w 865"/>
              <a:gd name="T3" fmla="*/ 2147483647 h 505"/>
              <a:gd name="T4" fmla="*/ 2147483647 w 865"/>
              <a:gd name="T5" fmla="*/ 2147483647 h 505"/>
              <a:gd name="T6" fmla="*/ 2147483647 w 865"/>
              <a:gd name="T7" fmla="*/ 2147483647 h 505"/>
              <a:gd name="T8" fmla="*/ 2147483647 w 865"/>
              <a:gd name="T9" fmla="*/ 2147483647 h 505"/>
              <a:gd name="T10" fmla="*/ 2147483647 w 865"/>
              <a:gd name="T11" fmla="*/ 2147483647 h 505"/>
              <a:gd name="T12" fmla="*/ 2147483647 w 865"/>
              <a:gd name="T13" fmla="*/ 2147483647 h 505"/>
              <a:gd name="T14" fmla="*/ 2147483647 w 865"/>
              <a:gd name="T15" fmla="*/ 2147483647 h 505"/>
              <a:gd name="T16" fmla="*/ 2147483647 w 865"/>
              <a:gd name="T17" fmla="*/ 2147483647 h 505"/>
              <a:gd name="T18" fmla="*/ 2147483647 w 865"/>
              <a:gd name="T19" fmla="*/ 2147483647 h 505"/>
              <a:gd name="T20" fmla="*/ 2147483647 w 865"/>
              <a:gd name="T21" fmla="*/ 2147483647 h 505"/>
              <a:gd name="T22" fmla="*/ 2147483647 w 865"/>
              <a:gd name="T23" fmla="*/ 2147483647 h 505"/>
              <a:gd name="T24" fmla="*/ 2147483647 w 865"/>
              <a:gd name="T25" fmla="*/ 2147483647 h 505"/>
              <a:gd name="T26" fmla="*/ 2147483647 w 865"/>
              <a:gd name="T27" fmla="*/ 2147483647 h 505"/>
              <a:gd name="T28" fmla="*/ 2147483647 w 865"/>
              <a:gd name="T29" fmla="*/ 2147483647 h 505"/>
              <a:gd name="T30" fmla="*/ 2147483647 w 865"/>
              <a:gd name="T31" fmla="*/ 2147483647 h 505"/>
              <a:gd name="T32" fmla="*/ 2147483647 w 865"/>
              <a:gd name="T33" fmla="*/ 2147483647 h 505"/>
              <a:gd name="T34" fmla="*/ 2147483647 w 865"/>
              <a:gd name="T35" fmla="*/ 2147483647 h 505"/>
              <a:gd name="T36" fmla="*/ 2147483647 w 865"/>
              <a:gd name="T37" fmla="*/ 2147483647 h 505"/>
              <a:gd name="T38" fmla="*/ 2147483647 w 865"/>
              <a:gd name="T39" fmla="*/ 2147483647 h 505"/>
              <a:gd name="T40" fmla="*/ 2147483647 w 865"/>
              <a:gd name="T41" fmla="*/ 2147483647 h 505"/>
              <a:gd name="T42" fmla="*/ 2147483647 w 865"/>
              <a:gd name="T43" fmla="*/ 2147483647 h 505"/>
              <a:gd name="T44" fmla="*/ 2147483647 w 865"/>
              <a:gd name="T45" fmla="*/ 2147483647 h 505"/>
              <a:gd name="T46" fmla="*/ 2147483647 w 865"/>
              <a:gd name="T47" fmla="*/ 2147483647 h 505"/>
              <a:gd name="T48" fmla="*/ 2147483647 w 865"/>
              <a:gd name="T49" fmla="*/ 2147483647 h 505"/>
              <a:gd name="T50" fmla="*/ 2147483647 w 865"/>
              <a:gd name="T51" fmla="*/ 2147483647 h 505"/>
              <a:gd name="T52" fmla="*/ 2147483647 w 865"/>
              <a:gd name="T53" fmla="*/ 2147483647 h 505"/>
              <a:gd name="T54" fmla="*/ 2147483647 w 865"/>
              <a:gd name="T55" fmla="*/ 2147483647 h 505"/>
              <a:gd name="T56" fmla="*/ 2147483647 w 865"/>
              <a:gd name="T57" fmla="*/ 2147483647 h 505"/>
              <a:gd name="T58" fmla="*/ 2147483647 w 865"/>
              <a:gd name="T59" fmla="*/ 2147483647 h 505"/>
              <a:gd name="T60" fmla="*/ 2147483647 w 865"/>
              <a:gd name="T61" fmla="*/ 2147483647 h 505"/>
              <a:gd name="T62" fmla="*/ 2147483647 w 865"/>
              <a:gd name="T63" fmla="*/ 2147483647 h 505"/>
              <a:gd name="T64" fmla="*/ 2147483647 w 865"/>
              <a:gd name="T65" fmla="*/ 2147483647 h 505"/>
              <a:gd name="T66" fmla="*/ 2147483647 w 865"/>
              <a:gd name="T67" fmla="*/ 2147483647 h 505"/>
              <a:gd name="T68" fmla="*/ 2147483647 w 865"/>
              <a:gd name="T69" fmla="*/ 2147483647 h 505"/>
              <a:gd name="T70" fmla="*/ 2147483647 w 865"/>
              <a:gd name="T71" fmla="*/ 2147483647 h 505"/>
              <a:gd name="T72" fmla="*/ 2147483647 w 865"/>
              <a:gd name="T73" fmla="*/ 2147483647 h 505"/>
              <a:gd name="T74" fmla="*/ 2147483647 w 865"/>
              <a:gd name="T75" fmla="*/ 2147483647 h 505"/>
              <a:gd name="T76" fmla="*/ 2147483647 w 865"/>
              <a:gd name="T77" fmla="*/ 2147483647 h 505"/>
              <a:gd name="T78" fmla="*/ 2147483647 w 86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05"/>
              <a:gd name="T122" fmla="*/ 865 w 86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986" name="Freeform 3"/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2147483647 w 1117"/>
              <a:gd name="T1" fmla="*/ 2147483647 h 325"/>
              <a:gd name="T2" fmla="*/ 2147483647 w 1117"/>
              <a:gd name="T3" fmla="*/ 2147483647 h 325"/>
              <a:gd name="T4" fmla="*/ 2147483647 w 1117"/>
              <a:gd name="T5" fmla="*/ 2147483647 h 325"/>
              <a:gd name="T6" fmla="*/ 2147483647 w 1117"/>
              <a:gd name="T7" fmla="*/ 2147483647 h 325"/>
              <a:gd name="T8" fmla="*/ 2147483647 w 1117"/>
              <a:gd name="T9" fmla="*/ 2147483647 h 325"/>
              <a:gd name="T10" fmla="*/ 2147483647 w 1117"/>
              <a:gd name="T11" fmla="*/ 2147483647 h 325"/>
              <a:gd name="T12" fmla="*/ 2147483647 w 1117"/>
              <a:gd name="T13" fmla="*/ 2147483647 h 325"/>
              <a:gd name="T14" fmla="*/ 2147483647 w 1117"/>
              <a:gd name="T15" fmla="*/ 2147483647 h 325"/>
              <a:gd name="T16" fmla="*/ 2147483647 w 1117"/>
              <a:gd name="T17" fmla="*/ 2147483647 h 325"/>
              <a:gd name="T18" fmla="*/ 2147483647 w 1117"/>
              <a:gd name="T19" fmla="*/ 2147483647 h 325"/>
              <a:gd name="T20" fmla="*/ 2147483647 w 1117"/>
              <a:gd name="T21" fmla="*/ 2147483647 h 325"/>
              <a:gd name="T22" fmla="*/ 2147483647 w 1117"/>
              <a:gd name="T23" fmla="*/ 2147483647 h 325"/>
              <a:gd name="T24" fmla="*/ 2147483647 w 1117"/>
              <a:gd name="T25" fmla="*/ 2147483647 h 325"/>
              <a:gd name="T26" fmla="*/ 2147483647 w 1117"/>
              <a:gd name="T27" fmla="*/ 2147483647 h 325"/>
              <a:gd name="T28" fmla="*/ 2147483647 w 1117"/>
              <a:gd name="T29" fmla="*/ 2147483647 h 325"/>
              <a:gd name="T30" fmla="*/ 2147483647 w 1117"/>
              <a:gd name="T31" fmla="*/ 2147483647 h 325"/>
              <a:gd name="T32" fmla="*/ 2147483647 w 1117"/>
              <a:gd name="T33" fmla="*/ 2147483647 h 325"/>
              <a:gd name="T34" fmla="*/ 2147483647 w 1117"/>
              <a:gd name="T35" fmla="*/ 0 h 325"/>
              <a:gd name="T36" fmla="*/ 2147483647 w 1117"/>
              <a:gd name="T37" fmla="*/ 0 h 325"/>
              <a:gd name="T38" fmla="*/ 2147483647 w 1117"/>
              <a:gd name="T39" fmla="*/ 0 h 325"/>
              <a:gd name="T40" fmla="*/ 2147483647 w 1117"/>
              <a:gd name="T41" fmla="*/ 0 h 325"/>
              <a:gd name="T42" fmla="*/ 0 w 1117"/>
              <a:gd name="T43" fmla="*/ 2147483647 h 325"/>
              <a:gd name="T44" fmla="*/ 2147483647 w 1117"/>
              <a:gd name="T45" fmla="*/ 2147483647 h 325"/>
              <a:gd name="T46" fmla="*/ 2147483647 w 1117"/>
              <a:gd name="T47" fmla="*/ 2147483647 h 325"/>
              <a:gd name="T48" fmla="*/ 2147483647 w 1117"/>
              <a:gd name="T49" fmla="*/ 2147483647 h 325"/>
              <a:gd name="T50" fmla="*/ 2147483647 w 1117"/>
              <a:gd name="T51" fmla="*/ 2147483647 h 325"/>
              <a:gd name="T52" fmla="*/ 2147483647 w 1117"/>
              <a:gd name="T53" fmla="*/ 2147483647 h 325"/>
              <a:gd name="T54" fmla="*/ 2147483647 w 1117"/>
              <a:gd name="T55" fmla="*/ 2147483647 h 325"/>
              <a:gd name="T56" fmla="*/ 2147483647 w 1117"/>
              <a:gd name="T57" fmla="*/ 2147483647 h 325"/>
              <a:gd name="T58" fmla="*/ 2147483647 w 1117"/>
              <a:gd name="T59" fmla="*/ 2147483647 h 325"/>
              <a:gd name="T60" fmla="*/ 2147483647 w 1117"/>
              <a:gd name="T61" fmla="*/ 2147483647 h 325"/>
              <a:gd name="T62" fmla="*/ 2147483647 w 1117"/>
              <a:gd name="T63" fmla="*/ 2147483647 h 325"/>
              <a:gd name="T64" fmla="*/ 2147483647 w 1117"/>
              <a:gd name="T65" fmla="*/ 2147483647 h 325"/>
              <a:gd name="T66" fmla="*/ 2147483647 w 1117"/>
              <a:gd name="T67" fmla="*/ 2147483647 h 325"/>
              <a:gd name="T68" fmla="*/ 2147483647 w 1117"/>
              <a:gd name="T69" fmla="*/ 2147483647 h 325"/>
              <a:gd name="T70" fmla="*/ 2147483647 w 1117"/>
              <a:gd name="T71" fmla="*/ 2147483647 h 325"/>
              <a:gd name="T72" fmla="*/ 2147483647 w 1117"/>
              <a:gd name="T73" fmla="*/ 2147483647 h 325"/>
              <a:gd name="T74" fmla="*/ 2147483647 w 1117"/>
              <a:gd name="T75" fmla="*/ 2147483647 h 325"/>
              <a:gd name="T76" fmla="*/ 2147483647 w 1117"/>
              <a:gd name="T77" fmla="*/ 2147483647 h 325"/>
              <a:gd name="T78" fmla="*/ 2147483647 w 1117"/>
              <a:gd name="T79" fmla="*/ 2147483647 h 325"/>
              <a:gd name="T80" fmla="*/ 2147483647 w 1117"/>
              <a:gd name="T81" fmla="*/ 2147483647 h 325"/>
              <a:gd name="T82" fmla="*/ 2147483647 w 1117"/>
              <a:gd name="T83" fmla="*/ 2147483647 h 325"/>
              <a:gd name="T84" fmla="*/ 2147483647 w 1117"/>
              <a:gd name="T85" fmla="*/ 2147483647 h 325"/>
              <a:gd name="T86" fmla="*/ 2147483647 w 1117"/>
              <a:gd name="T87" fmla="*/ 2147483647 h 3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17"/>
              <a:gd name="T133" fmla="*/ 0 h 325"/>
              <a:gd name="T134" fmla="*/ 1117 w 1117"/>
              <a:gd name="T135" fmla="*/ 325 h 3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2336800" y="1092200"/>
            <a:ext cx="5054600" cy="49022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5988" name="Freeform 5"/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2147483647 w 709"/>
              <a:gd name="T1" fmla="*/ 2147483647 h 325"/>
              <a:gd name="T2" fmla="*/ 2147483647 w 709"/>
              <a:gd name="T3" fmla="*/ 2147483647 h 325"/>
              <a:gd name="T4" fmla="*/ 2147483647 w 709"/>
              <a:gd name="T5" fmla="*/ 2147483647 h 325"/>
              <a:gd name="T6" fmla="*/ 2147483647 w 709"/>
              <a:gd name="T7" fmla="*/ 2147483647 h 325"/>
              <a:gd name="T8" fmla="*/ 2147483647 w 709"/>
              <a:gd name="T9" fmla="*/ 2147483647 h 325"/>
              <a:gd name="T10" fmla="*/ 2147483647 w 709"/>
              <a:gd name="T11" fmla="*/ 2147483647 h 325"/>
              <a:gd name="T12" fmla="*/ 2147483647 w 709"/>
              <a:gd name="T13" fmla="*/ 2147483647 h 325"/>
              <a:gd name="T14" fmla="*/ 2147483647 w 709"/>
              <a:gd name="T15" fmla="*/ 2147483647 h 325"/>
              <a:gd name="T16" fmla="*/ 2147483647 w 709"/>
              <a:gd name="T17" fmla="*/ 2147483647 h 325"/>
              <a:gd name="T18" fmla="*/ 2147483647 w 709"/>
              <a:gd name="T19" fmla="*/ 2147483647 h 325"/>
              <a:gd name="T20" fmla="*/ 2147483647 w 709"/>
              <a:gd name="T21" fmla="*/ 2147483647 h 325"/>
              <a:gd name="T22" fmla="*/ 2147483647 w 709"/>
              <a:gd name="T23" fmla="*/ 2147483647 h 325"/>
              <a:gd name="T24" fmla="*/ 2147483647 w 709"/>
              <a:gd name="T25" fmla="*/ 2147483647 h 325"/>
              <a:gd name="T26" fmla="*/ 2147483647 w 709"/>
              <a:gd name="T27" fmla="*/ 2147483647 h 325"/>
              <a:gd name="T28" fmla="*/ 2147483647 w 709"/>
              <a:gd name="T29" fmla="*/ 2147483647 h 325"/>
              <a:gd name="T30" fmla="*/ 2147483647 w 709"/>
              <a:gd name="T31" fmla="*/ 2147483647 h 325"/>
              <a:gd name="T32" fmla="*/ 2147483647 w 709"/>
              <a:gd name="T33" fmla="*/ 2147483647 h 325"/>
              <a:gd name="T34" fmla="*/ 2147483647 w 709"/>
              <a:gd name="T35" fmla="*/ 2147483647 h 325"/>
              <a:gd name="T36" fmla="*/ 2147483647 w 709"/>
              <a:gd name="T37" fmla="*/ 2147483647 h 325"/>
              <a:gd name="T38" fmla="*/ 2147483647 w 709"/>
              <a:gd name="T39" fmla="*/ 2147483647 h 325"/>
              <a:gd name="T40" fmla="*/ 2147483647 w 709"/>
              <a:gd name="T41" fmla="*/ 2147483647 h 325"/>
              <a:gd name="T42" fmla="*/ 2147483647 w 709"/>
              <a:gd name="T43" fmla="*/ 2147483647 h 325"/>
              <a:gd name="T44" fmla="*/ 2147483647 w 709"/>
              <a:gd name="T45" fmla="*/ 2147483647 h 325"/>
              <a:gd name="T46" fmla="*/ 2147483647 w 709"/>
              <a:gd name="T47" fmla="*/ 2147483647 h 325"/>
              <a:gd name="T48" fmla="*/ 2147483647 w 709"/>
              <a:gd name="T49" fmla="*/ 2147483647 h 325"/>
              <a:gd name="T50" fmla="*/ 2147483647 w 709"/>
              <a:gd name="T51" fmla="*/ 2147483647 h 325"/>
              <a:gd name="T52" fmla="*/ 2147483647 w 709"/>
              <a:gd name="T53" fmla="*/ 2147483647 h 325"/>
              <a:gd name="T54" fmla="*/ 2147483647 w 709"/>
              <a:gd name="T55" fmla="*/ 2147483647 h 325"/>
              <a:gd name="T56" fmla="*/ 2147483647 w 709"/>
              <a:gd name="T57" fmla="*/ 2147483647 h 325"/>
              <a:gd name="T58" fmla="*/ 2147483647 w 709"/>
              <a:gd name="T59" fmla="*/ 2147483647 h 325"/>
              <a:gd name="T60" fmla="*/ 2147483647 w 709"/>
              <a:gd name="T61" fmla="*/ 2147483647 h 325"/>
              <a:gd name="T62" fmla="*/ 0 w 709"/>
              <a:gd name="T63" fmla="*/ 2147483647 h 325"/>
              <a:gd name="T64" fmla="*/ 2147483647 w 709"/>
              <a:gd name="T65" fmla="*/ 2147483647 h 325"/>
              <a:gd name="T66" fmla="*/ 2147483647 w 709"/>
              <a:gd name="T67" fmla="*/ 2147483647 h 325"/>
              <a:gd name="T68" fmla="*/ 2147483647 w 709"/>
              <a:gd name="T69" fmla="*/ 2147483647 h 325"/>
              <a:gd name="T70" fmla="*/ 2147483647 w 709"/>
              <a:gd name="T71" fmla="*/ 2147483647 h 325"/>
              <a:gd name="T72" fmla="*/ 2147483647 w 709"/>
              <a:gd name="T73" fmla="*/ 2147483647 h 325"/>
              <a:gd name="T74" fmla="*/ 0 w 709"/>
              <a:gd name="T75" fmla="*/ 2147483647 h 325"/>
              <a:gd name="T76" fmla="*/ 2147483647 w 709"/>
              <a:gd name="T77" fmla="*/ 2147483647 h 325"/>
              <a:gd name="T78" fmla="*/ 2147483647 w 709"/>
              <a:gd name="T79" fmla="*/ 2147483647 h 325"/>
              <a:gd name="T80" fmla="*/ 2147483647 w 709"/>
              <a:gd name="T81" fmla="*/ 2147483647 h 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09"/>
              <a:gd name="T124" fmla="*/ 0 h 325"/>
              <a:gd name="T125" fmla="*/ 709 w 709"/>
              <a:gd name="T126" fmla="*/ 325 h 32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5991" name="Freeform 8"/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2147483647 w 1105"/>
              <a:gd name="T1" fmla="*/ 2147483647 h 1249"/>
              <a:gd name="T2" fmla="*/ 2147483647 w 1105"/>
              <a:gd name="T3" fmla="*/ 2147483647 h 1249"/>
              <a:gd name="T4" fmla="*/ 2147483647 w 1105"/>
              <a:gd name="T5" fmla="*/ 2147483647 h 1249"/>
              <a:gd name="T6" fmla="*/ 2147483647 w 1105"/>
              <a:gd name="T7" fmla="*/ 2147483647 h 1249"/>
              <a:gd name="T8" fmla="*/ 2147483647 w 1105"/>
              <a:gd name="T9" fmla="*/ 2147483647 h 1249"/>
              <a:gd name="T10" fmla="*/ 2147483647 w 1105"/>
              <a:gd name="T11" fmla="*/ 2147483647 h 1249"/>
              <a:gd name="T12" fmla="*/ 2147483647 w 1105"/>
              <a:gd name="T13" fmla="*/ 2147483647 h 1249"/>
              <a:gd name="T14" fmla="*/ 2147483647 w 1105"/>
              <a:gd name="T15" fmla="*/ 2147483647 h 1249"/>
              <a:gd name="T16" fmla="*/ 2147483647 w 1105"/>
              <a:gd name="T17" fmla="*/ 2147483647 h 1249"/>
              <a:gd name="T18" fmla="*/ 2147483647 w 1105"/>
              <a:gd name="T19" fmla="*/ 2147483647 h 1249"/>
              <a:gd name="T20" fmla="*/ 2147483647 w 1105"/>
              <a:gd name="T21" fmla="*/ 2147483647 h 1249"/>
              <a:gd name="T22" fmla="*/ 2147483647 w 1105"/>
              <a:gd name="T23" fmla="*/ 2147483647 h 1249"/>
              <a:gd name="T24" fmla="*/ 2147483647 w 1105"/>
              <a:gd name="T25" fmla="*/ 2147483647 h 1249"/>
              <a:gd name="T26" fmla="*/ 2147483647 w 1105"/>
              <a:gd name="T27" fmla="*/ 2147483647 h 1249"/>
              <a:gd name="T28" fmla="*/ 2147483647 w 1105"/>
              <a:gd name="T29" fmla="*/ 2147483647 h 1249"/>
              <a:gd name="T30" fmla="*/ 2147483647 w 1105"/>
              <a:gd name="T31" fmla="*/ 2147483647 h 1249"/>
              <a:gd name="T32" fmla="*/ 2147483647 w 1105"/>
              <a:gd name="T33" fmla="*/ 2147483647 h 1249"/>
              <a:gd name="T34" fmla="*/ 2147483647 w 1105"/>
              <a:gd name="T35" fmla="*/ 2147483647 h 1249"/>
              <a:gd name="T36" fmla="*/ 2147483647 w 1105"/>
              <a:gd name="T37" fmla="*/ 2147483647 h 1249"/>
              <a:gd name="T38" fmla="*/ 2147483647 w 1105"/>
              <a:gd name="T39" fmla="*/ 2147483647 h 1249"/>
              <a:gd name="T40" fmla="*/ 2147483647 w 1105"/>
              <a:gd name="T41" fmla="*/ 2147483647 h 1249"/>
              <a:gd name="T42" fmla="*/ 2147483647 w 1105"/>
              <a:gd name="T43" fmla="*/ 2147483647 h 1249"/>
              <a:gd name="T44" fmla="*/ 2147483647 w 1105"/>
              <a:gd name="T45" fmla="*/ 2147483647 h 1249"/>
              <a:gd name="T46" fmla="*/ 2147483647 w 1105"/>
              <a:gd name="T47" fmla="*/ 2147483647 h 1249"/>
              <a:gd name="T48" fmla="*/ 2147483647 w 1105"/>
              <a:gd name="T49" fmla="*/ 2147483647 h 1249"/>
              <a:gd name="T50" fmla="*/ 2147483647 w 1105"/>
              <a:gd name="T51" fmla="*/ 2147483647 h 1249"/>
              <a:gd name="T52" fmla="*/ 2147483647 w 1105"/>
              <a:gd name="T53" fmla="*/ 2147483647 h 1249"/>
              <a:gd name="T54" fmla="*/ 2147483647 w 1105"/>
              <a:gd name="T55" fmla="*/ 2147483647 h 1249"/>
              <a:gd name="T56" fmla="*/ 2147483647 w 1105"/>
              <a:gd name="T57" fmla="*/ 2147483647 h 1249"/>
              <a:gd name="T58" fmla="*/ 2147483647 w 1105"/>
              <a:gd name="T59" fmla="*/ 2147483647 h 1249"/>
              <a:gd name="T60" fmla="*/ 2147483647 w 1105"/>
              <a:gd name="T61" fmla="*/ 2147483647 h 1249"/>
              <a:gd name="T62" fmla="*/ 2147483647 w 1105"/>
              <a:gd name="T63" fmla="*/ 2147483647 h 1249"/>
              <a:gd name="T64" fmla="*/ 2147483647 w 1105"/>
              <a:gd name="T65" fmla="*/ 0 h 1249"/>
              <a:gd name="T66" fmla="*/ 2147483647 w 1105"/>
              <a:gd name="T67" fmla="*/ 2147483647 h 1249"/>
              <a:gd name="T68" fmla="*/ 0 w 1105"/>
              <a:gd name="T69" fmla="*/ 2147483647 h 1249"/>
              <a:gd name="T70" fmla="*/ 2147483647 w 1105"/>
              <a:gd name="T71" fmla="*/ 2147483647 h 1249"/>
              <a:gd name="T72" fmla="*/ 2147483647 w 1105"/>
              <a:gd name="T73" fmla="*/ 2147483647 h 1249"/>
              <a:gd name="T74" fmla="*/ 2147483647 w 1105"/>
              <a:gd name="T75" fmla="*/ 2147483647 h 1249"/>
              <a:gd name="T76" fmla="*/ 2147483647 w 1105"/>
              <a:gd name="T77" fmla="*/ 2147483647 h 1249"/>
              <a:gd name="T78" fmla="*/ 2147483647 w 1105"/>
              <a:gd name="T79" fmla="*/ 2147483647 h 1249"/>
              <a:gd name="T80" fmla="*/ 2147483647 w 1105"/>
              <a:gd name="T81" fmla="*/ 2147483647 h 1249"/>
              <a:gd name="T82" fmla="*/ 2147483647 w 1105"/>
              <a:gd name="T83" fmla="*/ 2147483647 h 1249"/>
              <a:gd name="T84" fmla="*/ 2147483647 w 1105"/>
              <a:gd name="T85" fmla="*/ 2147483647 h 1249"/>
              <a:gd name="T86" fmla="*/ 2147483647 w 1105"/>
              <a:gd name="T87" fmla="*/ 2147483647 h 1249"/>
              <a:gd name="T88" fmla="*/ 2147483647 w 1105"/>
              <a:gd name="T89" fmla="*/ 2147483647 h 1249"/>
              <a:gd name="T90" fmla="*/ 2147483647 w 1105"/>
              <a:gd name="T91" fmla="*/ 2147483647 h 1249"/>
              <a:gd name="T92" fmla="*/ 2147483647 w 1105"/>
              <a:gd name="T93" fmla="*/ 2147483647 h 1249"/>
              <a:gd name="T94" fmla="*/ 2147483647 w 1105"/>
              <a:gd name="T95" fmla="*/ 2147483647 h 1249"/>
              <a:gd name="T96" fmla="*/ 2147483647 w 1105"/>
              <a:gd name="T97" fmla="*/ 2147483647 h 1249"/>
              <a:gd name="T98" fmla="*/ 2147483647 w 1105"/>
              <a:gd name="T99" fmla="*/ 2147483647 h 1249"/>
              <a:gd name="T100" fmla="*/ 2147483647 w 1105"/>
              <a:gd name="T101" fmla="*/ 2147483647 h 1249"/>
              <a:gd name="T102" fmla="*/ 2147483647 w 1105"/>
              <a:gd name="T103" fmla="*/ 2147483647 h 1249"/>
              <a:gd name="T104" fmla="*/ 2147483647 w 1105"/>
              <a:gd name="T105" fmla="*/ 2147483647 h 1249"/>
              <a:gd name="T106" fmla="*/ 2147483647 w 1105"/>
              <a:gd name="T107" fmla="*/ 2147483647 h 1249"/>
              <a:gd name="T108" fmla="*/ 2147483647 w 1105"/>
              <a:gd name="T109" fmla="*/ 2147483647 h 1249"/>
              <a:gd name="T110" fmla="*/ 2147483647 w 1105"/>
              <a:gd name="T111" fmla="*/ 2147483647 h 1249"/>
              <a:gd name="T112" fmla="*/ 2147483647 w 1105"/>
              <a:gd name="T113" fmla="*/ 2147483647 h 1249"/>
              <a:gd name="T114" fmla="*/ 2147483647 w 1105"/>
              <a:gd name="T115" fmla="*/ 2147483647 h 124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05"/>
              <a:gd name="T175" fmla="*/ 0 h 1249"/>
              <a:gd name="T176" fmla="*/ 1105 w 1105"/>
              <a:gd name="T177" fmla="*/ 1249 h 124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992" name="Freeform 9"/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2147483647 w 1707"/>
              <a:gd name="T1" fmla="*/ 2147483647 h 1691"/>
              <a:gd name="T2" fmla="*/ 2147483647 w 1707"/>
              <a:gd name="T3" fmla="*/ 2147483647 h 1691"/>
              <a:gd name="T4" fmla="*/ 2147483647 w 1707"/>
              <a:gd name="T5" fmla="*/ 2147483647 h 1691"/>
              <a:gd name="T6" fmla="*/ 2147483647 w 1707"/>
              <a:gd name="T7" fmla="*/ 2147483647 h 1691"/>
              <a:gd name="T8" fmla="*/ 2147483647 w 1707"/>
              <a:gd name="T9" fmla="*/ 2147483647 h 1691"/>
              <a:gd name="T10" fmla="*/ 2147483647 w 1707"/>
              <a:gd name="T11" fmla="*/ 2147483647 h 1691"/>
              <a:gd name="T12" fmla="*/ 2147483647 w 1707"/>
              <a:gd name="T13" fmla="*/ 2147483647 h 1691"/>
              <a:gd name="T14" fmla="*/ 2147483647 w 1707"/>
              <a:gd name="T15" fmla="*/ 2147483647 h 1691"/>
              <a:gd name="T16" fmla="*/ 2147483647 w 1707"/>
              <a:gd name="T17" fmla="*/ 2147483647 h 1691"/>
              <a:gd name="T18" fmla="*/ 2147483647 w 1707"/>
              <a:gd name="T19" fmla="*/ 2147483647 h 1691"/>
              <a:gd name="T20" fmla="*/ 2147483647 w 1707"/>
              <a:gd name="T21" fmla="*/ 2147483647 h 1691"/>
              <a:gd name="T22" fmla="*/ 2147483647 w 1707"/>
              <a:gd name="T23" fmla="*/ 2147483647 h 1691"/>
              <a:gd name="T24" fmla="*/ 2147483647 w 1707"/>
              <a:gd name="T25" fmla="*/ 2147483647 h 1691"/>
              <a:gd name="T26" fmla="*/ 2147483647 w 1707"/>
              <a:gd name="T27" fmla="*/ 2147483647 h 1691"/>
              <a:gd name="T28" fmla="*/ 2147483647 w 1707"/>
              <a:gd name="T29" fmla="*/ 2147483647 h 1691"/>
              <a:gd name="T30" fmla="*/ 2147483647 w 1707"/>
              <a:gd name="T31" fmla="*/ 2147483647 h 1691"/>
              <a:gd name="T32" fmla="*/ 2147483647 w 1707"/>
              <a:gd name="T33" fmla="*/ 2147483647 h 1691"/>
              <a:gd name="T34" fmla="*/ 2147483647 w 1707"/>
              <a:gd name="T35" fmla="*/ 2147483647 h 1691"/>
              <a:gd name="T36" fmla="*/ 2147483647 w 1707"/>
              <a:gd name="T37" fmla="*/ 2147483647 h 1691"/>
              <a:gd name="T38" fmla="*/ 2147483647 w 1707"/>
              <a:gd name="T39" fmla="*/ 2147483647 h 1691"/>
              <a:gd name="T40" fmla="*/ 2147483647 w 1707"/>
              <a:gd name="T41" fmla="*/ 2147483647 h 1691"/>
              <a:gd name="T42" fmla="*/ 2147483647 w 1707"/>
              <a:gd name="T43" fmla="*/ 2147483647 h 1691"/>
              <a:gd name="T44" fmla="*/ 2147483647 w 1707"/>
              <a:gd name="T45" fmla="*/ 2147483647 h 1691"/>
              <a:gd name="T46" fmla="*/ 2147483647 w 1707"/>
              <a:gd name="T47" fmla="*/ 2147483647 h 1691"/>
              <a:gd name="T48" fmla="*/ 2147483647 w 1707"/>
              <a:gd name="T49" fmla="*/ 2147483647 h 1691"/>
              <a:gd name="T50" fmla="*/ 2147483647 w 1707"/>
              <a:gd name="T51" fmla="*/ 2147483647 h 1691"/>
              <a:gd name="T52" fmla="*/ 2147483647 w 1707"/>
              <a:gd name="T53" fmla="*/ 2147483647 h 1691"/>
              <a:gd name="T54" fmla="*/ 2147483647 w 1707"/>
              <a:gd name="T55" fmla="*/ 2147483647 h 1691"/>
              <a:gd name="T56" fmla="*/ 2147483647 w 1707"/>
              <a:gd name="T57" fmla="*/ 2147483647 h 1691"/>
              <a:gd name="T58" fmla="*/ 2147483647 w 1707"/>
              <a:gd name="T59" fmla="*/ 2147483647 h 1691"/>
              <a:gd name="T60" fmla="*/ 2147483647 w 1707"/>
              <a:gd name="T61" fmla="*/ 2147483647 h 1691"/>
              <a:gd name="T62" fmla="*/ 2147483647 w 1707"/>
              <a:gd name="T63" fmla="*/ 2147483647 h 1691"/>
              <a:gd name="T64" fmla="*/ 2147483647 w 1707"/>
              <a:gd name="T65" fmla="*/ 2147483647 h 1691"/>
              <a:gd name="T66" fmla="*/ 2147483647 w 1707"/>
              <a:gd name="T67" fmla="*/ 2147483647 h 1691"/>
              <a:gd name="T68" fmla="*/ 2147483647 w 1707"/>
              <a:gd name="T69" fmla="*/ 2147483647 h 1691"/>
              <a:gd name="T70" fmla="*/ 2147483647 w 1707"/>
              <a:gd name="T71" fmla="*/ 2147483647 h 1691"/>
              <a:gd name="T72" fmla="*/ 2147483647 w 1707"/>
              <a:gd name="T73" fmla="*/ 2147483647 h 1691"/>
              <a:gd name="T74" fmla="*/ 2147483647 w 1707"/>
              <a:gd name="T75" fmla="*/ 2147483647 h 1691"/>
              <a:gd name="T76" fmla="*/ 2147483647 w 1707"/>
              <a:gd name="T77" fmla="*/ 2147483647 h 1691"/>
              <a:gd name="T78" fmla="*/ 2147483647 w 1707"/>
              <a:gd name="T79" fmla="*/ 2147483647 h 1691"/>
              <a:gd name="T80" fmla="*/ 2147483647 w 1707"/>
              <a:gd name="T81" fmla="*/ 2147483647 h 1691"/>
              <a:gd name="T82" fmla="*/ 2147483647 w 1707"/>
              <a:gd name="T83" fmla="*/ 2147483647 h 1691"/>
              <a:gd name="T84" fmla="*/ 2147483647 w 1707"/>
              <a:gd name="T85" fmla="*/ 2147483647 h 1691"/>
              <a:gd name="T86" fmla="*/ 2147483647 w 1707"/>
              <a:gd name="T87" fmla="*/ 0 h 1691"/>
              <a:gd name="T88" fmla="*/ 2147483647 w 1707"/>
              <a:gd name="T89" fmla="*/ 2147483647 h 169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07"/>
              <a:gd name="T136" fmla="*/ 0 h 1691"/>
              <a:gd name="T137" fmla="*/ 1707 w 1707"/>
              <a:gd name="T138" fmla="*/ 1691 h 169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93" name="Freeform 10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Arc 11"/>
          <p:cNvSpPr>
            <a:spLocks/>
          </p:cNvSpPr>
          <p:nvPr/>
        </p:nvSpPr>
        <p:spPr bwMode="auto">
          <a:xfrm>
            <a:off x="4525963" y="1073150"/>
            <a:ext cx="2860675" cy="2738438"/>
          </a:xfrm>
          <a:custGeom>
            <a:avLst/>
            <a:gdLst>
              <a:gd name="G0" fmla="+- 0 0 0"/>
              <a:gd name="G1" fmla="+- 21469 0 0"/>
              <a:gd name="G2" fmla="+- 21600 0 0"/>
              <a:gd name="T0" fmla="*/ 2372 w 21600"/>
              <a:gd name="T1" fmla="*/ 0 h 24271"/>
              <a:gd name="T2" fmla="*/ 21417 w 21600"/>
              <a:gd name="T3" fmla="*/ 24271 h 24271"/>
              <a:gd name="T4" fmla="*/ 0 w 21600"/>
              <a:gd name="T5" fmla="*/ 21469 h 2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271" fill="none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</a:path>
              <a:path w="21600" h="24271" stroke="0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  <a:lnTo>
                  <a:pt x="0" y="21469"/>
                </a:lnTo>
                <a:close/>
              </a:path>
            </a:pathLst>
          </a:custGeom>
          <a:noFill/>
          <a:ln w="57150">
            <a:solidFill>
              <a:srgbClr val="FC0128"/>
            </a:solidFill>
            <a:prstDash val="sysDot"/>
            <a:round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zh-CN" altLang="en-US" sz="2000">
              <a:solidFill>
                <a:srgbClr val="FFA27C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2578100" y="2187575"/>
            <a:ext cx="5260975" cy="161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zh-CN" altLang="en-US" sz="10000" b="1">
                <a:solidFill>
                  <a:srgbClr val="00FF00"/>
                </a:solidFill>
                <a:ea typeface="宋体" charset="0"/>
                <a:cs typeface="宋体" charset="0"/>
              </a:rPr>
              <a:t>无 王 掳</a:t>
            </a:r>
          </a:p>
        </p:txBody>
      </p:sp>
      <p:sp>
        <p:nvSpPr>
          <p:cNvPr id="425996" name="Text Box 13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25997" name="Text Box 14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25998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2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51</a:t>
            </a:r>
          </a:p>
        </p:txBody>
      </p:sp>
      <p:sp>
        <p:nvSpPr>
          <p:cNvPr id="426001" name="Text Box 21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898379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0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176463" y="749300"/>
            <a:ext cx="5483225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CN" altLang="en-US" sz="4800">
                <a:solidFill>
                  <a:srgbClr val="99FF33"/>
                </a:solidFill>
                <a:latin typeface="Times" charset="0"/>
                <a:ea typeface="宋体" charset="0"/>
                <a:cs typeface="宋体" charset="0"/>
              </a:rPr>
              <a:t>   3 个时期</a:t>
            </a:r>
            <a:r>
              <a:rPr lang="zh-CN" altLang="en-US" sz="4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就是</a:t>
            </a:r>
            <a:r>
              <a:rPr lang="en-US" altLang="zh-CN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8037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28039" name="Text Box 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2388" y="1968500"/>
            <a:ext cx="5622925" cy="41148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zh-CN" altLang="en-US" sz="7200" b="1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无</a:t>
            </a:r>
            <a:r>
              <a:rPr lang="zh-CN" altLang="en-US" sz="7200" b="1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charset="0"/>
                <a:ea typeface="宋体" charset="0"/>
                <a:cs typeface="宋体" charset="0"/>
              </a:rPr>
              <a:t>王</a:t>
            </a:r>
          </a:p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zh-CN" altLang="en-US" sz="7200" b="1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王</a:t>
            </a:r>
            <a:r>
              <a:rPr lang="zh-CN" altLang="en-US" sz="7200" b="1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charset="0"/>
                <a:ea typeface="宋体" charset="0"/>
                <a:cs typeface="宋体" charset="0"/>
              </a:rPr>
              <a:t>朝</a:t>
            </a:r>
          </a:p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zh-CN" altLang="en-US" sz="7200" b="1">
                <a:solidFill>
                  <a:srgbClr val="99FF33"/>
                </a:solidFill>
                <a:effectLst/>
                <a:latin typeface="Arial" charset="0"/>
                <a:ea typeface="宋体" charset="0"/>
                <a:cs typeface="宋体" charset="0"/>
              </a:rPr>
              <a:t>被</a:t>
            </a:r>
            <a:r>
              <a:rPr lang="zh-CN" altLang="en-US" sz="7200" b="1">
                <a:solidFill>
                  <a:srgbClr val="00FF00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sz="7200" b="1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掳</a:t>
            </a:r>
            <a:r>
              <a:rPr lang="zh-CN" altLang="en-US" sz="7200" b="1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669" name="Oval 13"/>
          <p:cNvSpPr>
            <a:spLocks noChangeArrowheads="1"/>
          </p:cNvSpPr>
          <p:nvPr/>
        </p:nvSpPr>
        <p:spPr bwMode="auto">
          <a:xfrm>
            <a:off x="3405188" y="3314700"/>
            <a:ext cx="1300162" cy="11509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0" name="Oval 14"/>
          <p:cNvSpPr>
            <a:spLocks noChangeArrowheads="1"/>
          </p:cNvSpPr>
          <p:nvPr/>
        </p:nvSpPr>
        <p:spPr bwMode="auto">
          <a:xfrm>
            <a:off x="4548188" y="4614863"/>
            <a:ext cx="1347787" cy="11668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1" name="Oval 15"/>
          <p:cNvSpPr>
            <a:spLocks noChangeArrowheads="1"/>
          </p:cNvSpPr>
          <p:nvPr/>
        </p:nvSpPr>
        <p:spPr bwMode="auto">
          <a:xfrm>
            <a:off x="3424238" y="1973263"/>
            <a:ext cx="1285875" cy="1276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6</a:t>
            </a: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52</a:t>
            </a:r>
          </a:p>
        </p:txBody>
      </p:sp>
      <p:sp>
        <p:nvSpPr>
          <p:cNvPr id="428046" name="Text Box 19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450166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 autoUpdateAnimBg="0"/>
      <p:bldP spid="70668" grpId="0" build="p" autoUpdateAnimBg="0"/>
      <p:bldP spid="70669" grpId="0" animBg="1"/>
      <p:bldP spid="70670" grpId="0" animBg="1"/>
      <p:bldP spid="7067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</a:rPr>
              <a:t>7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</a:endParaRPr>
          </a:p>
        </p:txBody>
      </p:sp>
      <p:sp>
        <p:nvSpPr>
          <p:cNvPr id="430083" name="Freeform 7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4" name="Text Box 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30085" name="Text Box 13"/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55</a:t>
            </a:r>
          </a:p>
        </p:txBody>
      </p:sp>
      <p:sp>
        <p:nvSpPr>
          <p:cNvPr id="430086" name="Text Box 15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60388" y="250825"/>
            <a:ext cx="7772400" cy="62198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0487" tIns="44450" rIns="90487" bIns="4445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9pPr>
          </a:lstStyle>
          <a:p>
            <a:pPr algn="ctr" defTabSz="914400">
              <a:lnSpc>
                <a:spcPct val="45000"/>
              </a:lnSpc>
              <a:defRPr/>
            </a:pPr>
            <a:br>
              <a:rPr lang="en-US" b="1" dirty="0">
                <a:solidFill>
                  <a:srgbClr val="FFD34A"/>
                </a:solidFill>
                <a:effectLst/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ja-JP" altLang="en-US" sz="4800" b="1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天地</a:t>
            </a:r>
            <a:r>
              <a:rPr lang="zh-CN" altLang="en-US" sz="4800" b="1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被创造</a:t>
            </a:r>
            <a:endParaRPr lang="en-SG" altLang="ja-JP" sz="4800" b="1" dirty="0">
              <a:solidFill>
                <a:srgbClr val="FFFF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亚伯拉罕</a:t>
            </a:r>
            <a:endParaRPr lang="en-SG" altLang="zh-CN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约瑟夫</a:t>
            </a:r>
            <a:endParaRPr lang="en-SG" altLang="zh-CN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摩西</a:t>
            </a:r>
            <a:endParaRPr lang="en-SG" altLang="zh-CN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约书亚</a:t>
            </a:r>
            <a:endParaRPr lang="en-SG" altLang="zh-CN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defRPr/>
            </a:pP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无政府状态的国民</a:t>
            </a:r>
            <a:endParaRPr lang="en-SG" altLang="zh-CN" sz="4800" b="1" dirty="0">
              <a:solidFill>
                <a:srgbClr val="66FF33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defRPr/>
            </a:pP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被</a:t>
            </a:r>
            <a:r>
              <a:rPr lang="ja-JP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君王</a:t>
            </a: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统治的国民</a:t>
            </a:r>
            <a:endParaRPr lang="en-SG" altLang="ja-JP" sz="4800" b="1" dirty="0">
              <a:solidFill>
                <a:srgbClr val="66FF33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defRPr/>
            </a:pP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被</a:t>
            </a:r>
            <a:r>
              <a:rPr lang="ja-JP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俘虏</a:t>
            </a: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的国民</a:t>
            </a:r>
            <a:endParaRPr lang="en-SG" sz="4800" b="1" dirty="0">
              <a:solidFill>
                <a:srgbClr val="66FF33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US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/>
          <a:lstStyle/>
          <a:p>
            <a:pPr>
              <a:defRPr/>
            </a:pPr>
            <a:r>
              <a:rPr lang="en-US" dirty="0"/>
              <a:t>OT Review</a:t>
            </a:r>
          </a:p>
        </p:txBody>
      </p:sp>
    </p:spTree>
    <p:extLst>
      <p:ext uri="{BB962C8B-B14F-4D97-AF65-F5344CB8AC3E}">
        <p14:creationId xmlns:p14="http://schemas.microsoft.com/office/powerpoint/2010/main" val="287912232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3"/>
          <p:cNvSpPr>
            <a:spLocks noChangeArrowheads="1"/>
          </p:cNvSpPr>
          <p:nvPr/>
        </p:nvSpPr>
        <p:spPr bwMode="auto">
          <a:xfrm>
            <a:off x="2570163" y="828675"/>
            <a:ext cx="45878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</a:rPr>
              <a:t>7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2901950" y="584200"/>
            <a:ext cx="4256088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>
              <a:defRPr/>
            </a:pPr>
            <a:r>
              <a:rPr lang="zh-CN" altLang="en-US" sz="48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让我们来重复</a:t>
            </a:r>
            <a:r>
              <a:rPr lang="en-US" sz="4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.. </a:t>
            </a:r>
          </a:p>
        </p:txBody>
      </p:sp>
      <p:sp>
        <p:nvSpPr>
          <p:cNvPr id="432133" name="Freeform 10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52438" y="3578225"/>
            <a:ext cx="8329612" cy="3073400"/>
            <a:chOff x="203" y="1990"/>
            <a:chExt cx="5251" cy="1936"/>
          </a:xfrm>
        </p:grpSpPr>
        <p:sp>
          <p:nvSpPr>
            <p:cNvPr id="45067" name="Rectangle 11"/>
            <p:cNvSpPr>
              <a:spLocks noChangeArrowheads="1"/>
            </p:cNvSpPr>
            <p:nvPr/>
          </p:nvSpPr>
          <p:spPr bwMode="auto">
            <a:xfrm>
              <a:off x="203" y="2372"/>
              <a:ext cx="5251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defTabSz="914400">
                <a:spcBef>
                  <a:spcPct val="20000"/>
                </a:spcBef>
                <a:defRPr/>
              </a:pPr>
              <a:r>
                <a:rPr lang="en-US" sz="15600">
                  <a:solidFill>
                    <a:srgbClr val="F6FE0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C</a:t>
              </a:r>
              <a:r>
                <a:rPr 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 </a:t>
              </a:r>
              <a:r>
                <a:rPr lang="en-US" sz="15600">
                  <a:solidFill>
                    <a:srgbClr val="FF500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4</a:t>
              </a:r>
              <a:r>
                <a:rPr 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 3 </a:t>
              </a:r>
              <a:r>
                <a:rPr lang="en-US" sz="156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S</a:t>
              </a:r>
              <a:r>
                <a:rPr 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 </a:t>
              </a:r>
              <a:r>
                <a:rPr lang="en-US" sz="15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J</a:t>
              </a:r>
            </a:p>
          </p:txBody>
        </p:sp>
        <p:sp>
          <p:nvSpPr>
            <p:cNvPr id="45078" name="AutoShape 22"/>
            <p:cNvSpPr>
              <a:spLocks noChangeArrowheads="1"/>
            </p:cNvSpPr>
            <p:nvPr/>
          </p:nvSpPr>
          <p:spPr bwMode="auto">
            <a:xfrm rot="6562349">
              <a:off x="2034" y="2128"/>
              <a:ext cx="605" cy="32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</a:endParaRPr>
            </a:p>
          </p:txBody>
        </p:sp>
        <p:sp>
          <p:nvSpPr>
            <p:cNvPr id="45079" name="AutoShape 23"/>
            <p:cNvSpPr>
              <a:spLocks noChangeArrowheads="1"/>
            </p:cNvSpPr>
            <p:nvPr/>
          </p:nvSpPr>
          <p:spPr bwMode="auto">
            <a:xfrm rot="4152488">
              <a:off x="2412" y="2124"/>
              <a:ext cx="605" cy="33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</a:endParaRPr>
            </a:p>
          </p:txBody>
        </p:sp>
      </p:grpSp>
      <p:sp>
        <p:nvSpPr>
          <p:cNvPr id="432135" name="Text Box 25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32136" name="Text Box 2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32137" name="Text Box 29"/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56</a:t>
            </a:r>
          </a:p>
        </p:txBody>
      </p:sp>
      <p:sp>
        <p:nvSpPr>
          <p:cNvPr id="432138" name="Text Box 30"/>
          <p:cNvSpPr txBox="1">
            <a:spLocks noChangeArrowheads="1"/>
          </p:cNvSpPr>
          <p:nvPr/>
        </p:nvSpPr>
        <p:spPr bwMode="auto">
          <a:xfrm>
            <a:off x="87471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32139" name="Text Box 32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1370013" y="1254125"/>
            <a:ext cx="6677025" cy="2466975"/>
            <a:chOff x="863" y="790"/>
            <a:chExt cx="4206" cy="1554"/>
          </a:xfrm>
        </p:grpSpPr>
        <p:sp>
          <p:nvSpPr>
            <p:cNvPr id="45094" name="Rectangle 38"/>
            <p:cNvSpPr>
              <a:spLocks noChangeArrowheads="1"/>
            </p:cNvSpPr>
            <p:nvPr/>
          </p:nvSpPr>
          <p:spPr bwMode="auto">
            <a:xfrm>
              <a:off x="863" y="790"/>
              <a:ext cx="4206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defTabSz="914400">
                <a:spcBef>
                  <a:spcPct val="20000"/>
                </a:spcBef>
                <a:defRPr/>
              </a:pPr>
              <a:r>
                <a:rPr lang="en-US" sz="156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C 7 S J</a:t>
              </a:r>
              <a:endParaRPr lang="en-US" sz="1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5095" name="Line 39"/>
            <p:cNvSpPr>
              <a:spLocks noChangeShapeType="1"/>
            </p:cNvSpPr>
            <p:nvPr/>
          </p:nvSpPr>
          <p:spPr bwMode="auto">
            <a:xfrm>
              <a:off x="2389" y="1482"/>
              <a:ext cx="324" cy="0"/>
            </a:xfrm>
            <a:prstGeom prst="line">
              <a:avLst/>
            </a:prstGeom>
            <a:noFill/>
            <a:ln w="101600">
              <a:solidFill>
                <a:srgbClr val="FAFD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</a:endParaRP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2901950" y="-33338"/>
            <a:ext cx="2830513" cy="6986588"/>
            <a:chOff x="1971" y="-21"/>
            <a:chExt cx="1783" cy="4401"/>
          </a:xfrm>
        </p:grpSpPr>
        <p:sp>
          <p:nvSpPr>
            <p:cNvPr id="45091" name="Text Box 35"/>
            <p:cNvSpPr txBox="1">
              <a:spLocks noChangeArrowheads="1"/>
            </p:cNvSpPr>
            <p:nvPr/>
          </p:nvSpPr>
          <p:spPr bwMode="auto">
            <a:xfrm>
              <a:off x="1971" y="-21"/>
              <a:ext cx="116" cy="4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endParaRPr lang="en-US" sz="4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5092" name="Rectangle 36"/>
            <p:cNvSpPr>
              <a:spLocks noChangeArrowheads="1"/>
            </p:cNvSpPr>
            <p:nvPr/>
          </p:nvSpPr>
          <p:spPr bwMode="auto">
            <a:xfrm>
              <a:off x="2640" y="1968"/>
              <a:ext cx="1114" cy="288"/>
            </a:xfrm>
            <a:prstGeom prst="rect">
              <a:avLst/>
            </a:prstGeom>
            <a:solidFill>
              <a:srgbClr val="E9F416"/>
            </a:solidFill>
            <a:ln w="12700">
              <a:solidFill>
                <a:srgbClr val="EDF636"/>
              </a:solidFill>
              <a:miter lim="800000"/>
              <a:headEnd/>
              <a:tailEnd/>
            </a:ln>
            <a:effectLst>
              <a:outerShdw blurRad="63500" dist="1143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151938" y="2647950"/>
            <a:ext cx="2622550" cy="2855913"/>
          </a:xfrm>
        </p:spPr>
        <p:txBody>
          <a:bodyPr/>
          <a:lstStyle/>
          <a:p>
            <a:pPr>
              <a:defRPr/>
            </a:pPr>
            <a:r>
              <a:rPr lang="en-US" dirty="0"/>
              <a:t>To Review…</a:t>
            </a:r>
          </a:p>
        </p:txBody>
      </p:sp>
    </p:spTree>
    <p:extLst>
      <p:ext uri="{BB962C8B-B14F-4D97-AF65-F5344CB8AC3E}">
        <p14:creationId xmlns:p14="http://schemas.microsoft.com/office/powerpoint/2010/main" val="285948688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5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关键词或短语：</a:t>
            </a:r>
            <a:endParaRPr lang="en-US" sz="54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</a:rPr>
              <a:t>7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889000" y="8636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900">
              <a:solidFill>
                <a:srgbClr val="FFA27C"/>
              </a:solidFill>
              <a:latin typeface="Arial" pitchFamily="-107" charset="0"/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2781300" y="5008563"/>
            <a:ext cx="4306888" cy="1016000"/>
            <a:chOff x="1752" y="3155"/>
            <a:chExt cx="2713" cy="640"/>
          </a:xfrm>
        </p:grpSpPr>
        <p:sp>
          <p:nvSpPr>
            <p:cNvPr id="31760" name="Text Box 16"/>
            <p:cNvSpPr txBox="1">
              <a:spLocks noChangeArrowheads="1"/>
            </p:cNvSpPr>
            <p:nvPr/>
          </p:nvSpPr>
          <p:spPr bwMode="auto">
            <a:xfrm>
              <a:off x="2328" y="3155"/>
              <a:ext cx="2137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  <a:r>
                <a:rPr lang="en-US" sz="4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48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    </a:t>
              </a:r>
              <a:r>
                <a:rPr lang="zh-CN" altLang="en-US" sz="5400" b="1" dirty="0">
                  <a:solidFill>
                    <a:srgbClr val="FFFF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耶稣</a:t>
              </a:r>
              <a:endPara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74" name="AutoShape 30"/>
            <p:cNvSpPr>
              <a:spLocks noChangeArrowheads="1"/>
            </p:cNvSpPr>
            <p:nvPr/>
          </p:nvSpPr>
          <p:spPr bwMode="auto">
            <a:xfrm>
              <a:off x="1752" y="3286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2724150" y="4056063"/>
            <a:ext cx="4364038" cy="1016000"/>
            <a:chOff x="1716" y="2555"/>
            <a:chExt cx="2749" cy="640"/>
          </a:xfrm>
        </p:grpSpPr>
        <p:sp>
          <p:nvSpPr>
            <p:cNvPr id="31759" name="Text Box 15"/>
            <p:cNvSpPr txBox="1">
              <a:spLocks noChangeArrowheads="1"/>
            </p:cNvSpPr>
            <p:nvPr/>
          </p:nvSpPr>
          <p:spPr bwMode="auto">
            <a:xfrm>
              <a:off x="2264" y="2555"/>
              <a:ext cx="220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48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     </a:t>
              </a:r>
              <a:r>
                <a:rPr lang="zh-CN" altLang="en-US" sz="4800" b="1" dirty="0">
                  <a:solidFill>
                    <a:srgbClr val="FFFF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沉默</a:t>
              </a:r>
              <a:endPara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75" name="AutoShape 31"/>
            <p:cNvSpPr>
              <a:spLocks noChangeArrowheads="1"/>
            </p:cNvSpPr>
            <p:nvPr/>
          </p:nvSpPr>
          <p:spPr bwMode="auto">
            <a:xfrm>
              <a:off x="1716" y="2631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2728913" y="3198813"/>
            <a:ext cx="4518025" cy="1016000"/>
            <a:chOff x="1376" y="2017"/>
            <a:chExt cx="3111" cy="640"/>
          </a:xfrm>
        </p:grpSpPr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2064" y="2017"/>
              <a:ext cx="2423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3</a:t>
              </a:r>
              <a:r>
                <a:rPr lang="en-US" sz="4800" b="1" dirty="0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lang="en-US" sz="4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=  </a:t>
              </a:r>
              <a:r>
                <a:rPr lang="ja-JP" alt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群体</a:t>
              </a:r>
              <a:endPara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76" name="AutoShape 32"/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2728913" y="2413000"/>
            <a:ext cx="4418012" cy="923925"/>
            <a:chOff x="1376" y="1495"/>
            <a:chExt cx="2783" cy="582"/>
          </a:xfrm>
        </p:grpSpPr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2066" y="1495"/>
              <a:ext cx="209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5400" b="1" dirty="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4 </a:t>
              </a:r>
              <a:r>
                <a:rPr lang="en-US" sz="5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= </a:t>
              </a:r>
              <a:r>
                <a:rPr lang="ja-JP" alt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人物</a:t>
              </a:r>
              <a:endPara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77" name="AutoShape 33"/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2701925" y="1482725"/>
            <a:ext cx="4884738" cy="923925"/>
            <a:chOff x="1702" y="934"/>
            <a:chExt cx="3077" cy="582"/>
          </a:xfrm>
        </p:grpSpPr>
        <p:sp>
          <p:nvSpPr>
            <p:cNvPr id="31787" name="Text Box 43"/>
            <p:cNvSpPr txBox="1">
              <a:spLocks noChangeArrowheads="1"/>
            </p:cNvSpPr>
            <p:nvPr/>
          </p:nvSpPr>
          <p:spPr bwMode="auto">
            <a:xfrm>
              <a:off x="2298" y="934"/>
              <a:ext cx="2481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5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C</a:t>
              </a:r>
              <a:r>
                <a:rPr lang="en-US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=</a:t>
              </a:r>
              <a:r>
                <a:rPr lang="ja-JP" altLang="en-US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天地</a:t>
              </a:r>
              <a:r>
                <a:rPr lang="zh-CN" altLang="en-US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被创造</a:t>
              </a:r>
              <a:endPara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88" name="AutoShape 44"/>
            <p:cNvSpPr>
              <a:spLocks noChangeArrowheads="1"/>
            </p:cNvSpPr>
            <p:nvPr/>
          </p:nvSpPr>
          <p:spPr bwMode="auto">
            <a:xfrm>
              <a:off x="1702" y="10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sp>
        <p:nvSpPr>
          <p:cNvPr id="434185" name="Text Box 4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34186" name="Text Box 49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34187" name="Text Box 50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34188" name="Text Box 52"/>
          <p:cNvSpPr txBox="1">
            <a:spLocks noChangeArrowheads="1"/>
          </p:cNvSpPr>
          <p:nvPr/>
        </p:nvSpPr>
        <p:spPr bwMode="auto">
          <a:xfrm>
            <a:off x="8740775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34189" name="Text Box 54"/>
          <p:cNvSpPr txBox="1">
            <a:spLocks noChangeArrowheads="1"/>
          </p:cNvSpPr>
          <p:nvPr/>
        </p:nvSpPr>
        <p:spPr bwMode="auto">
          <a:xfrm>
            <a:off x="68135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434190" name="Text Box 60"/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4204330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</a:rPr>
              <a:t>7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</a:endParaRPr>
          </a:p>
        </p:txBody>
      </p:sp>
      <p:sp>
        <p:nvSpPr>
          <p:cNvPr id="436227" name="Freeform 7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8" name="Text Box 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36229" name="Text Box 13"/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55</a:t>
            </a:r>
          </a:p>
        </p:txBody>
      </p:sp>
      <p:sp>
        <p:nvSpPr>
          <p:cNvPr id="436230" name="Text Box 15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27050" y="36513"/>
            <a:ext cx="7772400" cy="62198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9pPr>
          </a:lstStyle>
          <a:p>
            <a:pPr algn="ctr" defTabSz="914400">
              <a:lnSpc>
                <a:spcPct val="45000"/>
              </a:lnSpc>
              <a:defRPr/>
            </a:pPr>
            <a:br>
              <a:rPr lang="en-US" sz="4000" b="1" dirty="0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endParaRPr lang="en-US" sz="4000" b="1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US" altLang="ja-JP" sz="4000" b="1" dirty="0">
              <a:solidFill>
                <a:srgbClr val="FFD34A"/>
              </a:solidFill>
              <a:latin typeface="Times" charset="0"/>
              <a:ea typeface="ＭＳ Ｐゴシック" charset="0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US" altLang="ja-JP" sz="4000" b="1" dirty="0">
              <a:solidFill>
                <a:srgbClr val="FFD34A"/>
              </a:solidFill>
              <a:latin typeface="Times" charset="0"/>
              <a:ea typeface="ＭＳ Ｐゴシック" charset="0"/>
            </a:endParaRPr>
          </a:p>
          <a:p>
            <a:pPr algn="ctr" defTabSz="914400">
              <a:lnSpc>
                <a:spcPct val="45000"/>
              </a:lnSpc>
              <a:defRPr/>
            </a:pPr>
            <a:r>
              <a:rPr lang="ja-JP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天地</a:t>
            </a:r>
            <a:r>
              <a:rPr lang="zh-CN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被创造</a:t>
            </a:r>
            <a:endParaRPr lang="en-SG" altLang="ja-JP" sz="40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亚伯拉罕</a:t>
            </a: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约瑟夫</a:t>
            </a: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摩西</a:t>
            </a: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约书亚</a:t>
            </a: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en-SG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      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无政府状态的国民</a:t>
            </a:r>
            <a:endParaRPr lang="en-SG" altLang="zh-CN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r>
              <a:rPr lang="en-SG" altLang="zh-CN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  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被</a:t>
            </a:r>
            <a:r>
              <a:rPr lang="ja-JP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君王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统治的国民</a:t>
            </a:r>
            <a:endParaRPr lang="en-SG" altLang="ja-JP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   </a:t>
            </a:r>
            <a:r>
              <a:rPr lang="en-SG" altLang="zh-CN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被</a:t>
            </a:r>
            <a:r>
              <a:rPr lang="ja-JP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俘虏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的国民</a:t>
            </a:r>
            <a:endParaRPr lang="en-SG" altLang="zh-CN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zh-CN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       沉默</a:t>
            </a:r>
            <a:endParaRPr lang="en-SG" altLang="zh-CN" sz="40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zh-CN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       耶稣</a:t>
            </a:r>
            <a:endParaRPr lang="en-SG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US" sz="4800" b="1" dirty="0">
              <a:solidFill>
                <a:srgbClr val="FFC000"/>
              </a:solidFill>
              <a:effectLst>
                <a:outerShdw dist="63500" dir="2700000" algn="tl" rotWithShape="0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/>
          <a:lstStyle/>
          <a:p>
            <a:pPr>
              <a:defRPr/>
            </a:pPr>
            <a:r>
              <a:rPr lang="en-US" dirty="0"/>
              <a:t>OT Review</a:t>
            </a:r>
          </a:p>
        </p:txBody>
      </p:sp>
    </p:spTree>
    <p:extLst>
      <p:ext uri="{BB962C8B-B14F-4D97-AF65-F5344CB8AC3E}">
        <p14:creationId xmlns:p14="http://schemas.microsoft.com/office/powerpoint/2010/main" val="2160106886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Freeform 3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9" t="10115" r="12968" b="11848"/>
          <a:stretch>
            <a:fillRect/>
          </a:stretch>
        </p:blipFill>
        <p:spPr bwMode="auto">
          <a:xfrm>
            <a:off x="1363663" y="904875"/>
            <a:ext cx="6584950" cy="53514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60875" y="1428750"/>
            <a:ext cx="2200275" cy="1709738"/>
            <a:chOff x="1506" y="1397"/>
            <a:chExt cx="2754" cy="2267"/>
          </a:xfrm>
        </p:grpSpPr>
        <p:sp>
          <p:nvSpPr>
            <p:cNvPr id="438345" name="Rectangle 6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11" name="Rectangle 7"/>
            <p:cNvSpPr>
              <a:spLocks noChangeArrowheads="1"/>
            </p:cNvSpPr>
            <p:nvPr/>
          </p:nvSpPr>
          <p:spPr bwMode="auto">
            <a:xfrm>
              <a:off x="1633" y="1433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38347" name="Rectangle 8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48" name="AutoShape 9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49" name="Rectangle 10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15" name="Rectangle 11"/>
            <p:cNvSpPr>
              <a:spLocks noChangeArrowheads="1"/>
            </p:cNvSpPr>
            <p:nvPr/>
          </p:nvSpPr>
          <p:spPr bwMode="auto">
            <a:xfrm>
              <a:off x="1506" y="1399"/>
              <a:ext cx="73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CREATION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51" name="Line 12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52" name="Line 13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53" name="Rectangle 14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19" name="Rectangle 15"/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38355" name="Rectangle 16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56" name="AutoShape 17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57" name="Rectangle 18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23" name="Rectangle 19"/>
            <p:cNvSpPr>
              <a:spLocks noChangeArrowheads="1"/>
            </p:cNvSpPr>
            <p:nvPr/>
          </p:nvSpPr>
          <p:spPr bwMode="auto">
            <a:xfrm>
              <a:off x="1647" y="1563"/>
              <a:ext cx="72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59" name="Line 20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60" name="Line 21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61" name="Rectangle 22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27" name="Rectangle 23"/>
            <p:cNvSpPr>
              <a:spLocks noChangeArrowheads="1"/>
            </p:cNvSpPr>
            <p:nvPr/>
          </p:nvSpPr>
          <p:spPr bwMode="auto">
            <a:xfrm>
              <a:off x="1917" y="176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38363" name="Rectangle 24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64" name="AutoShape 25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65" name="Rectangle 26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31" name="Rectangle 27"/>
            <p:cNvSpPr>
              <a:spLocks noChangeArrowheads="1"/>
            </p:cNvSpPr>
            <p:nvPr/>
          </p:nvSpPr>
          <p:spPr bwMode="auto">
            <a:xfrm>
              <a:off x="1832" y="1736"/>
              <a:ext cx="62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67" name="Line 28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68" name="Line 29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69" name="Rectangle 30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70" name="AutoShape 31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71" name="Rectangle 32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37" name="Rectangle 33"/>
            <p:cNvSpPr>
              <a:spLocks noChangeArrowheads="1"/>
            </p:cNvSpPr>
            <p:nvPr/>
          </p:nvSpPr>
          <p:spPr bwMode="auto">
            <a:xfrm>
              <a:off x="2050" y="1894"/>
              <a:ext cx="56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73" name="Line 34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74" name="Line 35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75" name="Rectangle 36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76" name="AutoShape 37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77" name="Rectangle 38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43" name="Rectangle 39"/>
            <p:cNvSpPr>
              <a:spLocks noChangeArrowheads="1"/>
            </p:cNvSpPr>
            <p:nvPr/>
          </p:nvSpPr>
          <p:spPr bwMode="auto">
            <a:xfrm>
              <a:off x="2142" y="2071"/>
              <a:ext cx="63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79" name="Line 40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80" name="Rectangle 41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81" name="AutoShape 42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82" name="Rectangle 43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48" name="Rectangle 44"/>
            <p:cNvSpPr>
              <a:spLocks noChangeArrowheads="1"/>
            </p:cNvSpPr>
            <p:nvPr/>
          </p:nvSpPr>
          <p:spPr bwMode="auto">
            <a:xfrm>
              <a:off x="2225" y="2235"/>
              <a:ext cx="74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ANARCHY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84" name="Line 45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85" name="Rectangle 46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86" name="AutoShape 47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87" name="Rectangle 48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53" name="Rectangle 49"/>
            <p:cNvSpPr>
              <a:spLocks noChangeArrowheads="1"/>
            </p:cNvSpPr>
            <p:nvPr/>
          </p:nvSpPr>
          <p:spPr bwMode="auto">
            <a:xfrm>
              <a:off x="2398" y="2416"/>
              <a:ext cx="713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ROYALTY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89" name="Line 50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90" name="Rectangle 51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91" name="AutoShape 52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92" name="Rectangle 53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58" name="Rectangle 54"/>
            <p:cNvSpPr>
              <a:spLocks noChangeArrowheads="1"/>
            </p:cNvSpPr>
            <p:nvPr/>
          </p:nvSpPr>
          <p:spPr bwMode="auto">
            <a:xfrm>
              <a:off x="2494" y="2590"/>
              <a:ext cx="77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CAPTIVITY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94" name="Line 55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95" name="Line 56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96" name="Rectangle 57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97" name="AutoShape 58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98" name="Rectangle 59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64" name="Rectangle 60"/>
            <p:cNvSpPr>
              <a:spLocks noChangeArrowheads="1"/>
            </p:cNvSpPr>
            <p:nvPr/>
          </p:nvSpPr>
          <p:spPr bwMode="auto">
            <a:xfrm>
              <a:off x="2726" y="2778"/>
              <a:ext cx="658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400" name="Line 61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401" name="Line 62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402" name="Rectangle 63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403" name="AutoShape 64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404" name="Rectangle 65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438405" name="Group 66"/>
            <p:cNvGrpSpPr>
              <a:grpSpLocks/>
            </p:cNvGrpSpPr>
            <p:nvPr/>
          </p:nvGrpSpPr>
          <p:grpSpPr bwMode="auto">
            <a:xfrm>
              <a:off x="3016" y="2963"/>
              <a:ext cx="485" cy="175"/>
              <a:chOff x="3104" y="3099"/>
              <a:chExt cx="485" cy="175"/>
            </a:xfrm>
          </p:grpSpPr>
          <p:sp>
            <p:nvSpPr>
              <p:cNvPr id="226371" name="Rectangle 67"/>
              <p:cNvSpPr>
                <a:spLocks noChangeArrowheads="1"/>
              </p:cNvSpPr>
              <p:nvPr/>
            </p:nvSpPr>
            <p:spPr bwMode="auto">
              <a:xfrm>
                <a:off x="3104" y="3112"/>
                <a:ext cx="105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800" b="1">
                    <a:solidFill>
                      <a:srgbClr val="114FFB"/>
                    </a:solidFill>
                    <a:latin typeface="Helvetica" charset="0"/>
                  </a:rPr>
                  <a:t>   </a:t>
                </a:r>
                <a:endParaRPr lang="en-US" sz="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26372" name="Rectangle 68"/>
              <p:cNvSpPr>
                <a:spLocks noChangeArrowheads="1"/>
              </p:cNvSpPr>
              <p:nvPr/>
            </p:nvSpPr>
            <p:spPr bwMode="auto">
              <a:xfrm>
                <a:off x="3172" y="3099"/>
                <a:ext cx="417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800" b="1">
                    <a:solidFill>
                      <a:srgbClr val="114FFB"/>
                    </a:solidFill>
                    <a:latin typeface="Helvetica" charset="0"/>
                  </a:rPr>
                  <a:t>JESUS</a:t>
                </a:r>
                <a:endParaRPr lang="en-US" sz="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438406" name="Line 69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407" name="Line 70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438340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41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42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80" name="Rectangle 76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CREATION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44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438335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36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37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86" name="Rectangle 82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ABRAHAM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39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84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438330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31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32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92" name="Rectangle 88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34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0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438325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26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27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98" name="Rectangle 94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29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438320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21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22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04" name="Rectangle 100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24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438315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16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17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10" name="Rectangle 106"/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ANARCHY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19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8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438310" name="Rectangle 10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11" name="AutoShape 11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12" name="Rectangle 11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16" name="Rectangle 112"/>
            <p:cNvSpPr>
              <a:spLocks noChangeArrowheads="1"/>
            </p:cNvSpPr>
            <p:nvPr/>
          </p:nvSpPr>
          <p:spPr bwMode="auto">
            <a:xfrm>
              <a:off x="2462" y="2078"/>
              <a:ext cx="8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ROYALTY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14" name="Line 11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438305" name="Rectangle 11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06" name="AutoShape 11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07" name="Rectangle 11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22" name="Rectangle 118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CAPTIVITY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09" name="Line 11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0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438301" name="Rectangle 121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02" name="AutoShape 122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03" name="Rectangle 123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28" name="Rectangle 124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3" name="Group 125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438293" name="Rectangle 126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294" name="AutoShape 127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295" name="Rectangle 128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438296" name="Group 129"/>
            <p:cNvGrpSpPr>
              <a:grpSpLocks/>
            </p:cNvGrpSpPr>
            <p:nvPr/>
          </p:nvGrpSpPr>
          <p:grpSpPr bwMode="auto">
            <a:xfrm>
              <a:off x="4058" y="125"/>
              <a:ext cx="762" cy="277"/>
              <a:chOff x="3067" y="3107"/>
              <a:chExt cx="594" cy="230"/>
            </a:xfrm>
          </p:grpSpPr>
          <p:sp>
            <p:nvSpPr>
              <p:cNvPr id="226434" name="Rectangle 130"/>
              <p:cNvSpPr>
                <a:spLocks noChangeArrowheads="1"/>
              </p:cNvSpPr>
              <p:nvPr/>
            </p:nvSpPr>
            <p:spPr bwMode="auto">
              <a:xfrm>
                <a:off x="3084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2800" b="1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26435" name="Rectangle 131"/>
              <p:cNvSpPr>
                <a:spLocks noChangeArrowheads="1"/>
              </p:cNvSpPr>
              <p:nvPr/>
            </p:nvSpPr>
            <p:spPr bwMode="auto">
              <a:xfrm>
                <a:off x="3067" y="3107"/>
                <a:ext cx="594" cy="23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2900" b="1" dirty="0">
                    <a:solidFill>
                      <a:srgbClr val="790015"/>
                    </a:solidFill>
                    <a:latin typeface="Helvetica" charset="0"/>
                  </a:rPr>
                  <a:t>JESUS</a:t>
                </a:r>
                <a:endParaRPr lang="en-US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438297" name="Line 132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298" name="Line 133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8286" name="Text Box 134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38287" name="Text Box 136"/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38288" name="Text Box 137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438289" name="Text Box 138"/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59</a:t>
            </a:r>
          </a:p>
        </p:txBody>
      </p:sp>
      <p:sp>
        <p:nvSpPr>
          <p:cNvPr id="438290" name="Text Box 139"/>
          <p:cNvSpPr txBox="1">
            <a:spLocks noChangeArrowheads="1"/>
          </p:cNvSpPr>
          <p:nvPr/>
        </p:nvSpPr>
        <p:spPr bwMode="auto">
          <a:xfrm>
            <a:off x="8651875" y="64135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438291" name="Text Box 141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103438" y="295275"/>
            <a:ext cx="4816475" cy="7080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你要牢记的圣经文件</a:t>
            </a:r>
            <a:endParaRPr lang="en-US" sz="4000" b="1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80614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71638"/>
            <a:ext cx="9180513" cy="1470025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en-US" sz="5400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Membuka</a:t>
            </a:r>
            <a:r>
              <a:rPr lang="en-US" sz="5400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5400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ja-JP" altLang="en-US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Arsip</a:t>
            </a:r>
            <a:r>
              <a:rPr lang="en-US" altLang="ja-JP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Alkitab</a:t>
            </a:r>
            <a:r>
              <a:rPr lang="en-US" altLang="ja-JP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Anda</a:t>
            </a:r>
            <a:r>
              <a:rPr lang="ja-JP" altLang="en-US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”</a:t>
            </a:r>
            <a:endParaRPr lang="en-US" sz="5400" kern="1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198661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03550" y="3094038"/>
            <a:ext cx="1652588" cy="3262312"/>
            <a:chOff x="1972" y="1957"/>
            <a:chExt cx="1041" cy="2055"/>
          </a:xfrm>
        </p:grpSpPr>
        <p:sp>
          <p:nvSpPr>
            <p:cNvPr id="198663" name="Text Box 7"/>
            <p:cNvSpPr txBox="1">
              <a:spLocks noChangeArrowheads="1"/>
            </p:cNvSpPr>
            <p:nvPr/>
          </p:nvSpPr>
          <p:spPr bwMode="auto">
            <a:xfrm>
              <a:off x="1972" y="1957"/>
              <a:ext cx="1041" cy="20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20800">
                  <a:solidFill>
                    <a:srgbClr val="FC0128"/>
                  </a:solidFill>
                  <a:latin typeface="Arial" pitchFamily="-112" charset="0"/>
                </a:rPr>
                <a:t>7</a:t>
              </a:r>
            </a:p>
          </p:txBody>
        </p:sp>
        <p:sp>
          <p:nvSpPr>
            <p:cNvPr id="198664" name="Line 8"/>
            <p:cNvSpPr>
              <a:spLocks noChangeShapeType="1"/>
            </p:cNvSpPr>
            <p:nvPr/>
          </p:nvSpPr>
          <p:spPr bwMode="auto">
            <a:xfrm>
              <a:off x="2243" y="2900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05" charset="0"/>
              </a:endParaRPr>
            </a:p>
          </p:txBody>
        </p:sp>
      </p:grpSp>
      <p:sp>
        <p:nvSpPr>
          <p:cNvPr id="440325" name="Text Box 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0326" name="Text Box 10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40327" name="Text Box 11"/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0328" name="Text Box 12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440329" name="Text Box 1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36588" y="3127375"/>
            <a:ext cx="8020050" cy="3262313"/>
            <a:chOff x="700" y="292"/>
            <a:chExt cx="4860" cy="2055"/>
          </a:xfrm>
        </p:grpSpPr>
        <p:sp>
          <p:nvSpPr>
            <p:cNvPr id="198671" name="Rectangle 15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/>
              </a:outerShdw>
            </a:effec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charset="0"/>
                <a:buNone/>
                <a:defRPr/>
              </a:pPr>
              <a:r>
                <a:rPr 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40348" name="Group 16"/>
            <p:cNvGrpSpPr>
              <a:grpSpLocks/>
            </p:cNvGrpSpPr>
            <p:nvPr/>
          </p:nvGrpSpPr>
          <p:grpSpPr bwMode="auto">
            <a:xfrm>
              <a:off x="2160" y="292"/>
              <a:ext cx="1002" cy="2055"/>
              <a:chOff x="1991" y="1957"/>
              <a:chExt cx="1002" cy="2055"/>
            </a:xfrm>
          </p:grpSpPr>
          <p:sp>
            <p:nvSpPr>
              <p:cNvPr id="198673" name="Text Box 17"/>
              <p:cNvSpPr txBox="1">
                <a:spLocks noChangeArrowheads="1"/>
              </p:cNvSpPr>
              <p:nvPr/>
            </p:nvSpPr>
            <p:spPr bwMode="auto">
              <a:xfrm>
                <a:off x="1991" y="1957"/>
                <a:ext cx="1000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</a:rPr>
                  <a:t>7</a:t>
                </a:r>
              </a:p>
            </p:txBody>
          </p:sp>
          <p:sp>
            <p:nvSpPr>
              <p:cNvPr id="198674" name="Line 18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494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</a:endParaRPr>
              </a:p>
            </p:txBody>
          </p:sp>
        </p:grp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65163" y="3095625"/>
            <a:ext cx="7867650" cy="3262313"/>
            <a:chOff x="700" y="292"/>
            <a:chExt cx="4860" cy="2055"/>
          </a:xfrm>
        </p:grpSpPr>
        <p:sp>
          <p:nvSpPr>
            <p:cNvPr id="198676" name="Rectangle 20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/>
              </a:outerShdw>
            </a:effec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charset="0"/>
                <a:buNone/>
                <a:defRPr/>
              </a:pPr>
              <a:r>
                <a:rPr 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40344" name="Group 21"/>
            <p:cNvGrpSpPr>
              <a:grpSpLocks/>
            </p:cNvGrpSpPr>
            <p:nvPr/>
          </p:nvGrpSpPr>
          <p:grpSpPr bwMode="auto">
            <a:xfrm>
              <a:off x="2151" y="292"/>
              <a:ext cx="1021" cy="2055"/>
              <a:chOff x="1982" y="1957"/>
              <a:chExt cx="1021" cy="2055"/>
            </a:xfrm>
          </p:grpSpPr>
          <p:sp>
            <p:nvSpPr>
              <p:cNvPr id="198678" name="Text Box 22"/>
              <p:cNvSpPr txBox="1">
                <a:spLocks noChangeArrowheads="1"/>
              </p:cNvSpPr>
              <p:nvPr/>
            </p:nvSpPr>
            <p:spPr bwMode="auto">
              <a:xfrm>
                <a:off x="1982" y="1957"/>
                <a:ext cx="102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</a:rPr>
                  <a:t>7</a:t>
                </a:r>
              </a:p>
            </p:txBody>
          </p:sp>
          <p:sp>
            <p:nvSpPr>
              <p:cNvPr id="198679" name="Line 23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</a:endParaRPr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642938" y="3135313"/>
            <a:ext cx="7943850" cy="3262312"/>
            <a:chOff x="700" y="292"/>
            <a:chExt cx="4860" cy="2055"/>
          </a:xfrm>
        </p:grpSpPr>
        <p:sp>
          <p:nvSpPr>
            <p:cNvPr id="198681" name="Rectangle 25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/>
              </a:outerShdw>
            </a:effec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charset="0"/>
                <a:buNone/>
                <a:defRPr/>
              </a:pPr>
              <a:r>
                <a:rPr 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40340" name="Group 26"/>
            <p:cNvGrpSpPr>
              <a:grpSpLocks/>
            </p:cNvGrpSpPr>
            <p:nvPr/>
          </p:nvGrpSpPr>
          <p:grpSpPr bwMode="auto">
            <a:xfrm>
              <a:off x="2156" y="292"/>
              <a:ext cx="1011" cy="2055"/>
              <a:chOff x="1987" y="1957"/>
              <a:chExt cx="1011" cy="2055"/>
            </a:xfrm>
          </p:grpSpPr>
          <p:sp>
            <p:nvSpPr>
              <p:cNvPr id="198683" name="Text Box 27"/>
              <p:cNvSpPr txBox="1">
                <a:spLocks noChangeArrowheads="1"/>
              </p:cNvSpPr>
              <p:nvPr/>
            </p:nvSpPr>
            <p:spPr bwMode="auto">
              <a:xfrm>
                <a:off x="1987" y="1957"/>
                <a:ext cx="101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</a:rPr>
                  <a:t>7</a:t>
                </a:r>
              </a:p>
            </p:txBody>
          </p:sp>
          <p:sp>
            <p:nvSpPr>
              <p:cNvPr id="198684" name="Line 28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</a:endParaRPr>
              </a:p>
            </p:txBody>
          </p:sp>
        </p:grp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550863" y="3095625"/>
            <a:ext cx="8096250" cy="3262313"/>
            <a:chOff x="700" y="292"/>
            <a:chExt cx="4860" cy="2055"/>
          </a:xfrm>
        </p:grpSpPr>
        <p:sp>
          <p:nvSpPr>
            <p:cNvPr id="198686" name="Rectangle 30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/>
              </a:outerShdw>
            </a:effec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charset="0"/>
                <a:buNone/>
                <a:defRPr/>
              </a:pPr>
              <a:r>
                <a:rPr lang="en-US" sz="189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89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sz="18900" dirty="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189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40336" name="Group 31"/>
            <p:cNvGrpSpPr>
              <a:grpSpLocks/>
            </p:cNvGrpSpPr>
            <p:nvPr/>
          </p:nvGrpSpPr>
          <p:grpSpPr bwMode="auto">
            <a:xfrm>
              <a:off x="2166" y="292"/>
              <a:ext cx="992" cy="2055"/>
              <a:chOff x="1997" y="1957"/>
              <a:chExt cx="992" cy="2055"/>
            </a:xfrm>
          </p:grpSpPr>
          <p:sp>
            <p:nvSpPr>
              <p:cNvPr id="198688" name="Text Box 32"/>
              <p:cNvSpPr txBox="1">
                <a:spLocks noChangeArrowheads="1"/>
              </p:cNvSpPr>
              <p:nvPr/>
            </p:nvSpPr>
            <p:spPr bwMode="auto">
              <a:xfrm>
                <a:off x="1997" y="1957"/>
                <a:ext cx="992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</a:rPr>
                  <a:t>7</a:t>
                </a:r>
              </a:p>
            </p:txBody>
          </p:sp>
          <p:sp>
            <p:nvSpPr>
              <p:cNvPr id="198689" name="Line 33"/>
              <p:cNvSpPr>
                <a:spLocks noChangeShapeType="1"/>
              </p:cNvSpPr>
              <p:nvPr/>
            </p:nvSpPr>
            <p:spPr bwMode="auto">
              <a:xfrm>
                <a:off x="2242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</a:endParaRPr>
              </a:p>
            </p:txBody>
          </p:sp>
        </p:grpSp>
      </p:grpSp>
      <p:sp>
        <p:nvSpPr>
          <p:cNvPr id="440334" name="Text Box 34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15766401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41"/>
            <a:ext cx="9144000" cy="423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204864"/>
          </a:xfrm>
        </p:spPr>
        <p:txBody>
          <a:bodyPr/>
          <a:lstStyle/>
          <a:p>
            <a:pPr>
              <a:defRPr/>
            </a:pP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国际社区学校</a:t>
            </a: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b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(International Community School) </a:t>
            </a: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创立于</a:t>
            </a:r>
            <a:r>
              <a:rPr lang="en-US" altLang="zh-CN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1993</a:t>
            </a: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年</a:t>
            </a:r>
            <a:endParaRPr lang="en-US" sz="4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2127"/>
            <a:ext cx="9144000" cy="240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64904"/>
            <a:ext cx="3277344" cy="219024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9663368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873125" y="3387725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189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0708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52588"/>
            <a:ext cx="9144000" cy="163195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4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Membuka</a:t>
            </a:r>
            <a:r>
              <a:rPr lang="en-US" sz="54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54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ja-JP" altLang="en-US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Arsip</a:t>
            </a:r>
            <a:r>
              <a:rPr lang="en-US" altLang="ja-JP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Alkitab</a:t>
            </a:r>
            <a:r>
              <a:rPr lang="en-US" altLang="ja-JP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Anda</a:t>
            </a:r>
            <a:r>
              <a:rPr lang="ja-JP" altLang="en-US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”</a:t>
            </a:r>
            <a:endParaRPr lang="en-US" sz="5400" i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2443163" y="3338513"/>
            <a:ext cx="6173787" cy="177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None/>
              <a:defRPr/>
            </a:pPr>
            <a:r>
              <a:rPr lang="en-US" sz="1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en-US" sz="172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sz="1720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en-US" sz="17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>
            <a:off x="1476375" y="4940300"/>
            <a:ext cx="617538" cy="1588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442375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2376" name="Text Box 9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2377" name="Text Box 10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2378" name="Text Box 11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41</a:t>
            </a:r>
          </a:p>
        </p:txBody>
      </p:sp>
      <p:sp>
        <p:nvSpPr>
          <p:cNvPr id="442379" name="Text Box 1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380" name="Text Box 13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169075330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autoUpdateAnimBg="0"/>
      <p:bldP spid="200710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2755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444419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z="1600" b="1">
              <a:solidFill>
                <a:srgbClr val="FFA27C"/>
              </a:solidFill>
            </a:endParaRP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01600" y="3554413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algn="ctr" defTabSz="914400" eaLnBrk="0" hangingPunct="0">
              <a:spcBef>
                <a:spcPct val="20000"/>
              </a:spcBef>
              <a:defRPr/>
            </a:pPr>
            <a:r>
              <a:rPr lang="en-US" sz="156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5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 </a:t>
            </a:r>
            <a:r>
              <a:rPr lang="en-US" sz="156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5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01600" y="3565525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algn="ctr" defTabSz="914400" eaLnBrk="0" hangingPunct="0">
              <a:spcBef>
                <a:spcPct val="20000"/>
              </a:spcBef>
              <a:defRPr/>
            </a:pPr>
            <a:r>
              <a:rPr lang="en-US" sz="156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5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 </a:t>
            </a:r>
            <a:r>
              <a:rPr lang="en-US" sz="156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5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44422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4423" name="Text Box 9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44424" name="Text Box 10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4425" name="Text Box 11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42</a:t>
            </a:r>
          </a:p>
        </p:txBody>
      </p:sp>
      <p:sp>
        <p:nvSpPr>
          <p:cNvPr id="444426" name="Text Box 1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44427" name="Text Box 13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43063"/>
            <a:ext cx="9144000" cy="1785937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en-US" sz="5400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Membuka</a:t>
            </a:r>
            <a:r>
              <a:rPr lang="en-US" sz="5400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br>
              <a:rPr lang="en-US" sz="5400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altLang="ja-JP" sz="5400" i="1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5400" i="1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Arsip</a:t>
            </a:r>
            <a:r>
              <a:rPr lang="en-US" sz="5400" i="1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i="1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Alkitab</a:t>
            </a:r>
            <a:r>
              <a:rPr lang="en-US" sz="5400" i="1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i="1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Anda</a:t>
            </a:r>
            <a:r>
              <a:rPr lang="en-US" altLang="ja-JP" sz="5400" i="1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”</a:t>
            </a:r>
            <a:endParaRPr lang="en-US" sz="5400" i="1" kern="1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6159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 autoUpdateAnimBg="0"/>
      <p:bldP spid="20275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4803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71700" y="5046663"/>
            <a:ext cx="4510088" cy="1006475"/>
            <a:chOff x="1368" y="3179"/>
            <a:chExt cx="2841" cy="634"/>
          </a:xfrm>
        </p:grpSpPr>
        <p:sp>
          <p:nvSpPr>
            <p:cNvPr id="204805" name="Text Box 5"/>
            <p:cNvSpPr txBox="1">
              <a:spLocks noChangeArrowheads="1"/>
            </p:cNvSpPr>
            <p:nvPr/>
          </p:nvSpPr>
          <p:spPr bwMode="auto">
            <a:xfrm>
              <a:off x="1820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06" name="AutoShape 6"/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47888" y="4081463"/>
            <a:ext cx="4973637" cy="1006475"/>
            <a:chOff x="1353" y="2571"/>
            <a:chExt cx="3133" cy="634"/>
          </a:xfrm>
        </p:grpSpPr>
        <p:sp>
          <p:nvSpPr>
            <p:cNvPr id="204808" name="Text Box 8"/>
            <p:cNvSpPr txBox="1">
              <a:spLocks noChangeArrowheads="1"/>
            </p:cNvSpPr>
            <p:nvPr/>
          </p:nvSpPr>
          <p:spPr bwMode="auto">
            <a:xfrm>
              <a:off x="1820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09" name="AutoShape 9"/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184400" y="3190875"/>
            <a:ext cx="6083300" cy="1006475"/>
            <a:chOff x="1376" y="2010"/>
            <a:chExt cx="3832" cy="634"/>
          </a:xfrm>
        </p:grpSpPr>
        <p:sp>
          <p:nvSpPr>
            <p:cNvPr id="204811" name="Text Box 11"/>
            <p:cNvSpPr txBox="1">
              <a:spLocks noChangeArrowheads="1"/>
            </p:cNvSpPr>
            <p:nvPr/>
          </p:nvSpPr>
          <p:spPr bwMode="auto">
            <a:xfrm>
              <a:off x="1849" y="2010"/>
              <a:ext cx="335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</a:t>
              </a:r>
              <a:r>
                <a:rPr lang="en-US" sz="48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KOMUNITAS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2" name="AutoShape 12"/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184400" y="2332038"/>
            <a:ext cx="4770438" cy="1006475"/>
            <a:chOff x="1376" y="1469"/>
            <a:chExt cx="3005" cy="634"/>
          </a:xfrm>
        </p:grpSpPr>
        <p:sp>
          <p:nvSpPr>
            <p:cNvPr id="204814" name="Text Box 14"/>
            <p:cNvSpPr txBox="1">
              <a:spLocks noChangeArrowheads="1"/>
            </p:cNvSpPr>
            <p:nvPr/>
          </p:nvSpPr>
          <p:spPr bwMode="auto">
            <a:xfrm>
              <a:off x="1854" y="1469"/>
              <a:ext cx="2527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TOKOH 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5" name="AutoShape 15"/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159000" y="1512888"/>
            <a:ext cx="5080000" cy="923925"/>
            <a:chOff x="1360" y="935"/>
            <a:chExt cx="3200" cy="582"/>
          </a:xfrm>
        </p:grpSpPr>
        <p:sp>
          <p:nvSpPr>
            <p:cNvPr id="204817" name="Text Box 17"/>
            <p:cNvSpPr txBox="1">
              <a:spLocks noChangeArrowheads="1"/>
            </p:cNvSpPr>
            <p:nvPr/>
          </p:nvSpPr>
          <p:spPr bwMode="auto">
            <a:xfrm>
              <a:off x="1750" y="935"/>
              <a:ext cx="2810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C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CIPTAAN   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8" name="AutoShape 18"/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446472" name="Text Box 1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6473" name="Text Box 20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46474" name="Text Box 21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6475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46476" name="Text Box 23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43</a:t>
            </a:r>
          </a:p>
        </p:txBody>
      </p:sp>
      <p:sp>
        <p:nvSpPr>
          <p:cNvPr id="20482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5 Kata Kunci atau Ungkapan:</a:t>
            </a:r>
          </a:p>
        </p:txBody>
      </p:sp>
      <p:sp>
        <p:nvSpPr>
          <p:cNvPr id="446478" name="Text Box 25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2537936429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6851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206852" name="Oval 4"/>
          <p:cNvSpPr>
            <a:spLocks noChangeArrowheads="1"/>
          </p:cNvSpPr>
          <p:nvPr/>
        </p:nvSpPr>
        <p:spPr bwMode="auto">
          <a:xfrm>
            <a:off x="1582738" y="23812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448516" name="Text Box 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8517" name="Text Box 6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8518" name="Text Box 7"/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448519" name="Text Box 8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45</a:t>
            </a:r>
          </a:p>
        </p:txBody>
      </p:sp>
      <p:grpSp>
        <p:nvGrpSpPr>
          <p:cNvPr id="448520" name="Group 9"/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06858" name="Text Box 10"/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59" name="AutoShape 11"/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48521" name="Group 12"/>
          <p:cNvGrpSpPr>
            <a:grpSpLocks/>
          </p:cNvGrpSpPr>
          <p:nvPr/>
        </p:nvGrpSpPr>
        <p:grpSpPr bwMode="auto">
          <a:xfrm>
            <a:off x="2147888" y="4081463"/>
            <a:ext cx="4954587" cy="1006475"/>
            <a:chOff x="1353" y="2571"/>
            <a:chExt cx="3121" cy="634"/>
          </a:xfrm>
        </p:grpSpPr>
        <p:sp>
          <p:nvSpPr>
            <p:cNvPr id="206861" name="Text Box 13"/>
            <p:cNvSpPr txBox="1">
              <a:spLocks noChangeArrowheads="1"/>
            </p:cNvSpPr>
            <p:nvPr/>
          </p:nvSpPr>
          <p:spPr bwMode="auto">
            <a:xfrm>
              <a:off x="1808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62" name="AutoShape 14"/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2992438" y="3190875"/>
            <a:ext cx="5332412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60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en-US" sz="48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 KOMUNITAS</a:t>
            </a:r>
            <a:endParaRPr lang="en-US" sz="4800" b="1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6864" name="AutoShape 16"/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grpSp>
        <p:nvGrpSpPr>
          <p:cNvPr id="448524" name="Group 17"/>
          <p:cNvGrpSpPr>
            <a:grpSpLocks/>
          </p:cNvGrpSpPr>
          <p:nvPr/>
        </p:nvGrpSpPr>
        <p:grpSpPr bwMode="auto">
          <a:xfrm>
            <a:off x="2184400" y="2332038"/>
            <a:ext cx="4684713" cy="1006475"/>
            <a:chOff x="1376" y="1469"/>
            <a:chExt cx="2951" cy="634"/>
          </a:xfrm>
        </p:grpSpPr>
        <p:sp>
          <p:nvSpPr>
            <p:cNvPr id="206866" name="Text Box 18"/>
            <p:cNvSpPr txBox="1">
              <a:spLocks noChangeArrowheads="1"/>
            </p:cNvSpPr>
            <p:nvPr/>
          </p:nvSpPr>
          <p:spPr bwMode="auto">
            <a:xfrm>
              <a:off x="1906" y="1469"/>
              <a:ext cx="2421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TOKOH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67" name="AutoShape 19"/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48525" name="Group 20"/>
          <p:cNvGrpSpPr>
            <a:grpSpLocks/>
          </p:cNvGrpSpPr>
          <p:nvPr/>
        </p:nvGrpSpPr>
        <p:grpSpPr bwMode="auto">
          <a:xfrm>
            <a:off x="2159000" y="1484313"/>
            <a:ext cx="5310188" cy="923925"/>
            <a:chOff x="1360" y="935"/>
            <a:chExt cx="3345" cy="582"/>
          </a:xfrm>
        </p:grpSpPr>
        <p:sp>
          <p:nvSpPr>
            <p:cNvPr id="206869" name="Text Box 21"/>
            <p:cNvSpPr txBox="1">
              <a:spLocks noChangeArrowheads="1"/>
            </p:cNvSpPr>
            <p:nvPr/>
          </p:nvSpPr>
          <p:spPr bwMode="auto">
            <a:xfrm>
              <a:off x="1922" y="935"/>
              <a:ext cx="278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CIPTAAN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70" name="AutoShape 22"/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206871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5 Kata Kunci atau Ungkapan:</a:t>
            </a:r>
          </a:p>
        </p:txBody>
      </p:sp>
      <p:sp>
        <p:nvSpPr>
          <p:cNvPr id="448527" name="Text Box 24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836690375"/>
      </p:ext>
    </p:extLst>
  </p:cSld>
  <p:clrMapOvr>
    <a:masterClrMapping/>
  </p:clrMapOvr>
  <p:transition>
    <p:wheel spokes="0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609600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4800" dirty="0">
                <a:solidFill>
                  <a:srgbClr val="FF5008"/>
                </a:solidFill>
                <a:latin typeface="Times" charset="0"/>
                <a:ea typeface="ＭＳ Ｐゴシック" charset="0"/>
                <a:cs typeface="ＭＳ Ｐゴシック" charset="0"/>
              </a:rPr>
              <a:t>     4  TOKOH </a:t>
            </a:r>
            <a:r>
              <a:rPr lang="en-US" sz="48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tsb</a:t>
            </a:r>
            <a:r>
              <a:rPr lang="en-US" sz="48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adalah</a:t>
            </a:r>
            <a:r>
              <a:rPr lang="en-US" sz="48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>
              <a:defRPr/>
            </a:pPr>
            <a:r>
              <a:rPr lang="en-US" sz="5400" b="1" dirty="0"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54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dirty="0">
                <a:solidFill>
                  <a:srgbClr val="FF5008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BRAHAM</a:t>
            </a:r>
          </a:p>
          <a:p>
            <a:pPr marL="677863" indent="-677863" defTabSz="1033463">
              <a:defRPr/>
            </a:pPr>
            <a:r>
              <a:rPr lang="en-US" sz="5400" b="1" dirty="0"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54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5400" b="1" dirty="0">
                <a:solidFill>
                  <a:srgbClr val="FF5008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USUF</a:t>
            </a:r>
          </a:p>
          <a:p>
            <a:pPr marL="677863" indent="-677863" defTabSz="1033463">
              <a:defRPr/>
            </a:pPr>
            <a:r>
              <a:rPr lang="en-US" sz="5400" b="1" dirty="0"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54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dirty="0">
                <a:solidFill>
                  <a:srgbClr val="FF5008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USA</a:t>
            </a:r>
          </a:p>
          <a:p>
            <a:pPr marL="677863" indent="-677863" defTabSz="1033463">
              <a:defRPr/>
            </a:pPr>
            <a:r>
              <a:rPr lang="en-US" sz="5400" b="1" dirty="0"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54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5400" b="1" dirty="0">
                <a:solidFill>
                  <a:srgbClr val="FF5008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OSUA</a:t>
            </a: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8901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208902" name="Oval 6"/>
          <p:cNvSpPr>
            <a:spLocks noChangeArrowheads="1"/>
          </p:cNvSpPr>
          <p:nvPr/>
        </p:nvSpPr>
        <p:spPr bwMode="auto">
          <a:xfrm>
            <a:off x="2901950" y="205581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08903" name="Oval 7"/>
          <p:cNvSpPr>
            <a:spLocks noChangeArrowheads="1"/>
          </p:cNvSpPr>
          <p:nvPr/>
        </p:nvSpPr>
        <p:spPr bwMode="auto">
          <a:xfrm>
            <a:off x="2874963" y="3049588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08904" name="Oval 8"/>
          <p:cNvSpPr>
            <a:spLocks noChangeArrowheads="1"/>
          </p:cNvSpPr>
          <p:nvPr/>
        </p:nvSpPr>
        <p:spPr bwMode="auto">
          <a:xfrm>
            <a:off x="2919413" y="405606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08905" name="Oval 9"/>
          <p:cNvSpPr>
            <a:spLocks noChangeArrowheads="1"/>
          </p:cNvSpPr>
          <p:nvPr/>
        </p:nvSpPr>
        <p:spPr bwMode="auto">
          <a:xfrm>
            <a:off x="2897188" y="5022850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450569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0570" name="Text Box 11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50571" name="Text Box 1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0572" name="Text Box 13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46</a:t>
            </a:r>
          </a:p>
        </p:txBody>
      </p:sp>
      <p:sp>
        <p:nvSpPr>
          <p:cNvPr id="450573" name="Text Box 1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0574" name="Text Box 15"/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32522015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 animBg="1" autoUpdateAnimBg="0"/>
      <p:bldP spid="208899" grpId="0" build="p" autoUpdateAnimBg="0"/>
      <p:bldP spid="208902" grpId="0" animBg="1"/>
      <p:bldP spid="208903" grpId="0" animBg="1"/>
      <p:bldP spid="208904" grpId="0" animBg="1"/>
      <p:bldP spid="20890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847850" y="463550"/>
            <a:ext cx="7064375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A</a:t>
            </a:r>
            <a:r>
              <a:rPr lang="en-US" sz="9000" b="1" dirty="0">
                <a:solidFill>
                  <a:srgbClr val="FAFD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NUGERAH</a:t>
            </a:r>
            <a:endParaRPr lang="en-US" sz="9000" b="1" dirty="0">
              <a:solidFill>
                <a:srgbClr val="00FF00"/>
              </a:solidFill>
              <a:effectLst>
                <a:outerShdw blurRad="127000" dist="127000" dir="2700000" algn="tl" rotWithShape="0">
                  <a:srgbClr val="000000"/>
                </a:outerShdw>
              </a:effectLst>
              <a:latin typeface="Arial" pitchFamily="-112" charset="0"/>
            </a:endParaRPr>
          </a:p>
          <a:p>
            <a:pPr defTabSz="914400" eaLnBrk="0" hangingPunct="0">
              <a:defRPr/>
            </a:pP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  Y</a:t>
            </a:r>
            <a:r>
              <a:rPr lang="en-US" sz="9600" b="1" dirty="0">
                <a:solidFill>
                  <a:srgbClr val="FAFD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ANG</a:t>
            </a:r>
          </a:p>
          <a:p>
            <a:pPr defTabSz="914400" eaLnBrk="0" hangingPunct="0">
              <a:defRPr/>
            </a:pP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    M</a:t>
            </a:r>
            <a:r>
              <a:rPr lang="en-US" sz="5000" b="1" dirty="0">
                <a:solidFill>
                  <a:srgbClr val="FAFD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ENAKJUBKAN </a:t>
            </a: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 </a:t>
            </a:r>
          </a:p>
          <a:p>
            <a:pPr defTabSz="914400" eaLnBrk="0" hangingPunct="0">
              <a:defRPr/>
            </a:pP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      Y</a:t>
            </a:r>
            <a:r>
              <a:rPr lang="en-US" sz="9600" b="1" dirty="0">
                <a:solidFill>
                  <a:srgbClr val="FAFD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A !</a:t>
            </a: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10948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74838" y="582613"/>
            <a:ext cx="3159125" cy="5702300"/>
            <a:chOff x="1181" y="367"/>
            <a:chExt cx="1989" cy="3592"/>
          </a:xfrm>
        </p:grpSpPr>
        <p:sp>
          <p:nvSpPr>
            <p:cNvPr id="210950" name="Oval 6"/>
            <p:cNvSpPr>
              <a:spLocks noChangeArrowheads="1"/>
            </p:cNvSpPr>
            <p:nvPr/>
          </p:nvSpPr>
          <p:spPr bwMode="auto">
            <a:xfrm>
              <a:off x="1181" y="367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10951" name="Oval 7"/>
            <p:cNvSpPr>
              <a:spLocks noChangeArrowheads="1"/>
            </p:cNvSpPr>
            <p:nvPr/>
          </p:nvSpPr>
          <p:spPr bwMode="auto">
            <a:xfrm>
              <a:off x="1519" y="1299"/>
              <a:ext cx="892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10952" name="Oval 8"/>
            <p:cNvSpPr>
              <a:spLocks noChangeArrowheads="1"/>
            </p:cNvSpPr>
            <p:nvPr/>
          </p:nvSpPr>
          <p:spPr bwMode="auto">
            <a:xfrm>
              <a:off x="2033" y="2188"/>
              <a:ext cx="892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10953" name="Oval 9"/>
            <p:cNvSpPr>
              <a:spLocks noChangeArrowheads="1"/>
            </p:cNvSpPr>
            <p:nvPr/>
          </p:nvSpPr>
          <p:spPr bwMode="auto">
            <a:xfrm>
              <a:off x="2307" y="3096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452613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2614" name="Text Box 11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52615" name="Text Box 12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47</a:t>
            </a:r>
          </a:p>
        </p:txBody>
      </p:sp>
      <p:sp>
        <p:nvSpPr>
          <p:cNvPr id="452616" name="Text Box 13"/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251950" y="981075"/>
            <a:ext cx="2519363" cy="2954338"/>
          </a:xfrm>
        </p:spPr>
        <p:txBody>
          <a:bodyPr/>
          <a:lstStyle/>
          <a:p>
            <a:pPr>
              <a:defRPr/>
            </a:pPr>
            <a:r>
              <a:rPr lang="en-US" dirty="0"/>
              <a:t>AYMY</a:t>
            </a:r>
          </a:p>
        </p:txBody>
      </p:sp>
    </p:spTree>
    <p:extLst>
      <p:ext uri="{BB962C8B-B14F-4D97-AF65-F5344CB8AC3E}">
        <p14:creationId xmlns:p14="http://schemas.microsoft.com/office/powerpoint/2010/main" val="373584377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 build="p" autoUpdateAnimBg="0" advAuto="50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12995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454659" name="Text Box 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4660" name="Text Box 5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4661" name="Text Box 6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454662" name="Text Box 7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50</a:t>
            </a:r>
          </a:p>
        </p:txBody>
      </p:sp>
      <p:grpSp>
        <p:nvGrpSpPr>
          <p:cNvPr id="454663" name="Group 8"/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13001" name="Text Box 9"/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02" name="AutoShape 10"/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54664" name="Group 11"/>
          <p:cNvGrpSpPr>
            <a:grpSpLocks/>
          </p:cNvGrpSpPr>
          <p:nvPr/>
        </p:nvGrpSpPr>
        <p:grpSpPr bwMode="auto">
          <a:xfrm>
            <a:off x="2147888" y="4081463"/>
            <a:ext cx="5014912" cy="1006475"/>
            <a:chOff x="1353" y="2571"/>
            <a:chExt cx="3159" cy="634"/>
          </a:xfrm>
        </p:grpSpPr>
        <p:sp>
          <p:nvSpPr>
            <p:cNvPr id="213004" name="Text Box 12"/>
            <p:cNvSpPr txBox="1">
              <a:spLocks noChangeArrowheads="1"/>
            </p:cNvSpPr>
            <p:nvPr/>
          </p:nvSpPr>
          <p:spPr bwMode="auto">
            <a:xfrm>
              <a:off x="1846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05" name="AutoShape 13"/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3000375" y="3190875"/>
            <a:ext cx="53324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60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en-US" sz="48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 KOMUNITAS</a:t>
            </a:r>
            <a:endParaRPr lang="en-US" sz="4800" b="1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3007" name="AutoShape 15"/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grpSp>
        <p:nvGrpSpPr>
          <p:cNvPr id="454667" name="Group 16"/>
          <p:cNvGrpSpPr>
            <a:grpSpLocks/>
          </p:cNvGrpSpPr>
          <p:nvPr/>
        </p:nvGrpSpPr>
        <p:grpSpPr bwMode="auto">
          <a:xfrm>
            <a:off x="2184400" y="2332038"/>
            <a:ext cx="4716463" cy="1006475"/>
            <a:chOff x="1376" y="1469"/>
            <a:chExt cx="2971" cy="634"/>
          </a:xfrm>
        </p:grpSpPr>
        <p:sp>
          <p:nvSpPr>
            <p:cNvPr id="213009" name="Text Box 17"/>
            <p:cNvSpPr txBox="1">
              <a:spLocks noChangeArrowheads="1"/>
            </p:cNvSpPr>
            <p:nvPr/>
          </p:nvSpPr>
          <p:spPr bwMode="auto">
            <a:xfrm>
              <a:off x="1884" y="1469"/>
              <a:ext cx="2463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ORANG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10" name="AutoShape 18"/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54668" name="Group 19"/>
          <p:cNvGrpSpPr>
            <a:grpSpLocks/>
          </p:cNvGrpSpPr>
          <p:nvPr/>
        </p:nvGrpSpPr>
        <p:grpSpPr bwMode="auto">
          <a:xfrm>
            <a:off x="2159000" y="1484313"/>
            <a:ext cx="5138738" cy="923925"/>
            <a:chOff x="1360" y="935"/>
            <a:chExt cx="3237" cy="582"/>
          </a:xfrm>
        </p:grpSpPr>
        <p:sp>
          <p:nvSpPr>
            <p:cNvPr id="213012" name="Text Box 20"/>
            <p:cNvSpPr txBox="1">
              <a:spLocks noChangeArrowheads="1"/>
            </p:cNvSpPr>
            <p:nvPr/>
          </p:nvSpPr>
          <p:spPr bwMode="auto">
            <a:xfrm>
              <a:off x="1922" y="935"/>
              <a:ext cx="2675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=  CIPTAAN</a:t>
              </a:r>
              <a:endParaRPr lang="en-US" sz="4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13" name="AutoShape 21"/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213014" name="Oval 22"/>
          <p:cNvSpPr>
            <a:spLocks noChangeArrowheads="1"/>
          </p:cNvSpPr>
          <p:nvPr/>
        </p:nvSpPr>
        <p:spPr bwMode="auto">
          <a:xfrm>
            <a:off x="1760538" y="3175000"/>
            <a:ext cx="7383462" cy="1108075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13015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5 Kata </a:t>
            </a:r>
            <a:r>
              <a:rPr lang="en-US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Kunci</a:t>
            </a: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atau</a:t>
            </a: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Ungkapan</a:t>
            </a: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454671" name="Text Box 24"/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240222792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840 w 865"/>
              <a:gd name="T1" fmla="*/ 0 h 505"/>
              <a:gd name="T2" fmla="*/ 828 w 865"/>
              <a:gd name="T3" fmla="*/ 48 h 505"/>
              <a:gd name="T4" fmla="*/ 792 w 865"/>
              <a:gd name="T5" fmla="*/ 84 h 505"/>
              <a:gd name="T6" fmla="*/ 756 w 865"/>
              <a:gd name="T7" fmla="*/ 120 h 505"/>
              <a:gd name="T8" fmla="*/ 696 w 865"/>
              <a:gd name="T9" fmla="*/ 156 h 505"/>
              <a:gd name="T10" fmla="*/ 660 w 865"/>
              <a:gd name="T11" fmla="*/ 192 h 505"/>
              <a:gd name="T12" fmla="*/ 612 w 865"/>
              <a:gd name="T13" fmla="*/ 216 h 505"/>
              <a:gd name="T14" fmla="*/ 552 w 865"/>
              <a:gd name="T15" fmla="*/ 228 h 505"/>
              <a:gd name="T16" fmla="*/ 504 w 865"/>
              <a:gd name="T17" fmla="*/ 240 h 505"/>
              <a:gd name="T18" fmla="*/ 456 w 865"/>
              <a:gd name="T19" fmla="*/ 276 h 505"/>
              <a:gd name="T20" fmla="*/ 432 w 865"/>
              <a:gd name="T21" fmla="*/ 312 h 505"/>
              <a:gd name="T22" fmla="*/ 408 w 865"/>
              <a:gd name="T23" fmla="*/ 348 h 505"/>
              <a:gd name="T24" fmla="*/ 360 w 865"/>
              <a:gd name="T25" fmla="*/ 372 h 505"/>
              <a:gd name="T26" fmla="*/ 312 w 865"/>
              <a:gd name="T27" fmla="*/ 384 h 505"/>
              <a:gd name="T28" fmla="*/ 264 w 865"/>
              <a:gd name="T29" fmla="*/ 384 h 505"/>
              <a:gd name="T30" fmla="*/ 216 w 865"/>
              <a:gd name="T31" fmla="*/ 384 h 505"/>
              <a:gd name="T32" fmla="*/ 168 w 865"/>
              <a:gd name="T33" fmla="*/ 396 h 505"/>
              <a:gd name="T34" fmla="*/ 108 w 865"/>
              <a:gd name="T35" fmla="*/ 396 h 505"/>
              <a:gd name="T36" fmla="*/ 48 w 865"/>
              <a:gd name="T37" fmla="*/ 408 h 505"/>
              <a:gd name="T38" fmla="*/ 12 w 865"/>
              <a:gd name="T39" fmla="*/ 444 h 505"/>
              <a:gd name="T40" fmla="*/ 12 w 865"/>
              <a:gd name="T41" fmla="*/ 492 h 505"/>
              <a:gd name="T42" fmla="*/ 60 w 865"/>
              <a:gd name="T43" fmla="*/ 504 h 505"/>
              <a:gd name="T44" fmla="*/ 108 w 865"/>
              <a:gd name="T45" fmla="*/ 504 h 505"/>
              <a:gd name="T46" fmla="*/ 168 w 865"/>
              <a:gd name="T47" fmla="*/ 504 h 505"/>
              <a:gd name="T48" fmla="*/ 228 w 865"/>
              <a:gd name="T49" fmla="*/ 504 h 505"/>
              <a:gd name="T50" fmla="*/ 276 w 865"/>
              <a:gd name="T51" fmla="*/ 504 h 505"/>
              <a:gd name="T52" fmla="*/ 336 w 865"/>
              <a:gd name="T53" fmla="*/ 480 h 505"/>
              <a:gd name="T54" fmla="*/ 396 w 865"/>
              <a:gd name="T55" fmla="*/ 456 h 505"/>
              <a:gd name="T56" fmla="*/ 456 w 865"/>
              <a:gd name="T57" fmla="*/ 432 h 505"/>
              <a:gd name="T58" fmla="*/ 504 w 865"/>
              <a:gd name="T59" fmla="*/ 408 h 505"/>
              <a:gd name="T60" fmla="*/ 540 w 865"/>
              <a:gd name="T61" fmla="*/ 348 h 505"/>
              <a:gd name="T62" fmla="*/ 588 w 865"/>
              <a:gd name="T63" fmla="*/ 300 h 505"/>
              <a:gd name="T64" fmla="*/ 624 w 865"/>
              <a:gd name="T65" fmla="*/ 240 h 505"/>
              <a:gd name="T66" fmla="*/ 660 w 865"/>
              <a:gd name="T67" fmla="*/ 204 h 505"/>
              <a:gd name="T68" fmla="*/ 720 w 865"/>
              <a:gd name="T69" fmla="*/ 180 h 505"/>
              <a:gd name="T70" fmla="*/ 780 w 865"/>
              <a:gd name="T71" fmla="*/ 180 h 505"/>
              <a:gd name="T72" fmla="*/ 840 w 865"/>
              <a:gd name="T73" fmla="*/ 168 h 505"/>
              <a:gd name="T74" fmla="*/ 852 w 865"/>
              <a:gd name="T75" fmla="*/ 120 h 505"/>
              <a:gd name="T76" fmla="*/ 852 w 865"/>
              <a:gd name="T77" fmla="*/ 72 h 505"/>
              <a:gd name="T78" fmla="*/ 840 w 865"/>
              <a:gd name="T79" fmla="*/ 24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1080 w 1117"/>
              <a:gd name="T1" fmla="*/ 276 h 325"/>
              <a:gd name="T2" fmla="*/ 1032 w 1117"/>
              <a:gd name="T3" fmla="*/ 264 h 325"/>
              <a:gd name="T4" fmla="*/ 984 w 1117"/>
              <a:gd name="T5" fmla="*/ 240 h 325"/>
              <a:gd name="T6" fmla="*/ 936 w 1117"/>
              <a:gd name="T7" fmla="*/ 204 h 325"/>
              <a:gd name="T8" fmla="*/ 888 w 1117"/>
              <a:gd name="T9" fmla="*/ 204 h 325"/>
              <a:gd name="T10" fmla="*/ 840 w 1117"/>
              <a:gd name="T11" fmla="*/ 204 h 325"/>
              <a:gd name="T12" fmla="*/ 792 w 1117"/>
              <a:gd name="T13" fmla="*/ 192 h 325"/>
              <a:gd name="T14" fmla="*/ 744 w 1117"/>
              <a:gd name="T15" fmla="*/ 192 h 325"/>
              <a:gd name="T16" fmla="*/ 648 w 1117"/>
              <a:gd name="T17" fmla="*/ 192 h 325"/>
              <a:gd name="T18" fmla="*/ 588 w 1117"/>
              <a:gd name="T19" fmla="*/ 156 h 325"/>
              <a:gd name="T20" fmla="*/ 540 w 1117"/>
              <a:gd name="T21" fmla="*/ 120 h 325"/>
              <a:gd name="T22" fmla="*/ 492 w 1117"/>
              <a:gd name="T23" fmla="*/ 96 h 325"/>
              <a:gd name="T24" fmla="*/ 444 w 1117"/>
              <a:gd name="T25" fmla="*/ 72 h 325"/>
              <a:gd name="T26" fmla="*/ 396 w 1117"/>
              <a:gd name="T27" fmla="*/ 60 h 325"/>
              <a:gd name="T28" fmla="*/ 360 w 1117"/>
              <a:gd name="T29" fmla="*/ 24 h 325"/>
              <a:gd name="T30" fmla="*/ 312 w 1117"/>
              <a:gd name="T31" fmla="*/ 24 h 325"/>
              <a:gd name="T32" fmla="*/ 264 w 1117"/>
              <a:gd name="T33" fmla="*/ 12 h 325"/>
              <a:gd name="T34" fmla="*/ 216 w 1117"/>
              <a:gd name="T35" fmla="*/ 0 h 325"/>
              <a:gd name="T36" fmla="*/ 168 w 1117"/>
              <a:gd name="T37" fmla="*/ 0 h 325"/>
              <a:gd name="T38" fmla="*/ 120 w 1117"/>
              <a:gd name="T39" fmla="*/ 0 h 325"/>
              <a:gd name="T40" fmla="*/ 60 w 1117"/>
              <a:gd name="T41" fmla="*/ 0 h 325"/>
              <a:gd name="T42" fmla="*/ 0 w 1117"/>
              <a:gd name="T43" fmla="*/ 12 h 325"/>
              <a:gd name="T44" fmla="*/ 48 w 1117"/>
              <a:gd name="T45" fmla="*/ 60 h 325"/>
              <a:gd name="T46" fmla="*/ 96 w 1117"/>
              <a:gd name="T47" fmla="*/ 72 h 325"/>
              <a:gd name="T48" fmla="*/ 144 w 1117"/>
              <a:gd name="T49" fmla="*/ 108 h 325"/>
              <a:gd name="T50" fmla="*/ 204 w 1117"/>
              <a:gd name="T51" fmla="*/ 120 h 325"/>
              <a:gd name="T52" fmla="*/ 276 w 1117"/>
              <a:gd name="T53" fmla="*/ 144 h 325"/>
              <a:gd name="T54" fmla="*/ 336 w 1117"/>
              <a:gd name="T55" fmla="*/ 144 h 325"/>
              <a:gd name="T56" fmla="*/ 360 w 1117"/>
              <a:gd name="T57" fmla="*/ 180 h 325"/>
              <a:gd name="T58" fmla="*/ 408 w 1117"/>
              <a:gd name="T59" fmla="*/ 228 h 325"/>
              <a:gd name="T60" fmla="*/ 456 w 1117"/>
              <a:gd name="T61" fmla="*/ 240 h 325"/>
              <a:gd name="T62" fmla="*/ 516 w 1117"/>
              <a:gd name="T63" fmla="*/ 252 h 325"/>
              <a:gd name="T64" fmla="*/ 564 w 1117"/>
              <a:gd name="T65" fmla="*/ 264 h 325"/>
              <a:gd name="T66" fmla="*/ 612 w 1117"/>
              <a:gd name="T67" fmla="*/ 276 h 325"/>
              <a:gd name="T68" fmla="*/ 660 w 1117"/>
              <a:gd name="T69" fmla="*/ 276 h 325"/>
              <a:gd name="T70" fmla="*/ 708 w 1117"/>
              <a:gd name="T71" fmla="*/ 300 h 325"/>
              <a:gd name="T72" fmla="*/ 768 w 1117"/>
              <a:gd name="T73" fmla="*/ 300 h 325"/>
              <a:gd name="T74" fmla="*/ 828 w 1117"/>
              <a:gd name="T75" fmla="*/ 300 h 325"/>
              <a:gd name="T76" fmla="*/ 900 w 1117"/>
              <a:gd name="T77" fmla="*/ 300 h 325"/>
              <a:gd name="T78" fmla="*/ 948 w 1117"/>
              <a:gd name="T79" fmla="*/ 312 h 325"/>
              <a:gd name="T80" fmla="*/ 996 w 1117"/>
              <a:gd name="T81" fmla="*/ 312 h 325"/>
              <a:gd name="T82" fmla="*/ 1044 w 1117"/>
              <a:gd name="T83" fmla="*/ 300 h 325"/>
              <a:gd name="T84" fmla="*/ 1092 w 1117"/>
              <a:gd name="T85" fmla="*/ 288 h 325"/>
              <a:gd name="T86" fmla="*/ 1104 w 1117"/>
              <a:gd name="T87" fmla="*/ 288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48 w 709"/>
              <a:gd name="T1" fmla="*/ 12 h 325"/>
              <a:gd name="T2" fmla="*/ 96 w 709"/>
              <a:gd name="T3" fmla="*/ 12 h 325"/>
              <a:gd name="T4" fmla="*/ 144 w 709"/>
              <a:gd name="T5" fmla="*/ 12 h 325"/>
              <a:gd name="T6" fmla="*/ 192 w 709"/>
              <a:gd name="T7" fmla="*/ 12 h 325"/>
              <a:gd name="T8" fmla="*/ 240 w 709"/>
              <a:gd name="T9" fmla="*/ 36 h 325"/>
              <a:gd name="T10" fmla="*/ 288 w 709"/>
              <a:gd name="T11" fmla="*/ 36 h 325"/>
              <a:gd name="T12" fmla="*/ 336 w 709"/>
              <a:gd name="T13" fmla="*/ 48 h 325"/>
              <a:gd name="T14" fmla="*/ 384 w 709"/>
              <a:gd name="T15" fmla="*/ 60 h 325"/>
              <a:gd name="T16" fmla="*/ 432 w 709"/>
              <a:gd name="T17" fmla="*/ 84 h 325"/>
              <a:gd name="T18" fmla="*/ 480 w 709"/>
              <a:gd name="T19" fmla="*/ 84 h 325"/>
              <a:gd name="T20" fmla="*/ 540 w 709"/>
              <a:gd name="T21" fmla="*/ 108 h 325"/>
              <a:gd name="T22" fmla="*/ 600 w 709"/>
              <a:gd name="T23" fmla="*/ 120 h 325"/>
              <a:gd name="T24" fmla="*/ 648 w 709"/>
              <a:gd name="T25" fmla="*/ 132 h 325"/>
              <a:gd name="T26" fmla="*/ 696 w 709"/>
              <a:gd name="T27" fmla="*/ 168 h 325"/>
              <a:gd name="T28" fmla="*/ 708 w 709"/>
              <a:gd name="T29" fmla="*/ 216 h 325"/>
              <a:gd name="T30" fmla="*/ 696 w 709"/>
              <a:gd name="T31" fmla="*/ 264 h 325"/>
              <a:gd name="T32" fmla="*/ 672 w 709"/>
              <a:gd name="T33" fmla="*/ 312 h 325"/>
              <a:gd name="T34" fmla="*/ 624 w 709"/>
              <a:gd name="T35" fmla="*/ 324 h 325"/>
              <a:gd name="T36" fmla="*/ 564 w 709"/>
              <a:gd name="T37" fmla="*/ 312 h 325"/>
              <a:gd name="T38" fmla="*/ 504 w 709"/>
              <a:gd name="T39" fmla="*/ 300 h 325"/>
              <a:gd name="T40" fmla="*/ 456 w 709"/>
              <a:gd name="T41" fmla="*/ 300 h 325"/>
              <a:gd name="T42" fmla="*/ 408 w 709"/>
              <a:gd name="T43" fmla="*/ 288 h 325"/>
              <a:gd name="T44" fmla="*/ 360 w 709"/>
              <a:gd name="T45" fmla="*/ 276 h 325"/>
              <a:gd name="T46" fmla="*/ 312 w 709"/>
              <a:gd name="T47" fmla="*/ 264 h 325"/>
              <a:gd name="T48" fmla="*/ 264 w 709"/>
              <a:gd name="T49" fmla="*/ 264 h 325"/>
              <a:gd name="T50" fmla="*/ 216 w 709"/>
              <a:gd name="T51" fmla="*/ 252 h 325"/>
              <a:gd name="T52" fmla="*/ 168 w 709"/>
              <a:gd name="T53" fmla="*/ 240 h 325"/>
              <a:gd name="T54" fmla="*/ 120 w 709"/>
              <a:gd name="T55" fmla="*/ 240 h 325"/>
              <a:gd name="T56" fmla="*/ 72 w 709"/>
              <a:gd name="T57" fmla="*/ 216 h 325"/>
              <a:gd name="T58" fmla="*/ 36 w 709"/>
              <a:gd name="T59" fmla="*/ 180 h 325"/>
              <a:gd name="T60" fmla="*/ 12 w 709"/>
              <a:gd name="T61" fmla="*/ 144 h 325"/>
              <a:gd name="T62" fmla="*/ 0 w 709"/>
              <a:gd name="T63" fmla="*/ 96 h 325"/>
              <a:gd name="T64" fmla="*/ 36 w 709"/>
              <a:gd name="T65" fmla="*/ 60 h 325"/>
              <a:gd name="T66" fmla="*/ 72 w 709"/>
              <a:gd name="T67" fmla="*/ 24 h 325"/>
              <a:gd name="T68" fmla="*/ 108 w 709"/>
              <a:gd name="T69" fmla="*/ 12 h 325"/>
              <a:gd name="T70" fmla="*/ 60 w 709"/>
              <a:gd name="T71" fmla="*/ 12 h 325"/>
              <a:gd name="T72" fmla="*/ 12 w 709"/>
              <a:gd name="T73" fmla="*/ 12 h 325"/>
              <a:gd name="T74" fmla="*/ 0 w 709"/>
              <a:gd name="T75" fmla="*/ 60 h 325"/>
              <a:gd name="T76" fmla="*/ 48 w 709"/>
              <a:gd name="T77" fmla="*/ 72 h 325"/>
              <a:gd name="T78" fmla="*/ 96 w 709"/>
              <a:gd name="T79" fmla="*/ 60 h 325"/>
              <a:gd name="T80" fmla="*/ 132 w 709"/>
              <a:gd name="T81" fmla="*/ 24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charset="0"/>
              </a:rPr>
              <a:t>7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848 w 1105"/>
              <a:gd name="T1" fmla="*/ 1184 h 1249"/>
              <a:gd name="T2" fmla="*/ 912 w 1105"/>
              <a:gd name="T3" fmla="*/ 1184 h 1249"/>
              <a:gd name="T4" fmla="*/ 976 w 1105"/>
              <a:gd name="T5" fmla="*/ 1200 h 1249"/>
              <a:gd name="T6" fmla="*/ 1040 w 1105"/>
              <a:gd name="T7" fmla="*/ 1200 h 1249"/>
              <a:gd name="T8" fmla="*/ 1088 w 1105"/>
              <a:gd name="T9" fmla="*/ 1168 h 1249"/>
              <a:gd name="T10" fmla="*/ 1104 w 1105"/>
              <a:gd name="T11" fmla="*/ 1104 h 1249"/>
              <a:gd name="T12" fmla="*/ 1104 w 1105"/>
              <a:gd name="T13" fmla="*/ 1024 h 1249"/>
              <a:gd name="T14" fmla="*/ 1104 w 1105"/>
              <a:gd name="T15" fmla="*/ 960 h 1249"/>
              <a:gd name="T16" fmla="*/ 1072 w 1105"/>
              <a:gd name="T17" fmla="*/ 896 h 1249"/>
              <a:gd name="T18" fmla="*/ 1056 w 1105"/>
              <a:gd name="T19" fmla="*/ 816 h 1249"/>
              <a:gd name="T20" fmla="*/ 1024 w 1105"/>
              <a:gd name="T21" fmla="*/ 736 h 1249"/>
              <a:gd name="T22" fmla="*/ 992 w 1105"/>
              <a:gd name="T23" fmla="*/ 672 h 1249"/>
              <a:gd name="T24" fmla="*/ 944 w 1105"/>
              <a:gd name="T25" fmla="*/ 592 h 1249"/>
              <a:gd name="T26" fmla="*/ 880 w 1105"/>
              <a:gd name="T27" fmla="*/ 528 h 1249"/>
              <a:gd name="T28" fmla="*/ 832 w 1105"/>
              <a:gd name="T29" fmla="*/ 496 h 1249"/>
              <a:gd name="T30" fmla="*/ 784 w 1105"/>
              <a:gd name="T31" fmla="*/ 432 h 1249"/>
              <a:gd name="T32" fmla="*/ 720 w 1105"/>
              <a:gd name="T33" fmla="*/ 416 h 1249"/>
              <a:gd name="T34" fmla="*/ 656 w 1105"/>
              <a:gd name="T35" fmla="*/ 400 h 1249"/>
              <a:gd name="T36" fmla="*/ 592 w 1105"/>
              <a:gd name="T37" fmla="*/ 416 h 1249"/>
              <a:gd name="T38" fmla="*/ 592 w 1105"/>
              <a:gd name="T39" fmla="*/ 400 h 1249"/>
              <a:gd name="T40" fmla="*/ 656 w 1105"/>
              <a:gd name="T41" fmla="*/ 400 h 1249"/>
              <a:gd name="T42" fmla="*/ 720 w 1105"/>
              <a:gd name="T43" fmla="*/ 384 h 1249"/>
              <a:gd name="T44" fmla="*/ 704 w 1105"/>
              <a:gd name="T45" fmla="*/ 320 h 1249"/>
              <a:gd name="T46" fmla="*/ 640 w 1105"/>
              <a:gd name="T47" fmla="*/ 288 h 1249"/>
              <a:gd name="T48" fmla="*/ 576 w 1105"/>
              <a:gd name="T49" fmla="*/ 256 h 1249"/>
              <a:gd name="T50" fmla="*/ 528 w 1105"/>
              <a:gd name="T51" fmla="*/ 208 h 1249"/>
              <a:gd name="T52" fmla="*/ 464 w 1105"/>
              <a:gd name="T53" fmla="*/ 160 h 1249"/>
              <a:gd name="T54" fmla="*/ 400 w 1105"/>
              <a:gd name="T55" fmla="*/ 144 h 1249"/>
              <a:gd name="T56" fmla="*/ 320 w 1105"/>
              <a:gd name="T57" fmla="*/ 112 h 1249"/>
              <a:gd name="T58" fmla="*/ 256 w 1105"/>
              <a:gd name="T59" fmla="*/ 80 h 1249"/>
              <a:gd name="T60" fmla="*/ 192 w 1105"/>
              <a:gd name="T61" fmla="*/ 48 h 1249"/>
              <a:gd name="T62" fmla="*/ 128 w 1105"/>
              <a:gd name="T63" fmla="*/ 16 h 1249"/>
              <a:gd name="T64" fmla="*/ 64 w 1105"/>
              <a:gd name="T65" fmla="*/ 0 h 1249"/>
              <a:gd name="T66" fmla="*/ 48 w 1105"/>
              <a:gd name="T67" fmla="*/ 64 h 1249"/>
              <a:gd name="T68" fmla="*/ 0 w 1105"/>
              <a:gd name="T69" fmla="*/ 112 h 1249"/>
              <a:gd name="T70" fmla="*/ 16 w 1105"/>
              <a:gd name="T71" fmla="*/ 176 h 1249"/>
              <a:gd name="T72" fmla="*/ 48 w 1105"/>
              <a:gd name="T73" fmla="*/ 224 h 1249"/>
              <a:gd name="T74" fmla="*/ 96 w 1105"/>
              <a:gd name="T75" fmla="*/ 272 h 1249"/>
              <a:gd name="T76" fmla="*/ 144 w 1105"/>
              <a:gd name="T77" fmla="*/ 320 h 1249"/>
              <a:gd name="T78" fmla="*/ 208 w 1105"/>
              <a:gd name="T79" fmla="*/ 352 h 1249"/>
              <a:gd name="T80" fmla="*/ 272 w 1105"/>
              <a:gd name="T81" fmla="*/ 368 h 1249"/>
              <a:gd name="T82" fmla="*/ 336 w 1105"/>
              <a:gd name="T83" fmla="*/ 400 h 1249"/>
              <a:gd name="T84" fmla="*/ 384 w 1105"/>
              <a:gd name="T85" fmla="*/ 432 h 1249"/>
              <a:gd name="T86" fmla="*/ 432 w 1105"/>
              <a:gd name="T87" fmla="*/ 480 h 1249"/>
              <a:gd name="T88" fmla="*/ 464 w 1105"/>
              <a:gd name="T89" fmla="*/ 528 h 1249"/>
              <a:gd name="T90" fmla="*/ 512 w 1105"/>
              <a:gd name="T91" fmla="*/ 576 h 1249"/>
              <a:gd name="T92" fmla="*/ 560 w 1105"/>
              <a:gd name="T93" fmla="*/ 624 h 1249"/>
              <a:gd name="T94" fmla="*/ 592 w 1105"/>
              <a:gd name="T95" fmla="*/ 688 h 1249"/>
              <a:gd name="T96" fmla="*/ 624 w 1105"/>
              <a:gd name="T97" fmla="*/ 752 h 1249"/>
              <a:gd name="T98" fmla="*/ 672 w 1105"/>
              <a:gd name="T99" fmla="*/ 800 h 1249"/>
              <a:gd name="T100" fmla="*/ 704 w 1105"/>
              <a:gd name="T101" fmla="*/ 864 h 1249"/>
              <a:gd name="T102" fmla="*/ 752 w 1105"/>
              <a:gd name="T103" fmla="*/ 912 h 1249"/>
              <a:gd name="T104" fmla="*/ 800 w 1105"/>
              <a:gd name="T105" fmla="*/ 976 h 1249"/>
              <a:gd name="T106" fmla="*/ 816 w 1105"/>
              <a:gd name="T107" fmla="*/ 1040 h 1249"/>
              <a:gd name="T108" fmla="*/ 832 w 1105"/>
              <a:gd name="T109" fmla="*/ 1120 h 1249"/>
              <a:gd name="T110" fmla="*/ 832 w 1105"/>
              <a:gd name="T111" fmla="*/ 1184 h 1249"/>
              <a:gd name="T112" fmla="*/ 832 w 1105"/>
              <a:gd name="T113" fmla="*/ 1248 h 1249"/>
              <a:gd name="T114" fmla="*/ 816 w 1105"/>
              <a:gd name="T115" fmla="*/ 1216 h 1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79" name="Freeform 19"/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59 w 1707"/>
              <a:gd name="T1" fmla="*/ 8 h 1691"/>
              <a:gd name="T2" fmla="*/ 67 w 1707"/>
              <a:gd name="T3" fmla="*/ 120 h 1691"/>
              <a:gd name="T4" fmla="*/ 75 w 1707"/>
              <a:gd name="T5" fmla="*/ 144 h 1691"/>
              <a:gd name="T6" fmla="*/ 179 w 1707"/>
              <a:gd name="T7" fmla="*/ 160 h 1691"/>
              <a:gd name="T8" fmla="*/ 331 w 1707"/>
              <a:gd name="T9" fmla="*/ 200 h 1691"/>
              <a:gd name="T10" fmla="*/ 451 w 1707"/>
              <a:gd name="T11" fmla="*/ 216 h 1691"/>
              <a:gd name="T12" fmla="*/ 691 w 1707"/>
              <a:gd name="T13" fmla="*/ 288 h 1691"/>
              <a:gd name="T14" fmla="*/ 739 w 1707"/>
              <a:gd name="T15" fmla="*/ 304 h 1691"/>
              <a:gd name="T16" fmla="*/ 979 w 1707"/>
              <a:gd name="T17" fmla="*/ 464 h 1691"/>
              <a:gd name="T18" fmla="*/ 1075 w 1707"/>
              <a:gd name="T19" fmla="*/ 528 h 1691"/>
              <a:gd name="T20" fmla="*/ 1115 w 1707"/>
              <a:gd name="T21" fmla="*/ 560 h 1691"/>
              <a:gd name="T22" fmla="*/ 1131 w 1707"/>
              <a:gd name="T23" fmla="*/ 584 h 1691"/>
              <a:gd name="T24" fmla="*/ 1155 w 1707"/>
              <a:gd name="T25" fmla="*/ 600 h 1691"/>
              <a:gd name="T26" fmla="*/ 1219 w 1707"/>
              <a:gd name="T27" fmla="*/ 664 h 1691"/>
              <a:gd name="T28" fmla="*/ 1307 w 1707"/>
              <a:gd name="T29" fmla="*/ 808 h 1691"/>
              <a:gd name="T30" fmla="*/ 1419 w 1707"/>
              <a:gd name="T31" fmla="*/ 976 h 1691"/>
              <a:gd name="T32" fmla="*/ 1451 w 1707"/>
              <a:gd name="T33" fmla="*/ 1024 h 1691"/>
              <a:gd name="T34" fmla="*/ 1483 w 1707"/>
              <a:gd name="T35" fmla="*/ 1120 h 1691"/>
              <a:gd name="T36" fmla="*/ 1523 w 1707"/>
              <a:gd name="T37" fmla="*/ 1192 h 1691"/>
              <a:gd name="T38" fmla="*/ 1563 w 1707"/>
              <a:gd name="T39" fmla="*/ 1368 h 1691"/>
              <a:gd name="T40" fmla="*/ 1579 w 1707"/>
              <a:gd name="T41" fmla="*/ 1584 h 1691"/>
              <a:gd name="T42" fmla="*/ 1595 w 1707"/>
              <a:gd name="T43" fmla="*/ 1664 h 1691"/>
              <a:gd name="T44" fmla="*/ 1659 w 1707"/>
              <a:gd name="T45" fmla="*/ 1688 h 1691"/>
              <a:gd name="T46" fmla="*/ 1707 w 1707"/>
              <a:gd name="T47" fmla="*/ 1632 h 1691"/>
              <a:gd name="T48" fmla="*/ 1635 w 1707"/>
              <a:gd name="T49" fmla="*/ 1224 h 1691"/>
              <a:gd name="T50" fmla="*/ 1539 w 1707"/>
              <a:gd name="T51" fmla="*/ 984 h 1691"/>
              <a:gd name="T52" fmla="*/ 1515 w 1707"/>
              <a:gd name="T53" fmla="*/ 912 h 1691"/>
              <a:gd name="T54" fmla="*/ 1435 w 1707"/>
              <a:gd name="T55" fmla="*/ 768 h 1691"/>
              <a:gd name="T56" fmla="*/ 1339 w 1707"/>
              <a:gd name="T57" fmla="*/ 624 h 1691"/>
              <a:gd name="T58" fmla="*/ 1315 w 1707"/>
              <a:gd name="T59" fmla="*/ 600 h 1691"/>
              <a:gd name="T60" fmla="*/ 1299 w 1707"/>
              <a:gd name="T61" fmla="*/ 576 h 1691"/>
              <a:gd name="T62" fmla="*/ 1379 w 1707"/>
              <a:gd name="T63" fmla="*/ 624 h 1691"/>
              <a:gd name="T64" fmla="*/ 1411 w 1707"/>
              <a:gd name="T65" fmla="*/ 648 h 1691"/>
              <a:gd name="T66" fmla="*/ 1363 w 1707"/>
              <a:gd name="T67" fmla="*/ 632 h 1691"/>
              <a:gd name="T68" fmla="*/ 1339 w 1707"/>
              <a:gd name="T69" fmla="*/ 624 h 1691"/>
              <a:gd name="T70" fmla="*/ 1291 w 1707"/>
              <a:gd name="T71" fmla="*/ 584 h 1691"/>
              <a:gd name="T72" fmla="*/ 1275 w 1707"/>
              <a:gd name="T73" fmla="*/ 528 h 1691"/>
              <a:gd name="T74" fmla="*/ 1179 w 1707"/>
              <a:gd name="T75" fmla="*/ 456 h 1691"/>
              <a:gd name="T76" fmla="*/ 923 w 1707"/>
              <a:gd name="T77" fmla="*/ 264 h 1691"/>
              <a:gd name="T78" fmla="*/ 683 w 1707"/>
              <a:gd name="T79" fmla="*/ 128 h 1691"/>
              <a:gd name="T80" fmla="*/ 539 w 1707"/>
              <a:gd name="T81" fmla="*/ 80 h 1691"/>
              <a:gd name="T82" fmla="*/ 515 w 1707"/>
              <a:gd name="T83" fmla="*/ 64 h 1691"/>
              <a:gd name="T84" fmla="*/ 363 w 1707"/>
              <a:gd name="T85" fmla="*/ 40 h 1691"/>
              <a:gd name="T86" fmla="*/ 171 w 1707"/>
              <a:gd name="T87" fmla="*/ 0 h 1691"/>
              <a:gd name="T88" fmla="*/ 59 w 1707"/>
              <a:gd name="T89" fmla="*/ 8 h 1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82" name="Freeform 22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12 w 695"/>
              <a:gd name="T1" fmla="*/ 111 h 652"/>
              <a:gd name="T2" fmla="*/ 89 w 695"/>
              <a:gd name="T3" fmla="*/ 181 h 652"/>
              <a:gd name="T4" fmla="*/ 73 w 695"/>
              <a:gd name="T5" fmla="*/ 228 h 652"/>
              <a:gd name="T6" fmla="*/ 26 w 695"/>
              <a:gd name="T7" fmla="*/ 260 h 652"/>
              <a:gd name="T8" fmla="*/ 41 w 695"/>
              <a:gd name="T9" fmla="*/ 432 h 652"/>
              <a:gd name="T10" fmla="*/ 34 w 695"/>
              <a:gd name="T11" fmla="*/ 464 h 652"/>
              <a:gd name="T12" fmla="*/ 18 w 695"/>
              <a:gd name="T13" fmla="*/ 511 h 652"/>
              <a:gd name="T14" fmla="*/ 96 w 695"/>
              <a:gd name="T15" fmla="*/ 628 h 652"/>
              <a:gd name="T16" fmla="*/ 143 w 695"/>
              <a:gd name="T17" fmla="*/ 644 h 652"/>
              <a:gd name="T18" fmla="*/ 167 w 695"/>
              <a:gd name="T19" fmla="*/ 652 h 652"/>
              <a:gd name="T20" fmla="*/ 410 w 695"/>
              <a:gd name="T21" fmla="*/ 613 h 652"/>
              <a:gd name="T22" fmla="*/ 426 w 695"/>
              <a:gd name="T23" fmla="*/ 589 h 652"/>
              <a:gd name="T24" fmla="*/ 457 w 695"/>
              <a:gd name="T25" fmla="*/ 558 h 652"/>
              <a:gd name="T26" fmla="*/ 465 w 695"/>
              <a:gd name="T27" fmla="*/ 534 h 652"/>
              <a:gd name="T28" fmla="*/ 512 w 695"/>
              <a:gd name="T29" fmla="*/ 503 h 652"/>
              <a:gd name="T30" fmla="*/ 559 w 695"/>
              <a:gd name="T31" fmla="*/ 487 h 652"/>
              <a:gd name="T32" fmla="*/ 583 w 695"/>
              <a:gd name="T33" fmla="*/ 479 h 652"/>
              <a:gd name="T34" fmla="*/ 645 w 695"/>
              <a:gd name="T35" fmla="*/ 432 h 652"/>
              <a:gd name="T36" fmla="*/ 614 w 695"/>
              <a:gd name="T37" fmla="*/ 291 h 652"/>
              <a:gd name="T38" fmla="*/ 496 w 695"/>
              <a:gd name="T39" fmla="*/ 268 h 652"/>
              <a:gd name="T40" fmla="*/ 449 w 695"/>
              <a:gd name="T41" fmla="*/ 150 h 652"/>
              <a:gd name="T42" fmla="*/ 426 w 695"/>
              <a:gd name="T43" fmla="*/ 142 h 652"/>
              <a:gd name="T44" fmla="*/ 379 w 695"/>
              <a:gd name="T45" fmla="*/ 111 h 652"/>
              <a:gd name="T46" fmla="*/ 379 w 695"/>
              <a:gd name="T47" fmla="*/ 111 h 652"/>
              <a:gd name="T48" fmla="*/ 324 w 695"/>
              <a:gd name="T49" fmla="*/ 64 h 652"/>
              <a:gd name="T50" fmla="*/ 269 w 695"/>
              <a:gd name="T51" fmla="*/ 1 h 652"/>
              <a:gd name="T52" fmla="*/ 151 w 695"/>
              <a:gd name="T53" fmla="*/ 9 h 652"/>
              <a:gd name="T54" fmla="*/ 120 w 695"/>
              <a:gd name="T55" fmla="*/ 119 h 652"/>
              <a:gd name="T56" fmla="*/ 104 w 695"/>
              <a:gd name="T57" fmla="*/ 142 h 652"/>
              <a:gd name="T58" fmla="*/ 112 w 695"/>
              <a:gd name="T59" fmla="*/ 11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731963" y="40005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K</a:t>
            </a: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8753475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endParaRPr lang="en-US" sz="24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0988" name="Text Box 2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 </a:t>
            </a:r>
          </a:p>
        </p:txBody>
      </p:sp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90" name="Text Box 30"/>
          <p:cNvSpPr txBox="1">
            <a:spLocks noChangeArrowheads="1"/>
          </p:cNvSpPr>
          <p:nvPr/>
        </p:nvSpPr>
        <p:spPr bwMode="auto">
          <a:xfrm>
            <a:off x="8086725" y="6534150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Times New Roman" charset="0"/>
              </a:rPr>
              <a:t>53</a:t>
            </a:r>
          </a:p>
        </p:txBody>
      </p:sp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2</a:t>
            </a:r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6897688" y="6270625"/>
            <a:ext cx="1952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latin typeface="Times New Roman" charset="0"/>
              </a:rPr>
              <a:t>Buku Panduan hlm. 8-14</a:t>
            </a:r>
          </a:p>
        </p:txBody>
      </p:sp>
      <p:pic>
        <p:nvPicPr>
          <p:cNvPr id="40997" name="Picture 37" descr="Kak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717800"/>
            <a:ext cx="69548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4479925" y="39370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 dirty="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K</a:t>
            </a: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203575" y="39370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 dirty="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A</a:t>
            </a:r>
          </a:p>
        </p:txBody>
      </p:sp>
      <p:sp>
        <p:nvSpPr>
          <p:cNvPr id="41000" name="Rectangle 40"/>
          <p:cNvSpPr>
            <a:spLocks noChangeArrowheads="1"/>
          </p:cNvSpPr>
          <p:nvPr/>
        </p:nvSpPr>
        <p:spPr bwMode="auto">
          <a:xfrm>
            <a:off x="5953125" y="38735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A</a:t>
            </a:r>
          </a:p>
        </p:txBody>
      </p:sp>
      <p:sp>
        <p:nvSpPr>
          <p:cNvPr id="41001" name="Rectangle 41"/>
          <p:cNvSpPr>
            <a:spLocks noChangeArrowheads="1"/>
          </p:cNvSpPr>
          <p:nvPr/>
        </p:nvSpPr>
        <p:spPr bwMode="auto">
          <a:xfrm>
            <a:off x="7232650" y="390525"/>
            <a:ext cx="1220788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P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0" y="1860550"/>
            <a:ext cx="2605088" cy="1854200"/>
          </a:xfrm>
        </p:spPr>
        <p:txBody>
          <a:bodyPr/>
          <a:lstStyle/>
          <a:p>
            <a:pPr>
              <a:defRPr/>
            </a:pPr>
            <a:r>
              <a:rPr lang="en-US" dirty="0"/>
              <a:t>KAKAP</a:t>
            </a:r>
          </a:p>
        </p:txBody>
      </p:sp>
    </p:spTree>
    <p:extLst>
      <p:ext uri="{BB962C8B-B14F-4D97-AF65-F5344CB8AC3E}">
        <p14:creationId xmlns:p14="http://schemas.microsoft.com/office/powerpoint/2010/main" val="929502890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79191E-6 L -0.16111 -1.79191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8" grpId="1"/>
      <p:bldP spid="40998" grpId="0" autoUpdateAnimBg="0"/>
      <p:bldP spid="40999" grpId="0" autoUpdateAnimBg="0"/>
      <p:bldP spid="41000" grpId="0" autoUpdateAnimBg="0"/>
      <p:bldP spid="41000" grpId="1"/>
      <p:bldP spid="41001" grpId="0" autoUpdateAnimBg="0"/>
      <p:bldP spid="41001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12750" y="1295400"/>
            <a:ext cx="83820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KE</a:t>
            </a:r>
            <a:r>
              <a:rPr lang="en-US" dirty="0">
                <a:solidFill>
                  <a:srgbClr val="00FF00"/>
                </a:solidFill>
                <a:latin typeface="Times" charset="0"/>
                <a:ea typeface="ＭＳ Ｐゴシック" charset="0"/>
                <a:cs typeface="ＭＳ Ｐゴシック" charset="0"/>
              </a:rPr>
              <a:t>  3  KOMUNITAS ADALAH</a:t>
            </a: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17093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458757" name="Freeform 6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8758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8759" name="Text Box 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58760" name="Text Box 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458761" name="Text Box 10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52</a:t>
            </a:r>
          </a:p>
        </p:txBody>
      </p:sp>
      <p:sp>
        <p:nvSpPr>
          <p:cNvPr id="458762" name="Text Box 1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17100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-869950" y="2185988"/>
            <a:ext cx="9359900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>
              <a:buFont typeface="Monotype Sorts" charset="0"/>
              <a:buChar char=""/>
              <a:defRPr/>
            </a:pPr>
            <a:r>
              <a:rPr lang="en-US" sz="7200" b="1" dirty="0">
                <a:solidFill>
                  <a:srgbClr val="F6FE0A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72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NARKI</a:t>
            </a:r>
          </a:p>
          <a:p>
            <a:pPr marL="2179638" indent="-866775" algn="l" defTabSz="1033463">
              <a:buFont typeface="Monotype Sorts" charset="0"/>
              <a:buChar char=""/>
              <a:defRPr/>
            </a:pPr>
            <a:r>
              <a:rPr lang="en-US" sz="7200" b="1" dirty="0">
                <a:solidFill>
                  <a:srgbClr val="F6FE0A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72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ERAJAAN </a:t>
            </a:r>
          </a:p>
          <a:p>
            <a:pPr marL="2179638" indent="-866775" algn="l" defTabSz="1033463">
              <a:buFont typeface="Monotype Sorts" charset="0"/>
              <a:buChar char=""/>
              <a:defRPr/>
            </a:pPr>
            <a:r>
              <a:rPr lang="en-US" sz="7200" b="1" dirty="0">
                <a:solidFill>
                  <a:srgbClr val="F6FE0A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72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EMBUANGAN</a:t>
            </a:r>
          </a:p>
        </p:txBody>
      </p:sp>
      <p:sp>
        <p:nvSpPr>
          <p:cNvPr id="217101" name="Oval 13"/>
          <p:cNvSpPr>
            <a:spLocks noChangeArrowheads="1"/>
          </p:cNvSpPr>
          <p:nvPr/>
        </p:nvSpPr>
        <p:spPr bwMode="auto">
          <a:xfrm>
            <a:off x="1147763" y="3571875"/>
            <a:ext cx="1189037" cy="11033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17102" name="Oval 14"/>
          <p:cNvSpPr>
            <a:spLocks noChangeArrowheads="1"/>
          </p:cNvSpPr>
          <p:nvPr/>
        </p:nvSpPr>
        <p:spPr bwMode="auto">
          <a:xfrm>
            <a:off x="1135063" y="4843463"/>
            <a:ext cx="1187450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17103" name="Oval 15"/>
          <p:cNvSpPr>
            <a:spLocks noChangeArrowheads="1"/>
          </p:cNvSpPr>
          <p:nvPr/>
        </p:nvSpPr>
        <p:spPr bwMode="auto">
          <a:xfrm>
            <a:off x="1128713" y="2255838"/>
            <a:ext cx="1190625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458767" name="Text Box 16"/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10745953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 autoUpdateAnimBg="0"/>
      <p:bldP spid="217100" grpId="0" build="p" autoUpdateAnimBg="0"/>
      <p:bldP spid="217101" grpId="0" animBg="1"/>
      <p:bldP spid="217102" grpId="0" animBg="1"/>
      <p:bldP spid="21710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29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cs typeface="+mj-cs"/>
              </a:rPr>
              <a:t>Singapore Bible College Students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MONGOLIA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1336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SINGAPORE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1889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USA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CHINA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VIETNAM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MALAYSIA</a:t>
            </a:r>
          </a:p>
        </p:txBody>
      </p:sp>
      <p:pic>
        <p:nvPicPr>
          <p:cNvPr id="611342" name="Picture 2" descr="SBC logo (revised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288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948488" y="13414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JAPAN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THAILAND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059613" y="40703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PHILIPPINES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INDONESIA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KOREA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227763" y="27082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HONG KONG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ICS </a:t>
            </a:r>
            <a:r>
              <a:rPr lang="zh-CN" altLang="en-US" sz="4000" b="1" dirty="0">
                <a:cs typeface="+mj-cs"/>
              </a:rPr>
              <a:t>现在有</a:t>
            </a:r>
            <a:r>
              <a:rPr lang="en-US" altLang="zh-CN" sz="4000" b="1" dirty="0">
                <a:cs typeface="+mj-cs"/>
              </a:rPr>
              <a:t>480</a:t>
            </a:r>
            <a:r>
              <a:rPr lang="zh-CN" altLang="en-US" sz="4000" b="1" dirty="0">
                <a:cs typeface="+mj-cs"/>
              </a:rPr>
              <a:t>个学生</a:t>
            </a:r>
            <a:r>
              <a:rPr lang="en-US" sz="4000" b="1" dirty="0">
                <a:cs typeface="+mj-cs"/>
              </a:rPr>
              <a:t>!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日本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美国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印度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韩国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ICS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5" y="3209925"/>
            <a:ext cx="14478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泰国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印尼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4500" y="2576513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瑞士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63538" y="2058988"/>
            <a:ext cx="985837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英国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澳大利亚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墨西哥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委内瑞拉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3" y="4776788"/>
            <a:ext cx="1446212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南非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意大利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巴西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0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75" y="14288"/>
            <a:ext cx="2919413" cy="1951037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187483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瑞典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350" y="11113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374809" name="Rounded Rectangle 1"/>
          <p:cNvSpPr>
            <a:spLocks noChangeArrowheads="1"/>
          </p:cNvSpPr>
          <p:nvPr/>
        </p:nvSpPr>
        <p:spPr bwMode="auto">
          <a:xfrm>
            <a:off x="6643688" y="22225"/>
            <a:ext cx="2474912" cy="2357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37481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2613" y="92075"/>
            <a:ext cx="189071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677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2"/>
          <p:cNvSpPr>
            <a:spLocks noChangeArrowheads="1"/>
          </p:cNvSpPr>
          <p:nvPr/>
        </p:nvSpPr>
        <p:spPr bwMode="auto">
          <a:xfrm>
            <a:off x="0" y="0"/>
            <a:ext cx="9142413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0790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7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07908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"in the beginning"</a:t>
            </a:r>
            <a:endParaRPr lang="en-US" sz="11700" b="1" i="1" dirty="0">
              <a:solidFill>
                <a:srgbClr val="FFFF00"/>
              </a:solidFill>
              <a:effectLst>
                <a:glow rad="292100">
                  <a:schemeClr val="tx2">
                    <a:alpha val="89000"/>
                  </a:schemeClr>
                </a:glo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91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4953000"/>
            <a:ext cx="26670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An Introduction to Genesis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2"/>
          <p:cNvSpPr>
            <a:spLocks noChangeArrowheads="1"/>
          </p:cNvSpPr>
          <p:nvPr/>
        </p:nvSpPr>
        <p:spPr bwMode="auto">
          <a:xfrm>
            <a:off x="-76200" y="0"/>
            <a:ext cx="9220200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0995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9955" name="Text Box 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9956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Comic Sans MS" charset="0"/>
              <a:buNone/>
            </a:pPr>
            <a:r>
              <a:rPr lang="en-GB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4192588"/>
          </a:xfrm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pada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mulanya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endParaRPr lang="en-GB" sz="11700" b="1" i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1958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6248400" y="4953000"/>
            <a:ext cx="2895600" cy="1982788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b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Pengenalan kitab Kejadian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2002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Arial" charset="0"/>
            </a:endParaRPr>
          </a:p>
        </p:txBody>
      </p:sp>
      <p:sp>
        <p:nvSpPr>
          <p:cNvPr id="512004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起初</a:t>
            </a: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</a:p>
        </p:txBody>
      </p:sp>
      <p:sp>
        <p:nvSpPr>
          <p:cNvPr id="38400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923923" y="5715000"/>
            <a:ext cx="4220077" cy="838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创世记导论</a:t>
            </a:r>
            <a:endParaRPr lang="en-US" altLang="zh-CN" sz="5400" b="1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000000"/>
              </a:solidFill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pic>
        <p:nvPicPr>
          <p:cNvPr id="51405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1: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Light</a:t>
            </a: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2: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Water &amp;  air separated</a:t>
            </a: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3: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Land &amp; sea separated</a:t>
            </a: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4: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 Sun, moon &amp; stars arranged</a:t>
            </a: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5: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 Fish &amp; fowl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6: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 Animals &amp; man</a:t>
            </a: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Genesis 1:3-31</a:t>
            </a:r>
          </a:p>
        </p:txBody>
      </p:sp>
      <p:sp>
        <p:nvSpPr>
          <p:cNvPr id="384010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11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12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13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14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cs typeface="Arial"/>
              </a:rPr>
              <a:t>33</a:t>
            </a:r>
          </a:p>
        </p:txBody>
      </p:sp>
      <p:sp>
        <p:nvSpPr>
          <p:cNvPr id="514063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Formless</a:t>
            </a:r>
          </a:p>
        </p:txBody>
      </p:sp>
      <p:sp>
        <p:nvSpPr>
          <p:cNvPr id="514064" name="WordArt 17"/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Void</a:t>
            </a:r>
          </a:p>
        </p:txBody>
      </p:sp>
      <p:sp>
        <p:nvSpPr>
          <p:cNvPr id="514065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Forming</a:t>
            </a:r>
          </a:p>
        </p:txBody>
      </p:sp>
      <p:sp>
        <p:nvSpPr>
          <p:cNvPr id="514066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Filling</a:t>
            </a:r>
          </a:p>
        </p:txBody>
      </p:sp>
      <p:sp>
        <p:nvSpPr>
          <p:cNvPr id="514067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4020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000000"/>
              </a:solidFill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21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5400" b="1">
                <a:solidFill>
                  <a:srgbClr val="FAFE1E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Days of Creation</a:t>
            </a:r>
            <a:endParaRPr lang="en-US"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pic>
        <p:nvPicPr>
          <p:cNvPr id="516098" name="Picture 3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6051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576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1: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Terang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2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3970784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2: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Air &amp;  </a:t>
            </a:r>
            <a:b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</a:b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udara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dipisahkan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3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3: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Darat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laut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dipisahkan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4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 4:</a:t>
            </a:r>
            <a:r>
              <a:rPr lang="en-GB" sz="36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28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Matahari, bulan &amp; bintang diatur</a:t>
            </a:r>
          </a:p>
        </p:txBody>
      </p:sp>
      <p:sp>
        <p:nvSpPr>
          <p:cNvPr id="386055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5: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Ikan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unggas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6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6: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Binatang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manusia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7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20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sz="28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Kejadian 1:3-31</a:t>
            </a:r>
          </a:p>
        </p:txBody>
      </p:sp>
      <p:sp>
        <p:nvSpPr>
          <p:cNvPr id="38605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9" name="Line 12"/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2" name="Text Box 15"/>
          <p:cNvSpPr txBox="1">
            <a:spLocks noChangeArrowheads="1"/>
          </p:cNvSpPr>
          <p:nvPr/>
        </p:nvSpPr>
        <p:spPr bwMode="auto">
          <a:xfrm>
            <a:off x="8580438" y="76200"/>
            <a:ext cx="46704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sz="20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64</a:t>
            </a:r>
          </a:p>
        </p:txBody>
      </p:sp>
      <p:sp>
        <p:nvSpPr>
          <p:cNvPr id="516111" name="WordArt 16"/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52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Tidak berbentuk</a:t>
            </a:r>
          </a:p>
        </p:txBody>
      </p:sp>
      <p:sp>
        <p:nvSpPr>
          <p:cNvPr id="516112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966" dir="2700000" algn="ctr" rotWithShape="0">
                    <a:srgbClr val="9999FF">
                      <a:alpha val="80011"/>
                    </a:srgbClr>
                  </a:outerShdw>
                </a:effectLst>
                <a:latin typeface="Impact"/>
                <a:ea typeface="Impact"/>
                <a:cs typeface="Impact"/>
              </a:rPr>
              <a:t>Kosong</a:t>
            </a:r>
          </a:p>
        </p:txBody>
      </p:sp>
      <p:sp>
        <p:nvSpPr>
          <p:cNvPr id="516113" name="WordArt 18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Dibentuk</a:t>
            </a:r>
          </a:p>
        </p:txBody>
      </p:sp>
      <p:sp>
        <p:nvSpPr>
          <p:cNvPr id="516114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Diisi</a:t>
            </a:r>
          </a:p>
        </p:txBody>
      </p:sp>
      <p:sp>
        <p:nvSpPr>
          <p:cNvPr id="386067" name="AutoShape 20"/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8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9" name="Text Box 22"/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AFE1E"/>
              </a:buClr>
              <a:buSzPct val="100000"/>
              <a:buFont typeface="Times New Roman" charset="0"/>
              <a:buNone/>
              <a:defRPr/>
            </a:pPr>
            <a:r>
              <a:rPr lang="en-GB" sz="4800" b="1">
                <a:solidFill>
                  <a:srgbClr val="FAFE1E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Hari-hari penciptaan</a:t>
            </a:r>
          </a:p>
        </p:txBody>
      </p:sp>
      <p:sp>
        <p:nvSpPr>
          <p:cNvPr id="516118" name="Title 1"/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Days of Creation in Bahasa Indonesian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8146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endParaRPr lang="en-US" altLang="zh-CN" sz="4000" b="1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水与空气分开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endParaRPr lang="en-US" altLang="zh-CN" sz="4000" b="1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旱地与海分开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ea typeface="SimSun" charset="0"/>
                <a:cs typeface="SimSun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太阳，月亮与众星摆列在天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鱼与雀鸟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</a:t>
            </a:r>
            <a:r>
              <a:rPr lang="zh-CN" altLang="en-US" sz="40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动物与人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  <a:ea typeface="SimSun" charset="0"/>
                <a:cs typeface="SimSun" charset="0"/>
              </a:rPr>
              <a:t>创世记 </a:t>
            </a:r>
            <a:r>
              <a:rPr lang="en-US" sz="3200" b="1">
                <a:solidFill>
                  <a:srgbClr val="FFFFFF"/>
                </a:solidFill>
              </a:rPr>
              <a:t>1:3-31</a:t>
            </a:r>
          </a:p>
        </p:txBody>
      </p:sp>
      <p:sp>
        <p:nvSpPr>
          <p:cNvPr id="518154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518155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6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7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8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cs typeface="MS PGothic" charset="0"/>
              </a:rPr>
              <a:t>64</a:t>
            </a:r>
          </a:p>
        </p:txBody>
      </p:sp>
      <p:sp>
        <p:nvSpPr>
          <p:cNvPr id="518159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518160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518161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518162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518163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8164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8165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  <a:cs typeface="Geneva" charset="0"/>
            </a:endParaRP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免费获得该讲解</a:t>
            </a:r>
            <a:r>
              <a:rPr lang="en-US" altLang="ja-JP" sz="4000" b="1">
                <a:solidFill>
                  <a:srgbClr val="FFFFFF"/>
                </a:solidFill>
                <a:cs typeface="Arial" charset="0"/>
              </a:rPr>
              <a:t>!</a:t>
            </a:r>
            <a:endParaRPr lang="en-US" sz="1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608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79235" name="Picture 5" descr="Screen Shot 2016-02-02 at 5.4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7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830964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1" name="Picture 1" descr="Screen Shot 2015-12-12 at 9.4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8"/>
            <a:ext cx="9144000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349939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3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121"/>
            <a:ext cx="9144000" cy="50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546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7147"/>
            <a:ext cx="9144000" cy="50461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483768" y="1484784"/>
            <a:ext cx="3456384" cy="122413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4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5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6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7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6_Beam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366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ADB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eam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_Bea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ue Diagonal 1">
    <a:dk1>
      <a:srgbClr val="000000"/>
    </a:dk1>
    <a:lt1>
      <a:srgbClr val="FFFFFF"/>
    </a:lt1>
    <a:dk2>
      <a:srgbClr val="0066FF"/>
    </a:dk2>
    <a:lt2>
      <a:srgbClr val="FFFF00"/>
    </a:lt2>
    <a:accent1>
      <a:srgbClr val="00CCCC"/>
    </a:accent1>
    <a:accent2>
      <a:srgbClr val="FF33CC"/>
    </a:accent2>
    <a:accent3>
      <a:srgbClr val="AAB8FF"/>
    </a:accent3>
    <a:accent4>
      <a:srgbClr val="DADADA"/>
    </a:accent4>
    <a:accent5>
      <a:srgbClr val="AAE2E2"/>
    </a:accent5>
    <a:accent6>
      <a:srgbClr val="E72DB9"/>
    </a:accent6>
    <a:hlink>
      <a:srgbClr val="FF4568"/>
    </a:hlink>
    <a:folHlink>
      <a:srgbClr val="CCEC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2004:Templates:Presentations:Designs:Crumple</Template>
  <TotalTime>13983</TotalTime>
  <Words>5997</Words>
  <Application>Microsoft Macintosh PowerPoint</Application>
  <PresentationFormat>On-screen Show (4:3)</PresentationFormat>
  <Paragraphs>1641</Paragraphs>
  <Slides>140</Slides>
  <Notes>127</Notes>
  <HiddenSlides>20</HiddenSlides>
  <MMClips>0</MMClips>
  <ScaleCrop>false</ScaleCrop>
  <HeadingPairs>
    <vt:vector size="6" baseType="variant">
      <vt:variant>
        <vt:lpstr>Fonts Used</vt:lpstr>
      </vt:variant>
      <vt:variant>
        <vt:i4>35</vt:i4>
      </vt:variant>
      <vt:variant>
        <vt:lpstr>Theme</vt:lpstr>
      </vt:variant>
      <vt:variant>
        <vt:i4>46</vt:i4>
      </vt:variant>
      <vt:variant>
        <vt:lpstr>Slide Titles</vt:lpstr>
      </vt:variant>
      <vt:variant>
        <vt:i4>140</vt:i4>
      </vt:variant>
    </vt:vector>
  </HeadingPairs>
  <TitlesOfParts>
    <vt:vector size="221" baseType="lpstr">
      <vt:lpstr>26</vt:lpstr>
      <vt:lpstr>Arial Bold</vt:lpstr>
      <vt:lpstr>Arial Italic</vt:lpstr>
      <vt:lpstr>B VAG Rounded Bold</vt:lpstr>
      <vt:lpstr>굴림</vt:lpstr>
      <vt:lpstr>KaiTi</vt:lpstr>
      <vt:lpstr>KaiTi</vt:lpstr>
      <vt:lpstr>Kaiti SC</vt:lpstr>
      <vt:lpstr>Kaiti SC Regular</vt:lpstr>
      <vt:lpstr>Kosher-Normal</vt:lpstr>
      <vt:lpstr>Limon F1</vt:lpstr>
      <vt:lpstr>Limon S1</vt:lpstr>
      <vt:lpstr>MS Gothic</vt:lpstr>
      <vt:lpstr>ＭＳ Ｐゴシック</vt:lpstr>
      <vt:lpstr>ＭＳ Ｐゴシック</vt:lpstr>
      <vt:lpstr>宋体</vt:lpstr>
      <vt:lpstr>宋体</vt:lpstr>
      <vt:lpstr>Times</vt:lpstr>
      <vt:lpstr>Arial</vt:lpstr>
      <vt:lpstr>Arial Black</vt:lpstr>
      <vt:lpstr>Arial Narrow</vt:lpstr>
      <vt:lpstr>Calibri</vt:lpstr>
      <vt:lpstr>Comic Sans MS</vt:lpstr>
      <vt:lpstr>Garamond</vt:lpstr>
      <vt:lpstr>Helvetica</vt:lpstr>
      <vt:lpstr>Impact</vt:lpstr>
      <vt:lpstr>Kantipur Regular</vt:lpstr>
      <vt:lpstr>KeralaLite</vt:lpstr>
      <vt:lpstr>Lucida Grande</vt:lpstr>
      <vt:lpstr>Monotype Sorts</vt:lpstr>
      <vt:lpstr>Tharmini Plain</vt:lpstr>
      <vt:lpstr>Times New Roman</vt:lpstr>
      <vt:lpstr>Trebuchet MS</vt:lpstr>
      <vt:lpstr>Wingdings</vt:lpstr>
      <vt:lpstr>WwinBurmese</vt:lpstr>
      <vt:lpstr>Blue Diagonal</vt:lpstr>
      <vt:lpstr>Blank Presentation</vt:lpstr>
      <vt:lpstr>Default Design</vt:lpstr>
      <vt:lpstr>Stream</vt:lpstr>
      <vt:lpstr>2_Blank Presentation</vt:lpstr>
      <vt:lpstr>7.5.02-MAP-SBC 10_03</vt:lpstr>
      <vt:lpstr>untitled 1</vt:lpstr>
      <vt:lpstr>2_Default Design</vt:lpstr>
      <vt:lpstr>Cascade</vt:lpstr>
      <vt:lpstr>5_Default Design</vt:lpstr>
      <vt:lpstr>7_Default Design</vt:lpstr>
      <vt:lpstr>Clipboard</vt:lpstr>
      <vt:lpstr>4_Blank Presentation</vt:lpstr>
      <vt:lpstr>9_Default Design</vt:lpstr>
      <vt:lpstr>6_Blank Presentation</vt:lpstr>
      <vt:lpstr>1_Crumple</vt:lpstr>
      <vt:lpstr>10_Default Design</vt:lpstr>
      <vt:lpstr>1_Beam</vt:lpstr>
      <vt:lpstr>Beam</vt:lpstr>
      <vt:lpstr>5_Blank Presentation</vt:lpstr>
      <vt:lpstr>White on Black Background</vt:lpstr>
      <vt:lpstr>1_Blue Diagonal</vt:lpstr>
      <vt:lpstr>7_Blank Presentation</vt:lpstr>
      <vt:lpstr>3_Default Design</vt:lpstr>
      <vt:lpstr>11_Blank Presentation</vt:lpstr>
      <vt:lpstr>8_Office Theme</vt:lpstr>
      <vt:lpstr>3_Beam</vt:lpstr>
      <vt:lpstr>5_Beam</vt:lpstr>
      <vt:lpstr>34_Default Design</vt:lpstr>
      <vt:lpstr>4_Default Design</vt:lpstr>
      <vt:lpstr>1_Orbit</vt:lpstr>
      <vt:lpstr>11_Default Design</vt:lpstr>
      <vt:lpstr>2_Orbit</vt:lpstr>
      <vt:lpstr>3_Blue Diagonal</vt:lpstr>
      <vt:lpstr>4_Blue Diagonal</vt:lpstr>
      <vt:lpstr>8_Default Design</vt:lpstr>
      <vt:lpstr>Capsules</vt:lpstr>
      <vt:lpstr>6_Default Design</vt:lpstr>
      <vt:lpstr>2_Blue Diagonal</vt:lpstr>
      <vt:lpstr>5_Blue Diagonal</vt:lpstr>
      <vt:lpstr>6_Blue Diagonal</vt:lpstr>
      <vt:lpstr>7_Blue Diagonal</vt:lpstr>
      <vt:lpstr>1_Default Design</vt:lpstr>
      <vt:lpstr>6_Beam</vt:lpstr>
      <vt:lpstr>12_Blank Presentation</vt:lpstr>
      <vt:lpstr>9_Office Theme</vt:lpstr>
      <vt:lpstr>新约全书链接地址</vt:lpstr>
      <vt:lpstr>自我介绍!</vt:lpstr>
      <vt:lpstr>NTS Sign Up List</vt:lpstr>
      <vt:lpstr>Our People</vt:lpstr>
      <vt:lpstr>PowerPoint Presentation</vt:lpstr>
      <vt:lpstr>PowerPoint Presentation</vt:lpstr>
      <vt:lpstr>泰国•蒙古•缅甸•印度尼西亚</vt:lpstr>
      <vt:lpstr>国际社区学校  (International Community School) 创立于1993年</vt:lpstr>
      <vt:lpstr>ICS 现在有480个学生!</vt:lpstr>
      <vt:lpstr>我们的3个儿子</vt:lpstr>
      <vt:lpstr>我们的3个儿子</vt:lpstr>
      <vt:lpstr>克尔是一位   信息技术人员</vt:lpstr>
      <vt:lpstr>Kurt works  in IT</vt:lpstr>
      <vt:lpstr>The Griffiths  31 May 2019</vt:lpstr>
      <vt:lpstr>史帝文是一位 United航空公司 机师</vt:lpstr>
      <vt:lpstr>史帝文驾机搭载 170+ 旅客</vt:lpstr>
      <vt:lpstr>克尔和卡拉                 史帝文和卡蒂</vt:lpstr>
      <vt:lpstr>我们的小儿子，约翰(23)是  加利福尼亚的一个图形艺术家</vt:lpstr>
      <vt:lpstr>Our People</vt:lpstr>
      <vt:lpstr>Crossroads教会会友2015年7月</vt:lpstr>
      <vt:lpstr>Our People</vt:lpstr>
      <vt:lpstr>Our People</vt:lpstr>
      <vt:lpstr>Our People</vt:lpstr>
      <vt:lpstr>我负责指导新神博士研究生（DMin）</vt:lpstr>
      <vt:lpstr>Leading Change &amp; Conflict Resolution  (Dr. Alan McMahan Oct 2016)</vt:lpstr>
      <vt:lpstr>新加坡神学院</vt:lpstr>
      <vt:lpstr>PowerPoint Presentation</vt:lpstr>
      <vt:lpstr>Our People</vt:lpstr>
      <vt:lpstr>新神 课程 网上教学</vt:lpstr>
      <vt:lpstr>宣教机构…</vt:lpstr>
      <vt:lpstr>WorldVenture Seminary Professors in Israel</vt:lpstr>
      <vt:lpstr>Susan &amp; Rick at Mount of Olives</vt:lpstr>
      <vt:lpstr>Dead Sea Mud</vt:lpstr>
      <vt:lpstr>"Preach to every creature" (Mark 16:15)</vt:lpstr>
      <vt:lpstr>上帝给我们的事工</vt:lpstr>
      <vt:lpstr>分配文件系统</vt:lpstr>
      <vt:lpstr>TBB</vt:lpstr>
      <vt:lpstr>TBB Vision</vt:lpstr>
      <vt:lpstr>Dr John Fryman</vt:lpstr>
      <vt:lpstr>English</vt:lpstr>
      <vt:lpstr>Burmese</vt:lpstr>
      <vt:lpstr>French</vt:lpstr>
      <vt:lpstr>Japanese</vt:lpstr>
      <vt:lpstr>Khmer (Cambodian)</vt:lpstr>
      <vt:lpstr>Korean</vt:lpstr>
      <vt:lpstr>Malay</vt:lpstr>
      <vt:lpstr>Mao (India)</vt:lpstr>
      <vt:lpstr>Malayalam (India)</vt:lpstr>
      <vt:lpstr>Mongolian</vt:lpstr>
      <vt:lpstr>Nepali</vt:lpstr>
      <vt:lpstr>Swahili (Kenya)</vt:lpstr>
      <vt:lpstr>Tagalog (Philippines)</vt:lpstr>
      <vt:lpstr>Tangkhul (India)</vt:lpstr>
      <vt:lpstr>Tamil (Sri Lanka/India)</vt:lpstr>
      <vt:lpstr>Vietnamese</vt:lpstr>
      <vt:lpstr>Bahasa Indonesia</vt:lpstr>
      <vt:lpstr>Chinese (Mandarin)</vt:lpstr>
      <vt:lpstr>PowerPoint (945幻灯片) 学生作业簿（100页) 教师课文（400页）  </vt:lpstr>
      <vt:lpstr>PowerPoint Presentation</vt:lpstr>
      <vt:lpstr>PowerPoint Presentation</vt:lpstr>
      <vt:lpstr>打开  “您的圣经档案”</vt:lpstr>
      <vt:lpstr>打开  “您的圣经档案”</vt:lpstr>
      <vt:lpstr>PowerPoint Presentation</vt:lpstr>
      <vt:lpstr>五个关键字和词组:</vt:lpstr>
      <vt:lpstr>五个关键字和词组:</vt:lpstr>
      <vt:lpstr>五个关键字和词组:</vt:lpstr>
      <vt:lpstr>       4  个人 物 就 是:</vt:lpstr>
      <vt:lpstr>PowerPoint Presentation</vt:lpstr>
      <vt:lpstr>       4  个人 物 就 是:</vt:lpstr>
      <vt:lpstr>PowerPoint Presentation</vt:lpstr>
      <vt:lpstr>五个关键字和词组:</vt:lpstr>
      <vt:lpstr>PowerPoint Presentation</vt:lpstr>
      <vt:lpstr>   3 个时期就是:</vt:lpstr>
      <vt:lpstr>OT Review</vt:lpstr>
      <vt:lpstr>To Review…</vt:lpstr>
      <vt:lpstr>5关键词或短语：</vt:lpstr>
      <vt:lpstr>OT Review</vt:lpstr>
      <vt:lpstr>你要牢记的圣经文件</vt:lpstr>
      <vt:lpstr>Membuka  “Arsip Alkitab Anda”</vt:lpstr>
      <vt:lpstr>Membuka  “Arsip Alkitab Anda”</vt:lpstr>
      <vt:lpstr>Membuka   “Arsip Alkitab Anda”</vt:lpstr>
      <vt:lpstr>5 Kata Kunci atau Ungkapan:</vt:lpstr>
      <vt:lpstr>5 Kata Kunci atau Ungkapan:</vt:lpstr>
      <vt:lpstr>     4  TOKOH tsb adalah:</vt:lpstr>
      <vt:lpstr>AYMY</vt:lpstr>
      <vt:lpstr>5 Kata Kunci atau Ungkapan:</vt:lpstr>
      <vt:lpstr>KAKAP</vt:lpstr>
      <vt:lpstr>KE  3  KOMUNITAS ADALAH:</vt:lpstr>
      <vt:lpstr>Singapore Bible College Students</vt:lpstr>
      <vt:lpstr>"in the beginning"</vt:lpstr>
      <vt:lpstr>"pada mulanya"</vt:lpstr>
      <vt:lpstr>"起初"</vt:lpstr>
      <vt:lpstr>Days of Creation</vt:lpstr>
      <vt:lpstr>Days of Creation in Bahasa Indonesian</vt:lpstr>
      <vt:lpstr>六天的创造</vt:lpstr>
      <vt:lpstr>圣经基本链接地址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CICFamily.com</vt:lpstr>
      <vt:lpstr>www.cicfamily.com</vt:lpstr>
      <vt:lpstr>上帝给我们的事工</vt:lpstr>
      <vt:lpstr>教导事工 1997-2018</vt:lpstr>
      <vt:lpstr>Course Description</vt:lpstr>
      <vt:lpstr>Course Objectives</vt:lpstr>
      <vt:lpstr>通过互联网学习的优势</vt:lpstr>
      <vt:lpstr>我们的   3个网站</vt:lpstr>
      <vt:lpstr>如何使用 moodle…</vt:lpstr>
      <vt:lpstr>CCTE Course Requirements</vt:lpstr>
      <vt:lpstr>测验，中期和 期末考试都 不可参考书本！</vt:lpstr>
      <vt:lpstr>MPrep/BCM/GDC/MAC (3-hour) Requirements</vt:lpstr>
      <vt:lpstr>GDCS (2-credit hour) Requirements</vt:lpstr>
      <vt:lpstr>Advantages</vt:lpstr>
      <vt:lpstr>Project Decision Flowchart</vt:lpstr>
      <vt:lpstr>NTS Sign Up List</vt:lpstr>
      <vt:lpstr>Other Matters</vt:lpstr>
      <vt:lpstr>Course Design</vt:lpstr>
      <vt:lpstr>新约书架</vt:lpstr>
      <vt:lpstr>新约“楼”</vt:lpstr>
      <vt:lpstr>观察新约的结构</vt:lpstr>
      <vt:lpstr> 观察新约的结构</vt:lpstr>
      <vt:lpstr>观察新约的结构</vt:lpstr>
      <vt:lpstr>Course Design</vt:lpstr>
      <vt:lpstr>Authors of the New Testament </vt:lpstr>
      <vt:lpstr>Authors of the New Testament </vt:lpstr>
      <vt:lpstr>Authors of the New Testament </vt:lpstr>
      <vt:lpstr>Course Design</vt:lpstr>
      <vt:lpstr>新约书卷的关键词</vt:lpstr>
      <vt:lpstr>新约书卷的关键词</vt:lpstr>
      <vt:lpstr>新约书卷的关键词</vt:lpstr>
      <vt:lpstr>Course Design</vt:lpstr>
      <vt:lpstr>新约纵览</vt:lpstr>
      <vt:lpstr>Black</vt:lpstr>
      <vt:lpstr>新约全书链接地址 BibleStudyDownloads.org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Rick Griffith</dc:creator>
  <cp:keywords/>
  <dc:description/>
  <cp:lastModifiedBy>Rick Griffith</cp:lastModifiedBy>
  <cp:revision>420</cp:revision>
  <dcterms:created xsi:type="dcterms:W3CDTF">2009-01-06T13:25:15Z</dcterms:created>
  <dcterms:modified xsi:type="dcterms:W3CDTF">2025-11-03T17:47:23Z</dcterms:modified>
  <cp:category/>
</cp:coreProperties>
</file>